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88" r:id="rId4"/>
    <p:sldId id="282" r:id="rId5"/>
    <p:sldId id="300" r:id="rId6"/>
    <p:sldId id="299" r:id="rId7"/>
    <p:sldId id="283" r:id="rId8"/>
    <p:sldId id="291" r:id="rId9"/>
    <p:sldId id="290" r:id="rId10"/>
    <p:sldId id="289" r:id="rId11"/>
    <p:sldId id="280" r:id="rId12"/>
    <p:sldId id="292" r:id="rId13"/>
    <p:sldId id="293" r:id="rId14"/>
    <p:sldId id="294" r:id="rId15"/>
    <p:sldId id="296" r:id="rId16"/>
    <p:sldId id="301" r:id="rId17"/>
    <p:sldId id="302" r:id="rId18"/>
    <p:sldId id="267" r:id="rId19"/>
    <p:sldId id="279" r:id="rId20"/>
  </p:sldIdLst>
  <p:sldSz cx="18288000" cy="10260013"/>
  <p:notesSz cx="12192000" cy="6858000"/>
  <p:defaultTextStyle>
    <a:defPPr>
      <a:defRPr lang="uk-UA"/>
    </a:defPPr>
    <a:lvl1pPr marL="0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1pPr>
    <a:lvl2pPr marL="685114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2pPr>
    <a:lvl3pPr marL="1370228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3pPr>
    <a:lvl4pPr marL="2055343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4pPr>
    <a:lvl5pPr marL="2740457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5pPr>
    <a:lvl6pPr marL="3425571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6pPr>
    <a:lvl7pPr marL="4110685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7pPr>
    <a:lvl8pPr marL="4795799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8pPr>
    <a:lvl9pPr marL="5480914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9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14" y="78"/>
      </p:cViewPr>
      <p:guideLst>
        <p:guide orient="horz" pos="4309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036F7-E282-49AA-B977-9F17F4DC93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73E6B69-E1B6-43F4-8FAD-3AAB026E387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500" b="1" dirty="0"/>
            <a:t>Одноосібна власність </a:t>
          </a:r>
          <a:endParaRPr lang="uk-UA" sz="2500" dirty="0"/>
        </a:p>
      </dgm:t>
    </dgm:pt>
    <dgm:pt modelId="{CA59C8D6-13AB-4D79-8D42-E3AD378AB84A}" type="parTrans" cxnId="{1EE5D98C-49C3-494F-8CC1-CC4B1AD9EC30}">
      <dgm:prSet/>
      <dgm:spPr/>
      <dgm:t>
        <a:bodyPr/>
        <a:lstStyle/>
        <a:p>
          <a:endParaRPr lang="uk-UA"/>
        </a:p>
      </dgm:t>
    </dgm:pt>
    <dgm:pt modelId="{1C389733-976E-43D7-BBF2-7FFA3C8006B8}" type="sibTrans" cxnId="{1EE5D98C-49C3-494F-8CC1-CC4B1AD9EC30}">
      <dgm:prSet/>
      <dgm:spPr/>
      <dgm:t>
        <a:bodyPr/>
        <a:lstStyle/>
        <a:p>
          <a:endParaRPr lang="uk-UA"/>
        </a:p>
      </dgm:t>
    </dgm:pt>
    <dgm:pt modelId="{0F502F77-348C-4A91-AC12-F226086FD99A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uk-UA" sz="2500" b="1" spc="-80" baseline="0" dirty="0"/>
            <a:t>Спільна власність</a:t>
          </a:r>
          <a:endParaRPr lang="uk-UA" sz="2500" spc="-80" baseline="0" dirty="0"/>
        </a:p>
      </dgm:t>
    </dgm:pt>
    <dgm:pt modelId="{804575FD-0157-45F5-B1CD-C6AEDD0C93F1}" type="parTrans" cxnId="{C12213CE-489E-4A4E-9CA7-A391B94BE371}">
      <dgm:prSet/>
      <dgm:spPr/>
      <dgm:t>
        <a:bodyPr/>
        <a:lstStyle/>
        <a:p>
          <a:endParaRPr lang="uk-UA"/>
        </a:p>
      </dgm:t>
    </dgm:pt>
    <dgm:pt modelId="{FF360542-79EA-4E3B-A16F-00BAD1B791CB}" type="sibTrans" cxnId="{C12213CE-489E-4A4E-9CA7-A391B94BE371}">
      <dgm:prSet/>
      <dgm:spPr/>
      <dgm:t>
        <a:bodyPr/>
        <a:lstStyle/>
        <a:p>
          <a:endParaRPr lang="uk-UA"/>
        </a:p>
      </dgm:t>
    </dgm:pt>
    <dgm:pt modelId="{0FACD1BD-60B3-44BF-AAA0-32B977AF5219}">
      <dgm:prSet custT="1"/>
      <dgm:spPr/>
      <dgm:t>
        <a:bodyPr/>
        <a:lstStyle/>
        <a:p>
          <a:pPr marL="276225" indent="-276225">
            <a:spcAft>
              <a:spcPts val="0"/>
            </a:spcAft>
          </a:pPr>
          <a:r>
            <a:rPr lang="ru-RU" sz="2800" dirty="0"/>
            <a:t>Право </a:t>
          </a:r>
          <a:r>
            <a:rPr lang="ru-RU" sz="2800" dirty="0" err="1"/>
            <a:t>власності</a:t>
          </a:r>
          <a:r>
            <a:rPr lang="ru-RU" sz="2800" dirty="0"/>
            <a:t> на </a:t>
          </a:r>
          <a:r>
            <a:rPr lang="ru-RU" sz="2800" dirty="0" err="1"/>
            <a:t>річ</a:t>
          </a:r>
          <a:r>
            <a:rPr lang="ru-RU" sz="2800" dirty="0"/>
            <a:t> (</a:t>
          </a:r>
          <a:r>
            <a:rPr lang="ru-RU" sz="2800" dirty="0" err="1"/>
            <a:t>майно</a:t>
          </a:r>
          <a:r>
            <a:rPr lang="ru-RU" sz="2800" dirty="0"/>
            <a:t>) </a:t>
          </a:r>
          <a:r>
            <a:rPr lang="ru-RU" sz="2800" dirty="0" err="1"/>
            <a:t>належить</a:t>
          </a:r>
          <a:r>
            <a:rPr lang="ru-RU" sz="2800" dirty="0"/>
            <a:t> </a:t>
          </a:r>
          <a:r>
            <a:rPr lang="ru-RU" sz="2800" b="1" dirty="0" err="1"/>
            <a:t>одній</a:t>
          </a:r>
          <a:r>
            <a:rPr lang="ru-RU" sz="2800" b="1" dirty="0"/>
            <a:t> </a:t>
          </a:r>
          <a:r>
            <a:rPr lang="ru-RU" sz="2800" dirty="0" err="1"/>
            <a:t>особі</a:t>
          </a:r>
          <a:r>
            <a:rPr lang="ru-RU" sz="2800" dirty="0"/>
            <a:t>. </a:t>
          </a:r>
          <a:endParaRPr lang="uk-UA" sz="2800" dirty="0"/>
        </a:p>
      </dgm:t>
    </dgm:pt>
    <dgm:pt modelId="{85F11F58-95B0-4E25-A576-DF343A65F95F}" type="sibTrans" cxnId="{0C309C63-0131-4C1D-97F2-390AAFB0B32A}">
      <dgm:prSet/>
      <dgm:spPr/>
      <dgm:t>
        <a:bodyPr/>
        <a:lstStyle/>
        <a:p>
          <a:endParaRPr lang="uk-UA"/>
        </a:p>
      </dgm:t>
    </dgm:pt>
    <dgm:pt modelId="{588D89CA-B562-47A9-9CF9-6EB24466C6AE}" type="parTrans" cxnId="{0C309C63-0131-4C1D-97F2-390AAFB0B32A}">
      <dgm:prSet/>
      <dgm:spPr/>
      <dgm:t>
        <a:bodyPr/>
        <a:lstStyle/>
        <a:p>
          <a:endParaRPr lang="uk-UA"/>
        </a:p>
      </dgm:t>
    </dgm:pt>
    <dgm:pt modelId="{46748273-BD24-491A-8974-AB3A911E244A}">
      <dgm:prSet custT="1"/>
      <dgm:spPr/>
      <dgm:t>
        <a:bodyPr rIns="720000"/>
        <a:lstStyle/>
        <a:p>
          <a:pPr marL="361950" indent="-361950" algn="l">
            <a:spcAft>
              <a:spcPts val="0"/>
            </a:spcAft>
          </a:pPr>
          <a:r>
            <a:rPr lang="ru-RU" sz="2800" b="0" spc="-80" baseline="0" dirty="0">
              <a:solidFill>
                <a:schemeClr val="tx1"/>
              </a:solidFill>
            </a:rPr>
            <a:t>Право </a:t>
          </a:r>
          <a:r>
            <a:rPr lang="ru-RU" sz="2800" b="0" spc="-80" baseline="0" dirty="0" err="1">
              <a:solidFill>
                <a:schemeClr val="tx1"/>
              </a:solidFill>
            </a:rPr>
            <a:t>власності</a:t>
          </a:r>
          <a:r>
            <a:rPr lang="ru-RU" sz="2800" b="0" spc="-80" baseline="0" dirty="0">
              <a:solidFill>
                <a:schemeClr val="tx1"/>
              </a:solidFill>
            </a:rPr>
            <a:t> на </a:t>
          </a:r>
          <a:r>
            <a:rPr lang="ru-RU" sz="2800" b="0" spc="-80" baseline="0" dirty="0" err="1">
              <a:solidFill>
                <a:schemeClr val="tx1"/>
              </a:solidFill>
            </a:rPr>
            <a:t>річ</a:t>
          </a:r>
          <a:r>
            <a:rPr lang="ru-RU" sz="2800" b="0" spc="-80" baseline="0" dirty="0">
              <a:solidFill>
                <a:schemeClr val="tx1"/>
              </a:solidFill>
            </a:rPr>
            <a:t> (</a:t>
          </a:r>
          <a:r>
            <a:rPr lang="ru-RU" sz="2800" b="0" spc="-80" baseline="0" dirty="0" err="1">
              <a:solidFill>
                <a:schemeClr val="tx1"/>
              </a:solidFill>
            </a:rPr>
            <a:t>майно</a:t>
          </a:r>
          <a:r>
            <a:rPr lang="ru-RU" sz="2800" b="0" spc="-80" baseline="0" dirty="0">
              <a:solidFill>
                <a:schemeClr val="tx1"/>
              </a:solidFill>
            </a:rPr>
            <a:t>) </a:t>
          </a:r>
          <a:r>
            <a:rPr lang="ru-RU" sz="2800" b="0" spc="-80" baseline="0" dirty="0" err="1">
              <a:solidFill>
                <a:schemeClr val="tx1"/>
              </a:solidFill>
            </a:rPr>
            <a:t>належить</a:t>
          </a:r>
          <a:r>
            <a:rPr lang="ru-RU" sz="2800" b="0" spc="-80" baseline="0" dirty="0">
              <a:solidFill>
                <a:schemeClr val="tx1"/>
              </a:solidFill>
            </a:rPr>
            <a:t> </a:t>
          </a:r>
          <a:r>
            <a:rPr lang="ru-RU" sz="2800" b="1" spc="-80" baseline="0" dirty="0" err="1">
              <a:solidFill>
                <a:schemeClr val="tx1"/>
              </a:solidFill>
            </a:rPr>
            <a:t>кільком</a:t>
          </a:r>
          <a:r>
            <a:rPr lang="ru-RU" sz="2800" b="1" spc="-80" baseline="0" dirty="0">
              <a:solidFill>
                <a:schemeClr val="tx1"/>
              </a:solidFill>
            </a:rPr>
            <a:t> </a:t>
          </a:r>
          <a:r>
            <a:rPr lang="ru-RU" sz="2800" b="0" spc="-80" baseline="0" dirty="0">
              <a:solidFill>
                <a:schemeClr val="tx1"/>
              </a:solidFill>
            </a:rPr>
            <a:t>особам.</a:t>
          </a:r>
          <a:endParaRPr lang="uk-UA" sz="2800" b="0" dirty="0">
            <a:solidFill>
              <a:schemeClr val="tx1"/>
            </a:solidFill>
          </a:endParaRPr>
        </a:p>
      </dgm:t>
    </dgm:pt>
    <dgm:pt modelId="{C8A1BDFE-435C-48BB-929B-CFC07582E169}" type="parTrans" cxnId="{D68D0C91-B22C-46AF-AE46-CA18E4A1FCE5}">
      <dgm:prSet/>
      <dgm:spPr/>
      <dgm:t>
        <a:bodyPr/>
        <a:lstStyle/>
        <a:p>
          <a:endParaRPr lang="uk-UA"/>
        </a:p>
      </dgm:t>
    </dgm:pt>
    <dgm:pt modelId="{A734E09A-5251-411E-9396-2F73C0C4BB72}" type="sibTrans" cxnId="{D68D0C91-B22C-46AF-AE46-CA18E4A1FCE5}">
      <dgm:prSet/>
      <dgm:spPr/>
      <dgm:t>
        <a:bodyPr/>
        <a:lstStyle/>
        <a:p>
          <a:endParaRPr lang="uk-UA"/>
        </a:p>
      </dgm:t>
    </dgm:pt>
    <dgm:pt modelId="{56167080-8927-4428-9317-7C85E738F593}">
      <dgm:prSet custT="1"/>
      <dgm:spPr/>
      <dgm:t>
        <a:bodyPr/>
        <a:lstStyle/>
        <a:p>
          <a:r>
            <a:rPr lang="uk-UA" sz="2500" b="1" spc="-80" baseline="0" dirty="0"/>
            <a:t>Спільна часткова власність </a:t>
          </a:r>
          <a:r>
            <a:rPr lang="ru-RU" sz="2500" b="1" spc="-80" baseline="0" dirty="0"/>
            <a:t>(ч. 1 ст. 356 ЦКУ)</a:t>
          </a:r>
          <a:r>
            <a:rPr lang="uk-UA" sz="2500" b="1" spc="-80" baseline="0" dirty="0"/>
            <a:t> </a:t>
          </a:r>
        </a:p>
      </dgm:t>
    </dgm:pt>
    <dgm:pt modelId="{0B845CF0-E75E-4AAD-AD70-6746FAC32573}" type="parTrans" cxnId="{24C1BC52-0C19-47C3-A196-135562D6074B}">
      <dgm:prSet/>
      <dgm:spPr/>
      <dgm:t>
        <a:bodyPr/>
        <a:lstStyle/>
        <a:p>
          <a:endParaRPr lang="uk-UA"/>
        </a:p>
      </dgm:t>
    </dgm:pt>
    <dgm:pt modelId="{602D4195-A63E-4052-9AA0-8E8BD2691BF9}" type="sibTrans" cxnId="{24C1BC52-0C19-47C3-A196-135562D6074B}">
      <dgm:prSet/>
      <dgm:spPr/>
      <dgm:t>
        <a:bodyPr/>
        <a:lstStyle/>
        <a:p>
          <a:endParaRPr lang="uk-UA"/>
        </a:p>
      </dgm:t>
    </dgm:pt>
    <dgm:pt modelId="{5C8BA201-38E2-411D-BF66-F149F36D387C}">
      <dgm:prSet custT="1"/>
      <dgm:spPr/>
      <dgm:t>
        <a:bodyPr/>
        <a:lstStyle/>
        <a:p>
          <a:r>
            <a:rPr lang="uk-UA" sz="2500" b="1" spc="-80" baseline="0" dirty="0"/>
            <a:t>Спільна сумісна власність (</a:t>
          </a:r>
          <a:r>
            <a:rPr lang="ru-RU" sz="2500" b="1" spc="-80" baseline="0" dirty="0"/>
            <a:t>ч. 1 ст. 368 ЦКУ)</a:t>
          </a:r>
          <a:endParaRPr lang="uk-UA" sz="2500" b="1" spc="-80" baseline="0" dirty="0"/>
        </a:p>
      </dgm:t>
    </dgm:pt>
    <dgm:pt modelId="{CAEC47A7-CB7F-4A0F-8449-3D4467A2DC7A}" type="sibTrans" cxnId="{050B17EB-BA56-444B-83B1-C9F2A551B4A7}">
      <dgm:prSet/>
      <dgm:spPr/>
      <dgm:t>
        <a:bodyPr/>
        <a:lstStyle/>
        <a:p>
          <a:endParaRPr lang="uk-UA"/>
        </a:p>
      </dgm:t>
    </dgm:pt>
    <dgm:pt modelId="{494266C7-8FB5-4298-AF4A-C443EC06C536}" type="parTrans" cxnId="{050B17EB-BA56-444B-83B1-C9F2A551B4A7}">
      <dgm:prSet/>
      <dgm:spPr/>
      <dgm:t>
        <a:bodyPr/>
        <a:lstStyle/>
        <a:p>
          <a:endParaRPr lang="uk-UA"/>
        </a:p>
      </dgm:t>
    </dgm:pt>
    <dgm:pt modelId="{54E059E9-B4F5-45C5-A7EC-7629A22D3E88}">
      <dgm:prSet custT="1"/>
      <dgm:spPr/>
      <dgm:t>
        <a:bodyPr/>
        <a:lstStyle/>
        <a:p>
          <a:pPr algn="just"/>
          <a:r>
            <a:rPr lang="uk-UA" sz="2800" dirty="0"/>
            <a:t>Власність </a:t>
          </a:r>
          <a:r>
            <a:rPr lang="ru-RU" sz="2800" dirty="0" err="1"/>
            <a:t>двох</a:t>
          </a:r>
          <a:r>
            <a:rPr lang="ru-RU" sz="2800" dirty="0"/>
            <a:t> </a:t>
          </a:r>
          <a:r>
            <a:rPr lang="ru-RU" sz="2800" dirty="0" err="1"/>
            <a:t>чи</a:t>
          </a:r>
          <a:r>
            <a:rPr lang="ru-RU" sz="2800" dirty="0"/>
            <a:t> </a:t>
          </a:r>
          <a:r>
            <a:rPr lang="ru-RU" sz="2800" dirty="0" err="1"/>
            <a:t>більше</a:t>
          </a:r>
          <a:r>
            <a:rPr lang="ru-RU" sz="2800" dirty="0"/>
            <a:t> </a:t>
          </a:r>
          <a:r>
            <a:rPr lang="ru-RU" sz="2800" dirty="0" err="1"/>
            <a:t>осіб</a:t>
          </a:r>
          <a:r>
            <a:rPr lang="ru-RU" sz="2800" dirty="0"/>
            <a:t> </a:t>
          </a:r>
          <a:r>
            <a:rPr lang="ru-RU" sz="2800" b="1" dirty="0" err="1"/>
            <a:t>із</a:t>
          </a:r>
          <a:r>
            <a:rPr lang="ru-RU" sz="2800" b="1" dirty="0"/>
            <a:t> </a:t>
          </a:r>
          <a:r>
            <a:rPr lang="ru-RU" sz="2800" b="1" dirty="0" err="1"/>
            <a:t>визначенням</a:t>
          </a:r>
          <a:r>
            <a:rPr lang="ru-RU" sz="2800" b="1" dirty="0"/>
            <a:t> </a:t>
          </a:r>
          <a:r>
            <a:rPr lang="ru-RU" sz="2800" dirty="0" err="1"/>
            <a:t>часток</a:t>
          </a:r>
          <a:r>
            <a:rPr lang="ru-RU" sz="2800" dirty="0"/>
            <a:t> кожного з них у </a:t>
          </a:r>
          <a:r>
            <a:rPr lang="ru-RU" sz="2800" dirty="0" err="1"/>
            <a:t>праві</a:t>
          </a:r>
          <a:r>
            <a:rPr lang="ru-RU" sz="2800" dirty="0"/>
            <a:t> </a:t>
          </a:r>
          <a:r>
            <a:rPr lang="ru-RU" sz="2800" dirty="0" err="1"/>
            <a:t>власності</a:t>
          </a:r>
          <a:r>
            <a:rPr lang="ru-RU" sz="2800" dirty="0"/>
            <a:t>.</a:t>
          </a:r>
          <a:endParaRPr lang="uk-UA" sz="2800" dirty="0"/>
        </a:p>
      </dgm:t>
    </dgm:pt>
    <dgm:pt modelId="{CF4DC7DC-9717-4D04-9C39-6EBC1E82FCB9}" type="parTrans" cxnId="{B35487FC-70A9-4A0D-837A-04F40CEEEC3F}">
      <dgm:prSet/>
      <dgm:spPr/>
      <dgm:t>
        <a:bodyPr/>
        <a:lstStyle/>
        <a:p>
          <a:endParaRPr lang="uk-UA"/>
        </a:p>
      </dgm:t>
    </dgm:pt>
    <dgm:pt modelId="{8679616E-5723-461A-89E5-83B66F4F2A75}" type="sibTrans" cxnId="{B35487FC-70A9-4A0D-837A-04F40CEEEC3F}">
      <dgm:prSet/>
      <dgm:spPr/>
      <dgm:t>
        <a:bodyPr/>
        <a:lstStyle/>
        <a:p>
          <a:endParaRPr lang="uk-UA"/>
        </a:p>
      </dgm:t>
    </dgm:pt>
    <dgm:pt modelId="{38E1F0DD-E85A-4BEA-A18A-EB6DF8B8F9C7}">
      <dgm:prSet custT="1"/>
      <dgm:spPr/>
      <dgm:t>
        <a:bodyPr/>
        <a:lstStyle/>
        <a:p>
          <a:r>
            <a:rPr lang="ru-RU" sz="2800" dirty="0" err="1"/>
            <a:t>Власність</a:t>
          </a:r>
          <a:r>
            <a:rPr lang="ru-RU" sz="2800" dirty="0"/>
            <a:t> </a:t>
          </a:r>
          <a:r>
            <a:rPr lang="ru-RU" sz="2800" dirty="0" err="1"/>
            <a:t>двох</a:t>
          </a:r>
          <a:r>
            <a:rPr lang="ru-RU" sz="2800" dirty="0"/>
            <a:t> </a:t>
          </a:r>
          <a:r>
            <a:rPr lang="ru-RU" sz="2800" dirty="0" err="1"/>
            <a:t>або</a:t>
          </a:r>
          <a:r>
            <a:rPr lang="ru-RU" sz="2800" dirty="0"/>
            <a:t> </a:t>
          </a:r>
          <a:r>
            <a:rPr lang="ru-RU" sz="2800" dirty="0" err="1"/>
            <a:t>більше</a:t>
          </a:r>
          <a:r>
            <a:rPr lang="ru-RU" sz="2800" dirty="0"/>
            <a:t> </a:t>
          </a:r>
          <a:r>
            <a:rPr lang="ru-RU" sz="2800" dirty="0" err="1"/>
            <a:t>осіб</a:t>
          </a:r>
          <a:r>
            <a:rPr lang="ru-RU" sz="2800" dirty="0"/>
            <a:t> </a:t>
          </a:r>
          <a:r>
            <a:rPr lang="ru-RU" sz="2800" b="1" dirty="0"/>
            <a:t>без </a:t>
          </a:r>
          <a:r>
            <a:rPr lang="ru-RU" sz="2800" b="1" dirty="0" err="1"/>
            <a:t>визначення</a:t>
          </a:r>
          <a:r>
            <a:rPr lang="ru-RU" sz="2800" b="1" dirty="0"/>
            <a:t> </a:t>
          </a:r>
          <a:r>
            <a:rPr lang="ru-RU" sz="2800" dirty="0" err="1"/>
            <a:t>часток</a:t>
          </a:r>
          <a:r>
            <a:rPr lang="ru-RU" sz="2800" dirty="0"/>
            <a:t> кожного з них у </a:t>
          </a:r>
          <a:r>
            <a:rPr lang="ru-RU" sz="2800" dirty="0" err="1"/>
            <a:t>праві</a:t>
          </a:r>
          <a:r>
            <a:rPr lang="ru-RU" sz="2800" dirty="0"/>
            <a:t> </a:t>
          </a:r>
          <a:r>
            <a:rPr lang="ru-RU" sz="2800" dirty="0" err="1"/>
            <a:t>власності</a:t>
          </a:r>
          <a:r>
            <a:rPr lang="ru-RU" sz="2800" dirty="0"/>
            <a:t>.</a:t>
          </a:r>
          <a:endParaRPr lang="uk-UA" sz="2800" dirty="0"/>
        </a:p>
      </dgm:t>
    </dgm:pt>
    <dgm:pt modelId="{8E167DD9-BB60-4665-97AF-3F86B134B7F3}" type="parTrans" cxnId="{01658666-ABD3-4944-AA74-0A932F3FD2C7}">
      <dgm:prSet/>
      <dgm:spPr/>
      <dgm:t>
        <a:bodyPr/>
        <a:lstStyle/>
        <a:p>
          <a:endParaRPr lang="uk-UA"/>
        </a:p>
      </dgm:t>
    </dgm:pt>
    <dgm:pt modelId="{F730CB5B-38D1-4E28-999F-72F2D815BAC4}" type="sibTrans" cxnId="{01658666-ABD3-4944-AA74-0A932F3FD2C7}">
      <dgm:prSet/>
      <dgm:spPr/>
      <dgm:t>
        <a:bodyPr/>
        <a:lstStyle/>
        <a:p>
          <a:endParaRPr lang="uk-UA"/>
        </a:p>
      </dgm:t>
    </dgm:pt>
    <dgm:pt modelId="{61775D24-2373-4EC6-9922-354D9A6A0104}" type="pres">
      <dgm:prSet presAssocID="{F55036F7-E282-49AA-B977-9F17F4DC9338}" presName="linear" presStyleCnt="0">
        <dgm:presLayoutVars>
          <dgm:dir/>
          <dgm:animLvl val="lvl"/>
          <dgm:resizeHandles val="exact"/>
        </dgm:presLayoutVars>
      </dgm:prSet>
      <dgm:spPr/>
    </dgm:pt>
    <dgm:pt modelId="{62B5949B-8338-47E7-A9E2-5D9A86D1B700}" type="pres">
      <dgm:prSet presAssocID="{E73E6B69-E1B6-43F4-8FAD-3AAB026E387B}" presName="parentLin" presStyleCnt="0"/>
      <dgm:spPr/>
    </dgm:pt>
    <dgm:pt modelId="{792DF088-73AF-4353-9846-7280DAA80A27}" type="pres">
      <dgm:prSet presAssocID="{E73E6B69-E1B6-43F4-8FAD-3AAB026E387B}" presName="parentLeftMargin" presStyleLbl="node1" presStyleIdx="0" presStyleCnt="4"/>
      <dgm:spPr/>
    </dgm:pt>
    <dgm:pt modelId="{7854569F-3024-4E95-8340-9487E1C92816}" type="pres">
      <dgm:prSet presAssocID="{E73E6B69-E1B6-43F4-8FAD-3AAB026E387B}" presName="parentText" presStyleLbl="node1" presStyleIdx="0" presStyleCnt="4" custScaleX="137872" custScaleY="108885" custLinFactNeighborX="-46667">
        <dgm:presLayoutVars>
          <dgm:chMax val="0"/>
          <dgm:bulletEnabled val="1"/>
        </dgm:presLayoutVars>
      </dgm:prSet>
      <dgm:spPr/>
    </dgm:pt>
    <dgm:pt modelId="{89637A0F-F951-410A-BC33-C92C617BF547}" type="pres">
      <dgm:prSet presAssocID="{E73E6B69-E1B6-43F4-8FAD-3AAB026E387B}" presName="negativeSpace" presStyleCnt="0"/>
      <dgm:spPr/>
    </dgm:pt>
    <dgm:pt modelId="{917126FD-0865-4951-93FF-61D0942BD75C}" type="pres">
      <dgm:prSet presAssocID="{E73E6B69-E1B6-43F4-8FAD-3AAB026E387B}" presName="childText" presStyleLbl="conFgAcc1" presStyleIdx="0" presStyleCnt="4" custLinFactNeighborY="-81936">
        <dgm:presLayoutVars>
          <dgm:bulletEnabled val="1"/>
        </dgm:presLayoutVars>
      </dgm:prSet>
      <dgm:spPr/>
    </dgm:pt>
    <dgm:pt modelId="{25A67D6B-4C91-4A17-8C6C-3D3D3C4C9820}" type="pres">
      <dgm:prSet presAssocID="{1C389733-976E-43D7-BBF2-7FFA3C8006B8}" presName="spaceBetweenRectangles" presStyleCnt="0"/>
      <dgm:spPr/>
    </dgm:pt>
    <dgm:pt modelId="{BD78F9C7-BBB1-4156-9A12-3BA3053F90F6}" type="pres">
      <dgm:prSet presAssocID="{0F502F77-348C-4A91-AC12-F226086FD99A}" presName="parentLin" presStyleCnt="0"/>
      <dgm:spPr/>
    </dgm:pt>
    <dgm:pt modelId="{05AA16D5-B0C5-4746-BD10-582E52FE112C}" type="pres">
      <dgm:prSet presAssocID="{0F502F77-348C-4A91-AC12-F226086FD99A}" presName="parentLeftMargin" presStyleLbl="node1" presStyleIdx="0" presStyleCnt="4"/>
      <dgm:spPr/>
    </dgm:pt>
    <dgm:pt modelId="{59D8DACE-2090-4139-BACF-B612C615B4E9}" type="pres">
      <dgm:prSet presAssocID="{0F502F77-348C-4A91-AC12-F226086FD99A}" presName="parentText" presStyleLbl="node1" presStyleIdx="1" presStyleCnt="4" custScaleX="135583" custScaleY="108885" custLinFactNeighborX="-47506" custLinFactNeighborY="-8828">
        <dgm:presLayoutVars>
          <dgm:chMax val="0"/>
          <dgm:bulletEnabled val="1"/>
        </dgm:presLayoutVars>
      </dgm:prSet>
      <dgm:spPr/>
    </dgm:pt>
    <dgm:pt modelId="{27C33477-BB3C-46BF-A867-A96565605DBB}" type="pres">
      <dgm:prSet presAssocID="{0F502F77-348C-4A91-AC12-F226086FD99A}" presName="negativeSpace" presStyleCnt="0"/>
      <dgm:spPr/>
    </dgm:pt>
    <dgm:pt modelId="{62E2D74F-C8E0-45E2-9EB4-117375DF2C20}" type="pres">
      <dgm:prSet presAssocID="{0F502F77-348C-4A91-AC12-F226086FD99A}" presName="childText" presStyleLbl="conFgAcc1" presStyleIdx="1" presStyleCnt="4" custLinFactNeighborY="-90246">
        <dgm:presLayoutVars>
          <dgm:bulletEnabled val="1"/>
        </dgm:presLayoutVars>
      </dgm:prSet>
      <dgm:spPr/>
    </dgm:pt>
    <dgm:pt modelId="{192D6E44-C53C-4670-8A3A-3D5915CD08C5}" type="pres">
      <dgm:prSet presAssocID="{FF360542-79EA-4E3B-A16F-00BAD1B791CB}" presName="spaceBetweenRectangles" presStyleCnt="0"/>
      <dgm:spPr/>
    </dgm:pt>
    <dgm:pt modelId="{43D7A0D6-C9FB-441B-97B0-AABC832D6B84}" type="pres">
      <dgm:prSet presAssocID="{56167080-8927-4428-9317-7C85E738F593}" presName="parentLin" presStyleCnt="0"/>
      <dgm:spPr/>
    </dgm:pt>
    <dgm:pt modelId="{8424C3B8-1B41-4DBC-930B-232972B6AE79}" type="pres">
      <dgm:prSet presAssocID="{56167080-8927-4428-9317-7C85E738F593}" presName="parentLeftMargin" presStyleLbl="node1" presStyleIdx="1" presStyleCnt="4"/>
      <dgm:spPr/>
    </dgm:pt>
    <dgm:pt modelId="{D4CA06F0-B1FF-437C-9B9E-3B154F9C813C}" type="pres">
      <dgm:prSet presAssocID="{56167080-8927-4428-9317-7C85E738F593}" presName="parentText" presStyleLbl="node1" presStyleIdx="2" presStyleCnt="4" custLinFactX="4762" custLinFactNeighborX="100000" custLinFactNeighborY="-3343">
        <dgm:presLayoutVars>
          <dgm:chMax val="0"/>
          <dgm:bulletEnabled val="1"/>
        </dgm:presLayoutVars>
      </dgm:prSet>
      <dgm:spPr/>
    </dgm:pt>
    <dgm:pt modelId="{60C7F225-8D12-44B2-B3FC-169ABB9F10E9}" type="pres">
      <dgm:prSet presAssocID="{56167080-8927-4428-9317-7C85E738F593}" presName="negativeSpace" presStyleCnt="0"/>
      <dgm:spPr/>
    </dgm:pt>
    <dgm:pt modelId="{88BF67C7-F274-4863-A8BF-CE66B1793305}" type="pres">
      <dgm:prSet presAssocID="{56167080-8927-4428-9317-7C85E738F593}" presName="childText" presStyleLbl="conFgAcc1" presStyleIdx="2" presStyleCnt="4" custLinFactNeighborX="-444" custLinFactNeighborY="-9385">
        <dgm:presLayoutVars>
          <dgm:bulletEnabled val="1"/>
        </dgm:presLayoutVars>
      </dgm:prSet>
      <dgm:spPr/>
    </dgm:pt>
    <dgm:pt modelId="{6A74EEFA-1346-4439-90E2-DB5AE58A71CF}" type="pres">
      <dgm:prSet presAssocID="{602D4195-A63E-4052-9AA0-8E8BD2691BF9}" presName="spaceBetweenRectangles" presStyleCnt="0"/>
      <dgm:spPr/>
    </dgm:pt>
    <dgm:pt modelId="{5FB9F6A7-BFE2-41BD-9381-95105ADAF883}" type="pres">
      <dgm:prSet presAssocID="{5C8BA201-38E2-411D-BF66-F149F36D387C}" presName="parentLin" presStyleCnt="0"/>
      <dgm:spPr/>
    </dgm:pt>
    <dgm:pt modelId="{97AE010A-16E4-457D-AB05-AB25D32BD91C}" type="pres">
      <dgm:prSet presAssocID="{5C8BA201-38E2-411D-BF66-F149F36D387C}" presName="parentLeftMargin" presStyleLbl="node1" presStyleIdx="2" presStyleCnt="4"/>
      <dgm:spPr/>
    </dgm:pt>
    <dgm:pt modelId="{966C04CA-A386-4889-BFB5-F39391047785}" type="pres">
      <dgm:prSet presAssocID="{5C8BA201-38E2-411D-BF66-F149F36D387C}" presName="parentText" presStyleLbl="node1" presStyleIdx="3" presStyleCnt="4" custLinFactX="5397" custLinFactNeighborX="100000" custLinFactNeighborY="1139">
        <dgm:presLayoutVars>
          <dgm:chMax val="0"/>
          <dgm:bulletEnabled val="1"/>
        </dgm:presLayoutVars>
      </dgm:prSet>
      <dgm:spPr/>
    </dgm:pt>
    <dgm:pt modelId="{10064B2C-EC9E-422B-805B-FE1856A41A20}" type="pres">
      <dgm:prSet presAssocID="{5C8BA201-38E2-411D-BF66-F149F36D387C}" presName="negativeSpace" presStyleCnt="0"/>
      <dgm:spPr/>
    </dgm:pt>
    <dgm:pt modelId="{A08E4798-75F5-4EE4-B3FB-869788551405}" type="pres">
      <dgm:prSet presAssocID="{5C8BA201-38E2-411D-BF66-F149F36D387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20B7713-DD75-4751-9688-87239956A8E3}" type="presOf" srcId="{38E1F0DD-E85A-4BEA-A18A-EB6DF8B8F9C7}" destId="{A08E4798-75F5-4EE4-B3FB-869788551405}" srcOrd="0" destOrd="0" presId="urn:microsoft.com/office/officeart/2005/8/layout/list1"/>
    <dgm:cxn modelId="{696C4F1D-8690-48C1-9325-2FE560D2299C}" type="presOf" srcId="{F55036F7-E282-49AA-B977-9F17F4DC9338}" destId="{61775D24-2373-4EC6-9922-354D9A6A0104}" srcOrd="0" destOrd="0" presId="urn:microsoft.com/office/officeart/2005/8/layout/list1"/>
    <dgm:cxn modelId="{DBF8CD21-ACD6-4CBB-9334-925F64D70884}" type="presOf" srcId="{56167080-8927-4428-9317-7C85E738F593}" destId="{D4CA06F0-B1FF-437C-9B9E-3B154F9C813C}" srcOrd="1" destOrd="0" presId="urn:microsoft.com/office/officeart/2005/8/layout/list1"/>
    <dgm:cxn modelId="{A3D97F23-5AA8-4228-9250-ADAA8F4F15BB}" type="presOf" srcId="{54E059E9-B4F5-45C5-A7EC-7629A22D3E88}" destId="{88BF67C7-F274-4863-A8BF-CE66B1793305}" srcOrd="0" destOrd="0" presId="urn:microsoft.com/office/officeart/2005/8/layout/list1"/>
    <dgm:cxn modelId="{748A1924-516B-4D37-9DF5-A9864BAFC240}" type="presOf" srcId="{E73E6B69-E1B6-43F4-8FAD-3AAB026E387B}" destId="{792DF088-73AF-4353-9846-7280DAA80A27}" srcOrd="0" destOrd="0" presId="urn:microsoft.com/office/officeart/2005/8/layout/list1"/>
    <dgm:cxn modelId="{FC545135-A82E-4F9F-BF24-4D7BC82AF8CA}" type="presOf" srcId="{5C8BA201-38E2-411D-BF66-F149F36D387C}" destId="{966C04CA-A386-4889-BFB5-F39391047785}" srcOrd="1" destOrd="0" presId="urn:microsoft.com/office/officeart/2005/8/layout/list1"/>
    <dgm:cxn modelId="{DE8A0438-F6F8-46BE-BF6D-84389E6002FE}" type="presOf" srcId="{56167080-8927-4428-9317-7C85E738F593}" destId="{8424C3B8-1B41-4DBC-930B-232972B6AE79}" srcOrd="0" destOrd="0" presId="urn:microsoft.com/office/officeart/2005/8/layout/list1"/>
    <dgm:cxn modelId="{9CDF2B5D-BB9B-44B8-8796-D6E478603FA7}" type="presOf" srcId="{0FACD1BD-60B3-44BF-AAA0-32B977AF5219}" destId="{917126FD-0865-4951-93FF-61D0942BD75C}" srcOrd="0" destOrd="0" presId="urn:microsoft.com/office/officeart/2005/8/layout/list1"/>
    <dgm:cxn modelId="{BDFE9163-02C7-4F99-A600-9ACC1F50D346}" type="presOf" srcId="{0F502F77-348C-4A91-AC12-F226086FD99A}" destId="{05AA16D5-B0C5-4746-BD10-582E52FE112C}" srcOrd="0" destOrd="0" presId="urn:microsoft.com/office/officeart/2005/8/layout/list1"/>
    <dgm:cxn modelId="{0C309C63-0131-4C1D-97F2-390AAFB0B32A}" srcId="{E73E6B69-E1B6-43F4-8FAD-3AAB026E387B}" destId="{0FACD1BD-60B3-44BF-AAA0-32B977AF5219}" srcOrd="0" destOrd="0" parTransId="{588D89CA-B562-47A9-9CF9-6EB24466C6AE}" sibTransId="{85F11F58-95B0-4E25-A576-DF343A65F95F}"/>
    <dgm:cxn modelId="{01658666-ABD3-4944-AA74-0A932F3FD2C7}" srcId="{5C8BA201-38E2-411D-BF66-F149F36D387C}" destId="{38E1F0DD-E85A-4BEA-A18A-EB6DF8B8F9C7}" srcOrd="0" destOrd="0" parTransId="{8E167DD9-BB60-4665-97AF-3F86B134B7F3}" sibTransId="{F730CB5B-38D1-4E28-999F-72F2D815BAC4}"/>
    <dgm:cxn modelId="{1C7D664A-502F-4F0A-9A4D-0AECAB0BF270}" type="presOf" srcId="{0F502F77-348C-4A91-AC12-F226086FD99A}" destId="{59D8DACE-2090-4139-BACF-B612C615B4E9}" srcOrd="1" destOrd="0" presId="urn:microsoft.com/office/officeart/2005/8/layout/list1"/>
    <dgm:cxn modelId="{0028734E-ABA8-4BCA-BD06-F64A6E9B00A5}" type="presOf" srcId="{E73E6B69-E1B6-43F4-8FAD-3AAB026E387B}" destId="{7854569F-3024-4E95-8340-9487E1C92816}" srcOrd="1" destOrd="0" presId="urn:microsoft.com/office/officeart/2005/8/layout/list1"/>
    <dgm:cxn modelId="{24C1BC52-0C19-47C3-A196-135562D6074B}" srcId="{F55036F7-E282-49AA-B977-9F17F4DC9338}" destId="{56167080-8927-4428-9317-7C85E738F593}" srcOrd="2" destOrd="0" parTransId="{0B845CF0-E75E-4AAD-AD70-6746FAC32573}" sibTransId="{602D4195-A63E-4052-9AA0-8E8BD2691BF9}"/>
    <dgm:cxn modelId="{1EE5D98C-49C3-494F-8CC1-CC4B1AD9EC30}" srcId="{F55036F7-E282-49AA-B977-9F17F4DC9338}" destId="{E73E6B69-E1B6-43F4-8FAD-3AAB026E387B}" srcOrd="0" destOrd="0" parTransId="{CA59C8D6-13AB-4D79-8D42-E3AD378AB84A}" sibTransId="{1C389733-976E-43D7-BBF2-7FFA3C8006B8}"/>
    <dgm:cxn modelId="{D68D0C91-B22C-46AF-AE46-CA18E4A1FCE5}" srcId="{0F502F77-348C-4A91-AC12-F226086FD99A}" destId="{46748273-BD24-491A-8974-AB3A911E244A}" srcOrd="0" destOrd="0" parTransId="{C8A1BDFE-435C-48BB-929B-CFC07582E169}" sibTransId="{A734E09A-5251-411E-9396-2F73C0C4BB72}"/>
    <dgm:cxn modelId="{805CACA1-7FC6-4325-804F-C89A83982A97}" type="presOf" srcId="{46748273-BD24-491A-8974-AB3A911E244A}" destId="{62E2D74F-C8E0-45E2-9EB4-117375DF2C20}" srcOrd="0" destOrd="0" presId="urn:microsoft.com/office/officeart/2005/8/layout/list1"/>
    <dgm:cxn modelId="{C12213CE-489E-4A4E-9CA7-A391B94BE371}" srcId="{F55036F7-E282-49AA-B977-9F17F4DC9338}" destId="{0F502F77-348C-4A91-AC12-F226086FD99A}" srcOrd="1" destOrd="0" parTransId="{804575FD-0157-45F5-B1CD-C6AEDD0C93F1}" sibTransId="{FF360542-79EA-4E3B-A16F-00BAD1B791CB}"/>
    <dgm:cxn modelId="{5DFCDCDE-6E08-4D0B-AA8C-54ED58A29BFA}" type="presOf" srcId="{5C8BA201-38E2-411D-BF66-F149F36D387C}" destId="{97AE010A-16E4-457D-AB05-AB25D32BD91C}" srcOrd="0" destOrd="0" presId="urn:microsoft.com/office/officeart/2005/8/layout/list1"/>
    <dgm:cxn modelId="{050B17EB-BA56-444B-83B1-C9F2A551B4A7}" srcId="{F55036F7-E282-49AA-B977-9F17F4DC9338}" destId="{5C8BA201-38E2-411D-BF66-F149F36D387C}" srcOrd="3" destOrd="0" parTransId="{494266C7-8FB5-4298-AF4A-C443EC06C536}" sibTransId="{CAEC47A7-CB7F-4A0F-8449-3D4467A2DC7A}"/>
    <dgm:cxn modelId="{B35487FC-70A9-4A0D-837A-04F40CEEEC3F}" srcId="{56167080-8927-4428-9317-7C85E738F593}" destId="{54E059E9-B4F5-45C5-A7EC-7629A22D3E88}" srcOrd="0" destOrd="0" parTransId="{CF4DC7DC-9717-4D04-9C39-6EBC1E82FCB9}" sibTransId="{8679616E-5723-461A-89E5-83B66F4F2A75}"/>
    <dgm:cxn modelId="{13763970-DEDE-4940-BBFA-7AE63C9AF813}" type="presParOf" srcId="{61775D24-2373-4EC6-9922-354D9A6A0104}" destId="{62B5949B-8338-47E7-A9E2-5D9A86D1B700}" srcOrd="0" destOrd="0" presId="urn:microsoft.com/office/officeart/2005/8/layout/list1"/>
    <dgm:cxn modelId="{A239F292-8C19-4769-94C8-5185C8790688}" type="presParOf" srcId="{62B5949B-8338-47E7-A9E2-5D9A86D1B700}" destId="{792DF088-73AF-4353-9846-7280DAA80A27}" srcOrd="0" destOrd="0" presId="urn:microsoft.com/office/officeart/2005/8/layout/list1"/>
    <dgm:cxn modelId="{2ACC0C30-A438-4454-AC21-2D3BEA6A9B46}" type="presParOf" srcId="{62B5949B-8338-47E7-A9E2-5D9A86D1B700}" destId="{7854569F-3024-4E95-8340-9487E1C92816}" srcOrd="1" destOrd="0" presId="urn:microsoft.com/office/officeart/2005/8/layout/list1"/>
    <dgm:cxn modelId="{D567AFD8-7F31-4790-9035-BD04D5A4610A}" type="presParOf" srcId="{61775D24-2373-4EC6-9922-354D9A6A0104}" destId="{89637A0F-F951-410A-BC33-C92C617BF547}" srcOrd="1" destOrd="0" presId="urn:microsoft.com/office/officeart/2005/8/layout/list1"/>
    <dgm:cxn modelId="{BF278C83-8FC6-4347-9142-5EEEC5B0B921}" type="presParOf" srcId="{61775D24-2373-4EC6-9922-354D9A6A0104}" destId="{917126FD-0865-4951-93FF-61D0942BD75C}" srcOrd="2" destOrd="0" presId="urn:microsoft.com/office/officeart/2005/8/layout/list1"/>
    <dgm:cxn modelId="{7D45FD28-CDA5-4088-B407-3A752D1679EE}" type="presParOf" srcId="{61775D24-2373-4EC6-9922-354D9A6A0104}" destId="{25A67D6B-4C91-4A17-8C6C-3D3D3C4C9820}" srcOrd="3" destOrd="0" presId="urn:microsoft.com/office/officeart/2005/8/layout/list1"/>
    <dgm:cxn modelId="{74DE011D-3506-4F57-BF04-14B0B32065FB}" type="presParOf" srcId="{61775D24-2373-4EC6-9922-354D9A6A0104}" destId="{BD78F9C7-BBB1-4156-9A12-3BA3053F90F6}" srcOrd="4" destOrd="0" presId="urn:microsoft.com/office/officeart/2005/8/layout/list1"/>
    <dgm:cxn modelId="{EDCC7C71-061D-4DA2-92C1-77495F2E65F6}" type="presParOf" srcId="{BD78F9C7-BBB1-4156-9A12-3BA3053F90F6}" destId="{05AA16D5-B0C5-4746-BD10-582E52FE112C}" srcOrd="0" destOrd="0" presId="urn:microsoft.com/office/officeart/2005/8/layout/list1"/>
    <dgm:cxn modelId="{BBB3A1C5-A432-4E75-B02F-EFC8D9E67F3D}" type="presParOf" srcId="{BD78F9C7-BBB1-4156-9A12-3BA3053F90F6}" destId="{59D8DACE-2090-4139-BACF-B612C615B4E9}" srcOrd="1" destOrd="0" presId="urn:microsoft.com/office/officeart/2005/8/layout/list1"/>
    <dgm:cxn modelId="{CD41FD9E-7CBD-4FED-A505-B1454E593A1C}" type="presParOf" srcId="{61775D24-2373-4EC6-9922-354D9A6A0104}" destId="{27C33477-BB3C-46BF-A867-A96565605DBB}" srcOrd="5" destOrd="0" presId="urn:microsoft.com/office/officeart/2005/8/layout/list1"/>
    <dgm:cxn modelId="{5E9B0796-E414-4922-9257-E034E8C1D680}" type="presParOf" srcId="{61775D24-2373-4EC6-9922-354D9A6A0104}" destId="{62E2D74F-C8E0-45E2-9EB4-117375DF2C20}" srcOrd="6" destOrd="0" presId="urn:microsoft.com/office/officeart/2005/8/layout/list1"/>
    <dgm:cxn modelId="{938F18B7-02D5-4A23-8479-08B3ECDC9236}" type="presParOf" srcId="{61775D24-2373-4EC6-9922-354D9A6A0104}" destId="{192D6E44-C53C-4670-8A3A-3D5915CD08C5}" srcOrd="7" destOrd="0" presId="urn:microsoft.com/office/officeart/2005/8/layout/list1"/>
    <dgm:cxn modelId="{C2CC7BC3-1E29-4823-BF04-C30F8EED8FBD}" type="presParOf" srcId="{61775D24-2373-4EC6-9922-354D9A6A0104}" destId="{43D7A0D6-C9FB-441B-97B0-AABC832D6B84}" srcOrd="8" destOrd="0" presId="urn:microsoft.com/office/officeart/2005/8/layout/list1"/>
    <dgm:cxn modelId="{4AB288D0-B982-4B3F-912C-0B71ECEF83A5}" type="presParOf" srcId="{43D7A0D6-C9FB-441B-97B0-AABC832D6B84}" destId="{8424C3B8-1B41-4DBC-930B-232972B6AE79}" srcOrd="0" destOrd="0" presId="urn:microsoft.com/office/officeart/2005/8/layout/list1"/>
    <dgm:cxn modelId="{C068931D-EF18-46E9-BB04-BACB7F5A700D}" type="presParOf" srcId="{43D7A0D6-C9FB-441B-97B0-AABC832D6B84}" destId="{D4CA06F0-B1FF-437C-9B9E-3B154F9C813C}" srcOrd="1" destOrd="0" presId="urn:microsoft.com/office/officeart/2005/8/layout/list1"/>
    <dgm:cxn modelId="{52E1E7E0-76A8-4654-91B7-8B153E1E8D69}" type="presParOf" srcId="{61775D24-2373-4EC6-9922-354D9A6A0104}" destId="{60C7F225-8D12-44B2-B3FC-169ABB9F10E9}" srcOrd="9" destOrd="0" presId="urn:microsoft.com/office/officeart/2005/8/layout/list1"/>
    <dgm:cxn modelId="{E23FF7AB-284E-45A9-8874-FD83FA1C5887}" type="presParOf" srcId="{61775D24-2373-4EC6-9922-354D9A6A0104}" destId="{88BF67C7-F274-4863-A8BF-CE66B1793305}" srcOrd="10" destOrd="0" presId="urn:microsoft.com/office/officeart/2005/8/layout/list1"/>
    <dgm:cxn modelId="{ED2AB2E7-FE58-4332-82C6-4CB267F93BA7}" type="presParOf" srcId="{61775D24-2373-4EC6-9922-354D9A6A0104}" destId="{6A74EEFA-1346-4439-90E2-DB5AE58A71CF}" srcOrd="11" destOrd="0" presId="urn:microsoft.com/office/officeart/2005/8/layout/list1"/>
    <dgm:cxn modelId="{8DF34BD8-9AC9-42FD-B962-7F489004DFB2}" type="presParOf" srcId="{61775D24-2373-4EC6-9922-354D9A6A0104}" destId="{5FB9F6A7-BFE2-41BD-9381-95105ADAF883}" srcOrd="12" destOrd="0" presId="urn:microsoft.com/office/officeart/2005/8/layout/list1"/>
    <dgm:cxn modelId="{E8E2C8C7-7ED4-472D-9644-70842751CF68}" type="presParOf" srcId="{5FB9F6A7-BFE2-41BD-9381-95105ADAF883}" destId="{97AE010A-16E4-457D-AB05-AB25D32BD91C}" srcOrd="0" destOrd="0" presId="urn:microsoft.com/office/officeart/2005/8/layout/list1"/>
    <dgm:cxn modelId="{BE3912F1-4F99-4AA7-836A-46ADA945348A}" type="presParOf" srcId="{5FB9F6A7-BFE2-41BD-9381-95105ADAF883}" destId="{966C04CA-A386-4889-BFB5-F39391047785}" srcOrd="1" destOrd="0" presId="urn:microsoft.com/office/officeart/2005/8/layout/list1"/>
    <dgm:cxn modelId="{5EF3F8A8-11EC-48BA-AB97-F999526EEE08}" type="presParOf" srcId="{61775D24-2373-4EC6-9922-354D9A6A0104}" destId="{10064B2C-EC9E-422B-805B-FE1856A41A20}" srcOrd="13" destOrd="0" presId="urn:microsoft.com/office/officeart/2005/8/layout/list1"/>
    <dgm:cxn modelId="{1C205983-244E-473E-A96A-A4CE471B8733}" type="presParOf" srcId="{61775D24-2373-4EC6-9922-354D9A6A0104}" destId="{A08E4798-75F5-4EE4-B3FB-8697885514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5036F7-E282-49AA-B977-9F17F4DC93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73E6B69-E1B6-43F4-8FAD-3AAB026E387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err="1"/>
            <a:t>Здійснення</a:t>
          </a:r>
          <a:r>
            <a:rPr lang="ru-RU" sz="2400" b="1" dirty="0"/>
            <a:t> права </a:t>
          </a:r>
          <a:r>
            <a:rPr lang="ru-RU" sz="2400" b="1" dirty="0" err="1"/>
            <a:t>спільної</a:t>
          </a:r>
          <a:r>
            <a:rPr lang="ru-RU" sz="2400" b="1" dirty="0"/>
            <a:t> </a:t>
          </a:r>
          <a:r>
            <a:rPr lang="ru-RU" sz="2400" b="1" dirty="0" err="1"/>
            <a:t>часткової</a:t>
          </a:r>
          <a:r>
            <a:rPr lang="ru-RU" sz="2400" b="1" dirty="0"/>
            <a:t> </a:t>
          </a:r>
          <a:r>
            <a:rPr lang="ru-RU" sz="2400" b="1" dirty="0" err="1"/>
            <a:t>власності</a:t>
          </a:r>
          <a:r>
            <a:rPr lang="ru-RU" sz="2400" b="1" dirty="0"/>
            <a:t> (ст. 358 ЦКУ)</a:t>
          </a:r>
          <a:endParaRPr lang="uk-UA" sz="2400" dirty="0"/>
        </a:p>
      </dgm:t>
    </dgm:pt>
    <dgm:pt modelId="{CA59C8D6-13AB-4D79-8D42-E3AD378AB84A}" type="parTrans" cxnId="{1EE5D98C-49C3-494F-8CC1-CC4B1AD9EC30}">
      <dgm:prSet/>
      <dgm:spPr/>
      <dgm:t>
        <a:bodyPr/>
        <a:lstStyle/>
        <a:p>
          <a:endParaRPr lang="uk-UA"/>
        </a:p>
      </dgm:t>
    </dgm:pt>
    <dgm:pt modelId="{1C389733-976E-43D7-BBF2-7FFA3C8006B8}" type="sibTrans" cxnId="{1EE5D98C-49C3-494F-8CC1-CC4B1AD9EC30}">
      <dgm:prSet/>
      <dgm:spPr/>
      <dgm:t>
        <a:bodyPr/>
        <a:lstStyle/>
        <a:p>
          <a:endParaRPr lang="uk-UA"/>
        </a:p>
      </dgm:t>
    </dgm:pt>
    <dgm:pt modelId="{0F502F77-348C-4A91-AC12-F226086FD99A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400" b="1" dirty="0"/>
            <a:t>Право </a:t>
          </a:r>
          <a:r>
            <a:rPr lang="ru-RU" sz="2400" b="1" dirty="0" err="1"/>
            <a:t>співвласника</a:t>
          </a:r>
          <a:r>
            <a:rPr lang="ru-RU" sz="2400" b="1" dirty="0"/>
            <a:t> </a:t>
          </a:r>
          <a:r>
            <a:rPr lang="ru-RU" sz="2400" b="1" dirty="0" err="1"/>
            <a:t>розпорядитися</a:t>
          </a:r>
          <a:r>
            <a:rPr lang="ru-RU" sz="2400" b="1" dirty="0"/>
            <a:t> </a:t>
          </a:r>
          <a:r>
            <a:rPr lang="ru-RU" sz="2400" b="1" dirty="0" err="1"/>
            <a:t>своєю</a:t>
          </a:r>
          <a:r>
            <a:rPr lang="ru-RU" sz="2400" b="1" dirty="0"/>
            <a:t> </a:t>
          </a:r>
          <a:r>
            <a:rPr lang="ru-RU" sz="2400" b="1" dirty="0" err="1"/>
            <a:t>часткою</a:t>
          </a:r>
          <a:r>
            <a:rPr lang="ru-RU" sz="2400" b="1" dirty="0"/>
            <a:t> у </a:t>
          </a:r>
          <a:r>
            <a:rPr lang="ru-RU" sz="2400" b="1" dirty="0" err="1"/>
            <a:t>праві</a:t>
          </a:r>
          <a:r>
            <a:rPr lang="ru-RU" sz="2400" b="1" dirty="0"/>
            <a:t> </a:t>
          </a:r>
          <a:r>
            <a:rPr lang="ru-RU" sz="2400" b="1" dirty="0" err="1"/>
            <a:t>спільної</a:t>
          </a:r>
          <a:r>
            <a:rPr lang="ru-RU" sz="2400" b="1" dirty="0"/>
            <a:t> </a:t>
          </a:r>
          <a:r>
            <a:rPr lang="ru-RU" sz="2400" b="1" dirty="0" err="1"/>
            <a:t>часткової</a:t>
          </a:r>
          <a:r>
            <a:rPr lang="ru-RU" sz="2400" b="1" dirty="0"/>
            <a:t> </a:t>
          </a:r>
          <a:r>
            <a:rPr lang="ru-RU" sz="2400" b="1" dirty="0" err="1"/>
            <a:t>власності</a:t>
          </a:r>
          <a:r>
            <a:rPr lang="ru-RU" sz="2400" b="1" dirty="0"/>
            <a:t> (ст. 361 ЦКУ)</a:t>
          </a:r>
          <a:endParaRPr lang="uk-UA" sz="2400" spc="-80" baseline="0" dirty="0"/>
        </a:p>
      </dgm:t>
    </dgm:pt>
    <dgm:pt modelId="{804575FD-0157-45F5-B1CD-C6AEDD0C93F1}" type="parTrans" cxnId="{C12213CE-489E-4A4E-9CA7-A391B94BE371}">
      <dgm:prSet/>
      <dgm:spPr/>
      <dgm:t>
        <a:bodyPr/>
        <a:lstStyle/>
        <a:p>
          <a:endParaRPr lang="uk-UA"/>
        </a:p>
      </dgm:t>
    </dgm:pt>
    <dgm:pt modelId="{FF360542-79EA-4E3B-A16F-00BAD1B791CB}" type="sibTrans" cxnId="{C12213CE-489E-4A4E-9CA7-A391B94BE371}">
      <dgm:prSet/>
      <dgm:spPr/>
      <dgm:t>
        <a:bodyPr/>
        <a:lstStyle/>
        <a:p>
          <a:endParaRPr lang="uk-UA"/>
        </a:p>
      </dgm:t>
    </dgm:pt>
    <dgm:pt modelId="{B74E5CD2-840D-4185-A70D-9D92496E9E56}">
      <dgm:prSet phldrT="[Текст]" custT="1"/>
      <dgm:spPr/>
      <dgm:t>
        <a:bodyPr/>
        <a:lstStyle/>
        <a:p>
          <a:r>
            <a:rPr lang="ru-RU" sz="2400" b="1" dirty="0" err="1"/>
            <a:t>Переважне</a:t>
          </a:r>
          <a:r>
            <a:rPr lang="ru-RU" sz="2400" b="1" dirty="0"/>
            <a:t> право </a:t>
          </a:r>
          <a:r>
            <a:rPr lang="ru-RU" sz="2400" b="1" dirty="0" err="1"/>
            <a:t>купівлі</a:t>
          </a:r>
          <a:r>
            <a:rPr lang="ru-RU" sz="2400" b="1" dirty="0"/>
            <a:t> </a:t>
          </a:r>
          <a:r>
            <a:rPr lang="ru-RU" sz="2400" b="1" dirty="0" err="1"/>
            <a:t>частки</a:t>
          </a:r>
          <a:r>
            <a:rPr lang="ru-RU" sz="2400" b="1" dirty="0"/>
            <a:t> у </a:t>
          </a:r>
          <a:r>
            <a:rPr lang="ru-RU" sz="2400" b="1" dirty="0" err="1"/>
            <a:t>праві</a:t>
          </a:r>
          <a:r>
            <a:rPr lang="ru-RU" sz="2400" b="1" dirty="0"/>
            <a:t> </a:t>
          </a:r>
          <a:r>
            <a:rPr lang="ru-RU" sz="2400" b="1" dirty="0" err="1"/>
            <a:t>спільної</a:t>
          </a:r>
          <a:r>
            <a:rPr lang="ru-RU" sz="2400" b="1" dirty="0"/>
            <a:t> </a:t>
          </a:r>
          <a:r>
            <a:rPr lang="ru-RU" sz="2400" b="1" dirty="0" err="1"/>
            <a:t>часткової</a:t>
          </a:r>
          <a:r>
            <a:rPr lang="ru-RU" sz="2400" b="1" dirty="0"/>
            <a:t> </a:t>
          </a:r>
          <a:r>
            <a:rPr lang="ru-RU" sz="2400" b="1" dirty="0" err="1"/>
            <a:t>власності</a:t>
          </a:r>
          <a:r>
            <a:rPr lang="ru-RU" sz="2400" b="1" dirty="0"/>
            <a:t> (ст. 362 ЦКУ)</a:t>
          </a:r>
          <a:endParaRPr lang="uk-UA" sz="2400" dirty="0"/>
        </a:p>
      </dgm:t>
    </dgm:pt>
    <dgm:pt modelId="{E3D8FA14-09BB-4285-86C2-65B0D81B2ECA}" type="parTrans" cxnId="{141ACBEB-0AF0-43D0-8F35-480094593E7F}">
      <dgm:prSet/>
      <dgm:spPr/>
      <dgm:t>
        <a:bodyPr/>
        <a:lstStyle/>
        <a:p>
          <a:endParaRPr lang="uk-UA"/>
        </a:p>
      </dgm:t>
    </dgm:pt>
    <dgm:pt modelId="{664E9E2B-E183-4732-8518-765C50B7E421}" type="sibTrans" cxnId="{141ACBEB-0AF0-43D0-8F35-480094593E7F}">
      <dgm:prSet/>
      <dgm:spPr/>
      <dgm:t>
        <a:bodyPr/>
        <a:lstStyle/>
        <a:p>
          <a:endParaRPr lang="uk-UA"/>
        </a:p>
      </dgm:t>
    </dgm:pt>
    <dgm:pt modelId="{0FACD1BD-60B3-44BF-AAA0-32B977AF5219}">
      <dgm:prSet custT="1"/>
      <dgm:spPr/>
      <dgm:t>
        <a:bodyPr rIns="720000"/>
        <a:lstStyle/>
        <a:p>
          <a:pPr marL="361950" indent="-361950" algn="just">
            <a:spcAft>
              <a:spcPts val="0"/>
            </a:spcAft>
          </a:pPr>
          <a:r>
            <a:rPr lang="ru-RU" sz="2000" b="0" dirty="0" err="1"/>
            <a:t>Співвласники</a:t>
          </a:r>
          <a:r>
            <a:rPr lang="ru-RU" sz="2000" b="0" dirty="0"/>
            <a:t> </a:t>
          </a:r>
          <a:r>
            <a:rPr lang="ru-RU" sz="2000" b="0" dirty="0" err="1"/>
            <a:t>можуть</a:t>
          </a:r>
          <a:r>
            <a:rPr lang="ru-RU" sz="2000" b="0" dirty="0"/>
            <a:t> </a:t>
          </a:r>
          <a:r>
            <a:rPr lang="ru-RU" sz="2000" b="0" dirty="0" err="1"/>
            <a:t>домовитися</a:t>
          </a:r>
          <a:r>
            <a:rPr lang="ru-RU" sz="2000" b="0" dirty="0"/>
            <a:t> про </a:t>
          </a:r>
          <a:r>
            <a:rPr lang="ru-RU" sz="2000" b="1" dirty="0"/>
            <a:t>порядок </a:t>
          </a:r>
          <a:r>
            <a:rPr lang="ru-RU" sz="2000" b="1" dirty="0" err="1"/>
            <a:t>володіння</a:t>
          </a:r>
          <a:r>
            <a:rPr lang="ru-RU" sz="2000" b="1" dirty="0"/>
            <a:t> та </a:t>
          </a:r>
          <a:r>
            <a:rPr lang="ru-RU" sz="2000" b="1" dirty="0" err="1"/>
            <a:t>користування</a:t>
          </a:r>
          <a:r>
            <a:rPr lang="ru-RU" sz="2000" b="1" dirty="0"/>
            <a:t> </a:t>
          </a:r>
          <a:r>
            <a:rPr lang="ru-RU" sz="2000" b="1" dirty="0" err="1"/>
            <a:t>майном</a:t>
          </a:r>
          <a:r>
            <a:rPr lang="ru-RU" sz="2000" b="0" dirty="0"/>
            <a:t>, </a:t>
          </a:r>
          <a:r>
            <a:rPr lang="ru-RU" sz="2000" b="0" dirty="0" err="1"/>
            <a:t>що</a:t>
          </a:r>
          <a:r>
            <a:rPr lang="ru-RU" sz="2000" b="0" dirty="0"/>
            <a:t> є </a:t>
          </a:r>
          <a:r>
            <a:rPr lang="ru-RU" sz="2000" b="0" dirty="0" err="1"/>
            <a:t>їхньою</a:t>
          </a:r>
          <a:r>
            <a:rPr lang="ru-RU" sz="2000" b="0" dirty="0"/>
            <a:t> </a:t>
          </a:r>
          <a:r>
            <a:rPr lang="ru-RU" sz="2000" b="0" dirty="0" err="1"/>
            <a:t>спільною</a:t>
          </a:r>
          <a:r>
            <a:rPr lang="ru-RU" sz="2000" b="0" dirty="0"/>
            <a:t> </a:t>
          </a:r>
          <a:r>
            <a:rPr lang="ru-RU" sz="2000" b="0" dirty="0" err="1"/>
            <a:t>частковою</a:t>
          </a:r>
          <a:r>
            <a:rPr lang="ru-RU" sz="2000" b="0" dirty="0"/>
            <a:t> </a:t>
          </a:r>
          <a:r>
            <a:rPr lang="ru-RU" sz="2000" b="0" dirty="0" err="1"/>
            <a:t>власністю</a:t>
          </a:r>
          <a:r>
            <a:rPr lang="ru-RU" sz="2000" b="0" dirty="0"/>
            <a:t>.</a:t>
          </a:r>
          <a:endParaRPr lang="uk-UA" sz="2000" b="0" dirty="0">
            <a:solidFill>
              <a:schemeClr val="tx1"/>
            </a:solidFill>
          </a:endParaRPr>
        </a:p>
      </dgm:t>
    </dgm:pt>
    <dgm:pt modelId="{85F11F58-95B0-4E25-A576-DF343A65F95F}" type="sibTrans" cxnId="{0C309C63-0131-4C1D-97F2-390AAFB0B32A}">
      <dgm:prSet/>
      <dgm:spPr/>
      <dgm:t>
        <a:bodyPr/>
        <a:lstStyle/>
        <a:p>
          <a:endParaRPr lang="uk-UA"/>
        </a:p>
      </dgm:t>
    </dgm:pt>
    <dgm:pt modelId="{588D89CA-B562-47A9-9CF9-6EB24466C6AE}" type="parTrans" cxnId="{0C309C63-0131-4C1D-97F2-390AAFB0B32A}">
      <dgm:prSet/>
      <dgm:spPr/>
      <dgm:t>
        <a:bodyPr/>
        <a:lstStyle/>
        <a:p>
          <a:endParaRPr lang="uk-UA"/>
        </a:p>
      </dgm:t>
    </dgm:pt>
    <dgm:pt modelId="{46748273-BD24-491A-8974-AB3A911E244A}">
      <dgm:prSet custT="1"/>
      <dgm:spPr/>
      <dgm:t>
        <a:bodyPr/>
        <a:lstStyle/>
        <a:p>
          <a:pPr marL="361950" indent="-361950" algn="just">
            <a:spcAft>
              <a:spcPts val="0"/>
            </a:spcAft>
          </a:pPr>
          <a:r>
            <a:rPr lang="ru-RU" sz="2000" b="0" dirty="0" err="1"/>
            <a:t>Співвласник</a:t>
          </a:r>
          <a:r>
            <a:rPr lang="ru-RU" sz="2000" b="0" dirty="0"/>
            <a:t> </a:t>
          </a:r>
          <a:r>
            <a:rPr lang="ru-RU" sz="2000" b="0" dirty="0" err="1"/>
            <a:t>має</a:t>
          </a:r>
          <a:r>
            <a:rPr lang="ru-RU" sz="2000" b="0" dirty="0"/>
            <a:t> право </a:t>
          </a:r>
          <a:r>
            <a:rPr lang="ru-RU" sz="2000" b="0" dirty="0" err="1"/>
            <a:t>самостійно</a:t>
          </a:r>
          <a:r>
            <a:rPr lang="ru-RU" sz="2000" b="0" dirty="0"/>
            <a:t> </a:t>
          </a:r>
          <a:r>
            <a:rPr lang="ru-RU" sz="2000" b="0" dirty="0" err="1"/>
            <a:t>розпорядитися</a:t>
          </a:r>
          <a:r>
            <a:rPr lang="ru-RU" sz="2000" b="0" dirty="0"/>
            <a:t> </a:t>
          </a:r>
          <a:r>
            <a:rPr lang="ru-RU" sz="2000" b="0" dirty="0" err="1"/>
            <a:t>своєю</a:t>
          </a:r>
          <a:r>
            <a:rPr lang="ru-RU" sz="2000" b="0" dirty="0"/>
            <a:t> </a:t>
          </a:r>
          <a:r>
            <a:rPr lang="ru-RU" sz="2000" b="0" dirty="0" err="1"/>
            <a:t>часткою</a:t>
          </a:r>
          <a:r>
            <a:rPr lang="ru-RU" sz="2000" b="0" dirty="0"/>
            <a:t> у </a:t>
          </a:r>
          <a:r>
            <a:rPr lang="ru-RU" sz="2000" b="0" dirty="0" err="1"/>
            <a:t>праві</a:t>
          </a:r>
          <a:r>
            <a:rPr lang="ru-RU" sz="2000" b="0" dirty="0"/>
            <a:t> </a:t>
          </a:r>
          <a:r>
            <a:rPr lang="ru-RU" sz="2000" b="0" dirty="0" err="1"/>
            <a:t>спільної</a:t>
          </a:r>
          <a:r>
            <a:rPr lang="ru-RU" sz="2000" b="0" dirty="0"/>
            <a:t> </a:t>
          </a:r>
          <a:r>
            <a:rPr lang="ru-RU" sz="2000" b="0" dirty="0" err="1"/>
            <a:t>часткової</a:t>
          </a:r>
          <a:r>
            <a:rPr lang="ru-RU" sz="2000" b="0" dirty="0"/>
            <a:t> </a:t>
          </a:r>
          <a:r>
            <a:rPr lang="ru-RU" sz="2000" b="0" dirty="0" err="1"/>
            <a:t>власності</a:t>
          </a:r>
          <a:r>
            <a:rPr lang="ru-RU" sz="2000" b="0" dirty="0"/>
            <a:t>.</a:t>
          </a:r>
          <a:endParaRPr lang="uk-UA" sz="2000" b="0" dirty="0"/>
        </a:p>
      </dgm:t>
    </dgm:pt>
    <dgm:pt modelId="{C8A1BDFE-435C-48BB-929B-CFC07582E169}" type="parTrans" cxnId="{D68D0C91-B22C-46AF-AE46-CA18E4A1FCE5}">
      <dgm:prSet/>
      <dgm:spPr/>
      <dgm:t>
        <a:bodyPr/>
        <a:lstStyle/>
        <a:p>
          <a:endParaRPr lang="uk-UA"/>
        </a:p>
      </dgm:t>
    </dgm:pt>
    <dgm:pt modelId="{A734E09A-5251-411E-9396-2F73C0C4BB72}" type="sibTrans" cxnId="{D68D0C91-B22C-46AF-AE46-CA18E4A1FCE5}">
      <dgm:prSet/>
      <dgm:spPr/>
      <dgm:t>
        <a:bodyPr/>
        <a:lstStyle/>
        <a:p>
          <a:endParaRPr lang="uk-UA"/>
        </a:p>
      </dgm:t>
    </dgm:pt>
    <dgm:pt modelId="{94DA9A7B-4DF0-4379-B5E5-AAB23AED237F}">
      <dgm:prSet custT="1"/>
      <dgm:spPr/>
      <dgm:t>
        <a:bodyPr rIns="720000"/>
        <a:lstStyle/>
        <a:p>
          <a:pPr algn="just">
            <a:spcAft>
              <a:spcPts val="0"/>
            </a:spcAft>
          </a:pPr>
          <a:r>
            <a:rPr lang="uk-UA" sz="2000" dirty="0">
              <a:solidFill>
                <a:schemeClr val="tx1"/>
              </a:solidFill>
            </a:rPr>
            <a:t>У разі </a:t>
          </a:r>
          <a:r>
            <a:rPr lang="uk-UA" sz="2000" b="1" dirty="0">
              <a:solidFill>
                <a:schemeClr val="tx1"/>
              </a:solidFill>
            </a:rPr>
            <a:t>продажу</a:t>
          </a:r>
          <a:r>
            <a:rPr lang="uk-UA" sz="2000" dirty="0">
              <a:solidFill>
                <a:schemeClr val="tx1"/>
              </a:solidFill>
            </a:rPr>
            <a:t> частки у праві спільної часткової власності </a:t>
          </a:r>
          <a:r>
            <a:rPr lang="uk-UA" sz="2000" b="1" dirty="0">
              <a:solidFill>
                <a:schemeClr val="tx1"/>
              </a:solidFill>
            </a:rPr>
            <a:t>співвласник має переважне право</a:t>
          </a:r>
          <a:r>
            <a:rPr lang="uk-UA" sz="2000" dirty="0">
              <a:solidFill>
                <a:schemeClr val="tx1"/>
              </a:solidFill>
            </a:rPr>
            <a:t> перед іншими особами </a:t>
          </a:r>
          <a:r>
            <a:rPr lang="uk-UA" sz="2000" b="1" dirty="0">
              <a:solidFill>
                <a:schemeClr val="tx1"/>
              </a:solidFill>
            </a:rPr>
            <a:t>на її купівлю за ціною</a:t>
          </a:r>
          <a:r>
            <a:rPr lang="uk-UA" sz="2000" dirty="0">
              <a:solidFill>
                <a:schemeClr val="tx1"/>
              </a:solidFill>
            </a:rPr>
            <a:t>, оголошеною для продажу, та </a:t>
          </a:r>
          <a:r>
            <a:rPr lang="uk-UA" sz="2000" b="1" dirty="0">
              <a:solidFill>
                <a:schemeClr val="tx1"/>
              </a:solidFill>
            </a:rPr>
            <a:t>на інших рівних умовах</a:t>
          </a:r>
          <a:r>
            <a:rPr lang="uk-UA" sz="2000" dirty="0">
              <a:solidFill>
                <a:schemeClr val="tx1"/>
              </a:solidFill>
            </a:rPr>
            <a:t>, крім випадку продажу з публічних торгів.</a:t>
          </a:r>
          <a:endParaRPr lang="uk-UA" sz="2000" b="1" dirty="0">
            <a:solidFill>
              <a:schemeClr val="tx1"/>
            </a:solidFill>
          </a:endParaRPr>
        </a:p>
      </dgm:t>
    </dgm:pt>
    <dgm:pt modelId="{61DA49E4-3E34-4F12-A51F-4264DC151F24}" type="parTrans" cxnId="{F7E6A7F2-A78A-4B2D-A726-89A7A8FB63D0}">
      <dgm:prSet/>
      <dgm:spPr/>
      <dgm:t>
        <a:bodyPr/>
        <a:lstStyle/>
        <a:p>
          <a:endParaRPr lang="uk-UA"/>
        </a:p>
      </dgm:t>
    </dgm:pt>
    <dgm:pt modelId="{71E30FE1-02AE-4C5A-85DB-BB3BB2F3FCD6}" type="sibTrans" cxnId="{F7E6A7F2-A78A-4B2D-A726-89A7A8FB63D0}">
      <dgm:prSet/>
      <dgm:spPr/>
      <dgm:t>
        <a:bodyPr/>
        <a:lstStyle/>
        <a:p>
          <a:endParaRPr lang="uk-UA"/>
        </a:p>
      </dgm:t>
    </dgm:pt>
    <dgm:pt modelId="{A8B1E9DB-7A78-41E2-8B6A-47208AE77420}">
      <dgm:prSet custT="1"/>
      <dgm:spPr/>
      <dgm:t>
        <a:bodyPr rIns="720000"/>
        <a:lstStyle/>
        <a:p>
          <a:pPr algn="just">
            <a:spcAft>
              <a:spcPts val="0"/>
            </a:spcAft>
          </a:pPr>
          <a:r>
            <a:rPr lang="uk-UA" sz="2000" b="1" dirty="0">
              <a:solidFill>
                <a:schemeClr val="tx1"/>
              </a:solidFill>
            </a:rPr>
            <a:t>Продавець</a:t>
          </a:r>
          <a:r>
            <a:rPr lang="uk-UA" sz="2000" b="0" dirty="0">
              <a:solidFill>
                <a:schemeClr val="tx1"/>
              </a:solidFill>
            </a:rPr>
            <a:t> частки у праві спільної часткової власності </a:t>
          </a:r>
          <a:r>
            <a:rPr lang="uk-UA" sz="2000" b="1" dirty="0">
              <a:solidFill>
                <a:schemeClr val="tx1"/>
              </a:solidFill>
            </a:rPr>
            <a:t>зобов'язаний письмово повідомити інших співвласників </a:t>
          </a:r>
          <a:r>
            <a:rPr lang="uk-UA" sz="2000" b="0" dirty="0">
              <a:solidFill>
                <a:schemeClr val="tx1"/>
              </a:solidFill>
            </a:rPr>
            <a:t>про намір продати свою частку, </a:t>
          </a:r>
          <a:r>
            <a:rPr lang="uk-UA" sz="2000" b="1" dirty="0">
              <a:solidFill>
                <a:schemeClr val="tx1"/>
              </a:solidFill>
            </a:rPr>
            <a:t>вказавши ціну та інші умови, на яких він її продає</a:t>
          </a:r>
          <a:r>
            <a:rPr lang="uk-UA" sz="2000" b="0" dirty="0">
              <a:solidFill>
                <a:schemeClr val="tx1"/>
              </a:solidFill>
            </a:rPr>
            <a:t>.</a:t>
          </a:r>
        </a:p>
      </dgm:t>
    </dgm:pt>
    <dgm:pt modelId="{64AF403E-3E1F-4C1A-AFDF-AACF55CA081F}" type="parTrans" cxnId="{54245AEA-1B4E-4A5A-BE7F-96D77245506B}">
      <dgm:prSet/>
      <dgm:spPr/>
      <dgm:t>
        <a:bodyPr/>
        <a:lstStyle/>
        <a:p>
          <a:endParaRPr lang="uk-UA"/>
        </a:p>
      </dgm:t>
    </dgm:pt>
    <dgm:pt modelId="{6BC60857-5BFB-40F8-8FE5-1DD06A1E3396}" type="sibTrans" cxnId="{54245AEA-1B4E-4A5A-BE7F-96D77245506B}">
      <dgm:prSet/>
      <dgm:spPr/>
      <dgm:t>
        <a:bodyPr/>
        <a:lstStyle/>
        <a:p>
          <a:endParaRPr lang="uk-UA"/>
        </a:p>
      </dgm:t>
    </dgm:pt>
    <dgm:pt modelId="{0940FF94-5592-4E9F-AD15-404F67B0A21C}">
      <dgm:prSet custT="1"/>
      <dgm:spPr/>
      <dgm:t>
        <a:bodyPr rIns="720000"/>
        <a:lstStyle/>
        <a:p>
          <a:pPr marL="361950" indent="-361950" algn="just">
            <a:spcAft>
              <a:spcPts val="0"/>
            </a:spcAft>
          </a:pPr>
          <a:r>
            <a:rPr lang="uk-UA" sz="2000" b="0" dirty="0"/>
            <a:t>Кожен із співвласників має право на </a:t>
          </a:r>
          <a:r>
            <a:rPr lang="uk-UA" sz="2000" b="1" dirty="0"/>
            <a:t>надання йому у володіння та користування </a:t>
          </a:r>
          <a:r>
            <a:rPr lang="uk-UA" sz="2000" b="0" dirty="0"/>
            <a:t>тієї </a:t>
          </a:r>
          <a:r>
            <a:rPr lang="uk-UA" sz="2000" b="1" dirty="0"/>
            <a:t>частини спільного майна в натурі, яка відповідає його частці </a:t>
          </a:r>
          <a:r>
            <a:rPr lang="uk-UA" sz="2000" b="0" dirty="0"/>
            <a:t>у праві спільної часткової власності. У разі неможливості цього він має право вимагати від інших співвласників, які володіють і користуються спільним майном, відповідної матеріальної компенсації. Якщо такий договір </a:t>
          </a:r>
          <a:r>
            <a:rPr lang="ru-RU" sz="2000" b="0" dirty="0" err="1"/>
            <a:t>посвідчений</a:t>
          </a:r>
          <a:r>
            <a:rPr lang="ru-RU" sz="2000" b="0" dirty="0"/>
            <a:t> </a:t>
          </a:r>
          <a:r>
            <a:rPr lang="ru-RU" sz="2000" b="0" dirty="0" err="1"/>
            <a:t>нотаріально</a:t>
          </a:r>
          <a:r>
            <a:rPr lang="ru-RU" sz="2000" b="0" dirty="0"/>
            <a:t>, </a:t>
          </a:r>
          <a:r>
            <a:rPr lang="ru-RU" sz="2000" b="0" dirty="0" err="1"/>
            <a:t>він</a:t>
          </a:r>
          <a:r>
            <a:rPr lang="ru-RU" sz="2000" b="0" dirty="0"/>
            <a:t> є </a:t>
          </a:r>
          <a:r>
            <a:rPr lang="ru-RU" sz="2000" b="0" dirty="0" err="1"/>
            <a:t>обов'язковим</a:t>
          </a:r>
          <a:r>
            <a:rPr lang="ru-RU" sz="2000" b="0" dirty="0"/>
            <a:t> і для особи, яка </a:t>
          </a:r>
          <a:r>
            <a:rPr lang="ru-RU" sz="2000" b="0" dirty="0" err="1"/>
            <a:t>придбає</a:t>
          </a:r>
          <a:r>
            <a:rPr lang="ru-RU" sz="2000" b="0" dirty="0"/>
            <a:t> </a:t>
          </a:r>
          <a:r>
            <a:rPr lang="ru-RU" sz="2000" b="0" dirty="0" err="1"/>
            <a:t>згодом</a:t>
          </a:r>
          <a:r>
            <a:rPr lang="ru-RU" sz="2000" b="0" dirty="0"/>
            <a:t> </a:t>
          </a:r>
          <a:r>
            <a:rPr lang="ru-RU" sz="2000" b="0" dirty="0" err="1"/>
            <a:t>частку</a:t>
          </a:r>
          <a:r>
            <a:rPr lang="ru-RU" sz="2000" b="0" dirty="0"/>
            <a:t> в </a:t>
          </a:r>
          <a:r>
            <a:rPr lang="ru-RU" sz="2000" b="0" dirty="0" err="1"/>
            <a:t>праві</a:t>
          </a:r>
          <a:r>
            <a:rPr lang="ru-RU" sz="2000" b="0" dirty="0"/>
            <a:t> </a:t>
          </a:r>
          <a:r>
            <a:rPr lang="ru-RU" sz="2000" b="0" dirty="0" err="1"/>
            <a:t>спільної</a:t>
          </a:r>
          <a:r>
            <a:rPr lang="ru-RU" sz="2000" b="0" dirty="0"/>
            <a:t> </a:t>
          </a:r>
          <a:r>
            <a:rPr lang="ru-RU" sz="2000" b="0" dirty="0" err="1"/>
            <a:t>часткової</a:t>
          </a:r>
          <a:r>
            <a:rPr lang="ru-RU" sz="2000" b="0" dirty="0"/>
            <a:t> </a:t>
          </a:r>
          <a:r>
            <a:rPr lang="ru-RU" sz="2000" b="0" dirty="0" err="1"/>
            <a:t>власності</a:t>
          </a:r>
          <a:r>
            <a:rPr lang="ru-RU" sz="2000" b="0" dirty="0"/>
            <a:t> на </a:t>
          </a:r>
          <a:r>
            <a:rPr lang="ru-RU" sz="2000" b="0" dirty="0" err="1"/>
            <a:t>це</a:t>
          </a:r>
          <a:r>
            <a:rPr lang="ru-RU" sz="2000" b="0" dirty="0"/>
            <a:t> </a:t>
          </a:r>
          <a:r>
            <a:rPr lang="ru-RU" sz="2000" b="0" dirty="0" err="1"/>
            <a:t>майно</a:t>
          </a:r>
          <a:r>
            <a:rPr lang="ru-RU" sz="2000" b="0" dirty="0"/>
            <a:t>.</a:t>
          </a:r>
          <a:endParaRPr lang="uk-UA" sz="2000" b="0" dirty="0">
            <a:solidFill>
              <a:schemeClr val="tx1"/>
            </a:solidFill>
          </a:endParaRPr>
        </a:p>
      </dgm:t>
    </dgm:pt>
    <dgm:pt modelId="{7275F6B3-9D33-4DC9-B16B-FF62814CFEE5}" type="parTrans" cxnId="{D3C6783A-498D-4840-BA31-CD1A1055D70E}">
      <dgm:prSet/>
      <dgm:spPr/>
      <dgm:t>
        <a:bodyPr/>
        <a:lstStyle/>
        <a:p>
          <a:endParaRPr lang="uk-UA"/>
        </a:p>
      </dgm:t>
    </dgm:pt>
    <dgm:pt modelId="{3B4495AB-9F43-436B-93ED-B37F3FAE5AD2}" type="sibTrans" cxnId="{D3C6783A-498D-4840-BA31-CD1A1055D70E}">
      <dgm:prSet/>
      <dgm:spPr/>
      <dgm:t>
        <a:bodyPr/>
        <a:lstStyle/>
        <a:p>
          <a:endParaRPr lang="uk-UA"/>
        </a:p>
      </dgm:t>
    </dgm:pt>
    <dgm:pt modelId="{A4F6C9DD-DCB9-4DD3-88D8-2C0786A61B59}">
      <dgm:prSet custT="1"/>
      <dgm:spPr/>
      <dgm:t>
        <a:bodyPr rIns="720000"/>
        <a:lstStyle/>
        <a:p>
          <a:pPr algn="just">
            <a:spcAft>
              <a:spcPts val="0"/>
            </a:spcAft>
          </a:pPr>
          <a:r>
            <a:rPr lang="uk-UA" sz="2000" b="0" dirty="0">
              <a:solidFill>
                <a:schemeClr val="tx1"/>
              </a:solidFill>
            </a:rPr>
            <a:t>Якщо інші співвласники </a:t>
          </a:r>
          <a:r>
            <a:rPr lang="uk-UA" sz="2000" b="1" dirty="0">
              <a:solidFill>
                <a:schemeClr val="tx1"/>
              </a:solidFill>
            </a:rPr>
            <a:t>відмовилися від здійснення переважного права купівлі </a:t>
          </a:r>
          <a:r>
            <a:rPr lang="uk-UA" sz="2000" b="0" dirty="0">
              <a:solidFill>
                <a:schemeClr val="tx1"/>
              </a:solidFill>
            </a:rPr>
            <a:t>чи </a:t>
          </a:r>
          <a:r>
            <a:rPr lang="uk-UA" sz="2000" b="1" dirty="0">
              <a:solidFill>
                <a:schemeClr val="tx1"/>
              </a:solidFill>
            </a:rPr>
            <a:t>не здійснять цього права </a:t>
          </a:r>
          <a:r>
            <a:rPr lang="uk-UA" sz="2000" b="0" dirty="0">
              <a:solidFill>
                <a:schemeClr val="tx1"/>
              </a:solidFill>
            </a:rPr>
            <a:t>щодо </a:t>
          </a:r>
          <a:r>
            <a:rPr lang="uk-UA" sz="2000" b="1" dirty="0">
              <a:solidFill>
                <a:schemeClr val="tx1"/>
              </a:solidFill>
            </a:rPr>
            <a:t>нерухомого майна протягом одного місяця</a:t>
          </a:r>
          <a:r>
            <a:rPr lang="uk-UA" sz="2000" b="0" dirty="0">
              <a:solidFill>
                <a:schemeClr val="tx1"/>
              </a:solidFill>
            </a:rPr>
            <a:t>, а </a:t>
          </a:r>
          <a:r>
            <a:rPr lang="uk-UA" sz="2000" b="1" dirty="0">
              <a:solidFill>
                <a:schemeClr val="tx1"/>
              </a:solidFill>
            </a:rPr>
            <a:t>щодо рухомого майна - протягом десяти днів</a:t>
          </a:r>
          <a:r>
            <a:rPr lang="uk-UA" sz="2000" b="0" dirty="0">
              <a:solidFill>
                <a:schemeClr val="tx1"/>
              </a:solidFill>
            </a:rPr>
            <a:t> від дня отримання ними повідомлення, продавець має право продати свою частку іншій особі.</a:t>
          </a:r>
        </a:p>
      </dgm:t>
    </dgm:pt>
    <dgm:pt modelId="{CBF373E7-17DC-434D-B72D-E678D3803F62}" type="parTrans" cxnId="{DD488BD2-0C8A-47F9-B58D-B40F1855CA99}">
      <dgm:prSet/>
      <dgm:spPr/>
      <dgm:t>
        <a:bodyPr/>
        <a:lstStyle/>
        <a:p>
          <a:endParaRPr lang="uk-UA"/>
        </a:p>
      </dgm:t>
    </dgm:pt>
    <dgm:pt modelId="{3293C2FE-7372-4854-9EF3-3C072D113481}" type="sibTrans" cxnId="{DD488BD2-0C8A-47F9-B58D-B40F1855CA99}">
      <dgm:prSet/>
      <dgm:spPr/>
      <dgm:t>
        <a:bodyPr/>
        <a:lstStyle/>
        <a:p>
          <a:endParaRPr lang="uk-UA"/>
        </a:p>
      </dgm:t>
    </dgm:pt>
    <dgm:pt modelId="{0DF01570-C463-4F40-B96D-4050E656AC3D}">
      <dgm:prSet custT="1"/>
      <dgm:spPr/>
      <dgm:t>
        <a:bodyPr rIns="720000"/>
        <a:lstStyle/>
        <a:p>
          <a:pPr algn="just">
            <a:spcAft>
              <a:spcPts val="0"/>
            </a:spcAft>
          </a:pPr>
          <a:r>
            <a:rPr lang="uk-UA" sz="2000" b="0" dirty="0">
              <a:solidFill>
                <a:schemeClr val="tx1"/>
              </a:solidFill>
            </a:rPr>
            <a:t>Якщо бажання придбати частку у праві спільної часткової власності виявили кілька співвласників, </a:t>
          </a:r>
          <a:r>
            <a:rPr lang="uk-UA" sz="2000" b="1" dirty="0">
              <a:solidFill>
                <a:schemeClr val="tx1"/>
              </a:solidFill>
            </a:rPr>
            <a:t>продавець має право вибору </a:t>
          </a:r>
          <a:r>
            <a:rPr lang="uk-UA" sz="2000" b="0" dirty="0">
              <a:solidFill>
                <a:schemeClr val="tx1"/>
              </a:solidFill>
            </a:rPr>
            <a:t>покупця.</a:t>
          </a:r>
        </a:p>
      </dgm:t>
    </dgm:pt>
    <dgm:pt modelId="{F5E10097-667A-44DE-8810-9DAA8665A458}" type="parTrans" cxnId="{FBBDBD9F-7B74-4484-B963-8AE5066F6DB2}">
      <dgm:prSet/>
      <dgm:spPr/>
      <dgm:t>
        <a:bodyPr/>
        <a:lstStyle/>
        <a:p>
          <a:endParaRPr lang="uk-UA"/>
        </a:p>
      </dgm:t>
    </dgm:pt>
    <dgm:pt modelId="{18A97154-17E6-4248-AC4A-63FC9D1FA537}" type="sibTrans" cxnId="{FBBDBD9F-7B74-4484-B963-8AE5066F6DB2}">
      <dgm:prSet/>
      <dgm:spPr/>
      <dgm:t>
        <a:bodyPr/>
        <a:lstStyle/>
        <a:p>
          <a:endParaRPr lang="uk-UA"/>
        </a:p>
      </dgm:t>
    </dgm:pt>
    <dgm:pt modelId="{F21C6EBA-0D7D-4700-9A35-6C51D73E3DA1}">
      <dgm:prSet custT="1"/>
      <dgm:spPr/>
      <dgm:t>
        <a:bodyPr rIns="720000"/>
        <a:lstStyle/>
        <a:p>
          <a:pPr algn="just">
            <a:spcAft>
              <a:spcPts val="0"/>
            </a:spcAft>
          </a:pPr>
          <a:r>
            <a:rPr lang="ru-RU" sz="2000" b="0" dirty="0">
              <a:solidFill>
                <a:schemeClr val="tx1"/>
              </a:solidFill>
            </a:rPr>
            <a:t>У </a:t>
          </a:r>
          <a:r>
            <a:rPr lang="ru-RU" sz="2000" b="0" dirty="0" err="1">
              <a:solidFill>
                <a:schemeClr val="tx1"/>
              </a:solidFill>
            </a:rPr>
            <a:t>разі</a:t>
          </a:r>
          <a:r>
            <a:rPr lang="ru-RU" sz="2000" b="0" dirty="0">
              <a:solidFill>
                <a:schemeClr val="tx1"/>
              </a:solidFill>
            </a:rPr>
            <a:t> продажу </a:t>
          </a:r>
          <a:r>
            <a:rPr lang="ru-RU" sz="2000" b="0" dirty="0" err="1">
              <a:solidFill>
                <a:schemeClr val="tx1"/>
              </a:solidFill>
            </a:rPr>
            <a:t>частки</a:t>
          </a:r>
          <a:r>
            <a:rPr lang="ru-RU" sz="2000" b="0" dirty="0">
              <a:solidFill>
                <a:schemeClr val="tx1"/>
              </a:solidFill>
            </a:rPr>
            <a:t> у </a:t>
          </a:r>
          <a:r>
            <a:rPr lang="ru-RU" sz="2000" b="0" dirty="0" err="1">
              <a:solidFill>
                <a:schemeClr val="tx1"/>
              </a:solidFill>
            </a:rPr>
            <a:t>праві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b="0" dirty="0" err="1">
              <a:solidFill>
                <a:schemeClr val="tx1"/>
              </a:solidFill>
            </a:rPr>
            <a:t>спільної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b="0" dirty="0" err="1">
              <a:solidFill>
                <a:schemeClr val="tx1"/>
              </a:solidFill>
            </a:rPr>
            <a:t>часткової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b="0" dirty="0" err="1">
              <a:solidFill>
                <a:schemeClr val="tx1"/>
              </a:solidFill>
            </a:rPr>
            <a:t>власності</a:t>
          </a:r>
          <a:r>
            <a:rPr lang="ru-RU" sz="2000" b="0" dirty="0">
              <a:solidFill>
                <a:schemeClr val="tx1"/>
              </a:solidFill>
            </a:rPr>
            <a:t> з </a:t>
          </a:r>
          <a:r>
            <a:rPr lang="ru-RU" sz="2000" b="1" dirty="0" err="1">
              <a:solidFill>
                <a:schemeClr val="tx1"/>
              </a:solidFill>
            </a:rPr>
            <a:t>порушенням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b="1" dirty="0" err="1">
              <a:solidFill>
                <a:schemeClr val="tx1"/>
              </a:solidFill>
            </a:rPr>
            <a:t>переважного</a:t>
          </a:r>
          <a:r>
            <a:rPr lang="ru-RU" sz="2000" b="1" dirty="0">
              <a:solidFill>
                <a:schemeClr val="tx1"/>
              </a:solidFill>
            </a:rPr>
            <a:t> права </a:t>
          </a:r>
          <a:r>
            <a:rPr lang="ru-RU" sz="2000" b="1" dirty="0" err="1">
              <a:solidFill>
                <a:schemeClr val="tx1"/>
              </a:solidFill>
            </a:rPr>
            <a:t>купівлі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b="0" dirty="0" err="1">
              <a:solidFill>
                <a:schemeClr val="tx1"/>
              </a:solidFill>
            </a:rPr>
            <a:t>співвласник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b="0" dirty="0" err="1">
              <a:solidFill>
                <a:schemeClr val="tx1"/>
              </a:solidFill>
            </a:rPr>
            <a:t>може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b="0" dirty="0" err="1">
              <a:solidFill>
                <a:schemeClr val="tx1"/>
              </a:solidFill>
            </a:rPr>
            <a:t>пред'явити</a:t>
          </a:r>
          <a:r>
            <a:rPr lang="ru-RU" sz="2000" b="0" dirty="0">
              <a:solidFill>
                <a:schemeClr val="tx1"/>
              </a:solidFill>
            </a:rPr>
            <a:t> до суду </a:t>
          </a:r>
          <a:r>
            <a:rPr lang="ru-RU" sz="2000" b="1" dirty="0" err="1">
              <a:solidFill>
                <a:schemeClr val="tx1"/>
              </a:solidFill>
            </a:rPr>
            <a:t>позов</a:t>
          </a:r>
          <a:r>
            <a:rPr lang="ru-RU" sz="2000" b="1" dirty="0">
              <a:solidFill>
                <a:schemeClr val="tx1"/>
              </a:solidFill>
            </a:rPr>
            <a:t> про </a:t>
          </a:r>
          <a:r>
            <a:rPr lang="ru-RU" sz="2000" b="1" dirty="0" err="1">
              <a:solidFill>
                <a:schemeClr val="tx1"/>
              </a:solidFill>
            </a:rPr>
            <a:t>переведення</a:t>
          </a:r>
          <a:r>
            <a:rPr lang="ru-RU" sz="2000" b="1" dirty="0">
              <a:solidFill>
                <a:schemeClr val="tx1"/>
              </a:solidFill>
            </a:rPr>
            <a:t> на </a:t>
          </a:r>
          <a:r>
            <a:rPr lang="ru-RU" sz="2000" b="1" dirty="0" err="1">
              <a:solidFill>
                <a:schemeClr val="tx1"/>
              </a:solidFill>
            </a:rPr>
            <a:t>нього</a:t>
          </a:r>
          <a:r>
            <a:rPr lang="ru-RU" sz="2000" b="1" dirty="0">
              <a:solidFill>
                <a:schemeClr val="tx1"/>
              </a:solidFill>
            </a:rPr>
            <a:t> прав та </a:t>
          </a:r>
          <a:r>
            <a:rPr lang="ru-RU" sz="2000" b="1" dirty="0" err="1">
              <a:solidFill>
                <a:schemeClr val="tx1"/>
              </a:solidFill>
            </a:rPr>
            <a:t>обов'язків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b="1" dirty="0" err="1">
              <a:solidFill>
                <a:schemeClr val="tx1"/>
              </a:solidFill>
            </a:rPr>
            <a:t>покупця</a:t>
          </a:r>
          <a:r>
            <a:rPr lang="ru-RU" sz="2000" b="0" dirty="0">
              <a:solidFill>
                <a:schemeClr val="tx1"/>
              </a:solidFill>
            </a:rPr>
            <a:t>. </a:t>
          </a:r>
          <a:r>
            <a:rPr lang="ru-RU" sz="2000" b="0" dirty="0" err="1">
              <a:solidFill>
                <a:schemeClr val="tx1"/>
              </a:solidFill>
            </a:rPr>
            <a:t>Одночасно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b="0" dirty="0" err="1">
              <a:solidFill>
                <a:schemeClr val="tx1"/>
              </a:solidFill>
            </a:rPr>
            <a:t>позивач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b="0" dirty="0" err="1">
              <a:solidFill>
                <a:schemeClr val="tx1"/>
              </a:solidFill>
            </a:rPr>
            <a:t>зобов'язаний</a:t>
          </a:r>
          <a:r>
            <a:rPr lang="ru-RU" sz="2000" b="0" dirty="0">
              <a:solidFill>
                <a:schemeClr val="tx1"/>
              </a:solidFill>
            </a:rPr>
            <a:t> внести на </a:t>
          </a:r>
          <a:r>
            <a:rPr lang="ru-RU" sz="2000" b="0" dirty="0" err="1">
              <a:solidFill>
                <a:schemeClr val="tx1"/>
              </a:solidFill>
            </a:rPr>
            <a:t>депозитний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b="0" dirty="0" err="1">
              <a:solidFill>
                <a:schemeClr val="tx1"/>
              </a:solidFill>
            </a:rPr>
            <a:t>рахунок</a:t>
          </a:r>
          <a:r>
            <a:rPr lang="ru-RU" sz="2000" b="0" dirty="0">
              <a:solidFill>
                <a:schemeClr val="tx1"/>
              </a:solidFill>
            </a:rPr>
            <a:t> суду </a:t>
          </a:r>
          <a:r>
            <a:rPr lang="ru-RU" sz="2000" b="0" dirty="0" err="1">
              <a:solidFill>
                <a:schemeClr val="tx1"/>
              </a:solidFill>
            </a:rPr>
            <a:t>грошову</a:t>
          </a:r>
          <a:r>
            <a:rPr lang="ru-RU" sz="2000" b="0" dirty="0">
              <a:solidFill>
                <a:schemeClr val="tx1"/>
              </a:solidFill>
            </a:rPr>
            <a:t> суму, яку за договором повинен </a:t>
          </a:r>
          <a:r>
            <a:rPr lang="ru-RU" sz="2000" b="0" dirty="0" err="1">
              <a:solidFill>
                <a:schemeClr val="tx1"/>
              </a:solidFill>
            </a:rPr>
            <a:t>сплатити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b="0" dirty="0" err="1">
              <a:solidFill>
                <a:schemeClr val="tx1"/>
              </a:solidFill>
            </a:rPr>
            <a:t>покупець</a:t>
          </a:r>
          <a:r>
            <a:rPr lang="ru-RU" sz="2000" b="0" dirty="0">
              <a:solidFill>
                <a:schemeClr val="tx1"/>
              </a:solidFill>
            </a:rPr>
            <a:t>.</a:t>
          </a:r>
          <a:endParaRPr lang="uk-UA" sz="2000" b="0" dirty="0">
            <a:solidFill>
              <a:schemeClr val="tx1"/>
            </a:solidFill>
          </a:endParaRPr>
        </a:p>
      </dgm:t>
    </dgm:pt>
    <dgm:pt modelId="{DD5ADA03-3005-4A9B-AEE9-B3F7E88DB7C8}" type="parTrans" cxnId="{220277AD-89E5-4E2C-B4D2-677332A7A9EC}">
      <dgm:prSet/>
      <dgm:spPr/>
      <dgm:t>
        <a:bodyPr/>
        <a:lstStyle/>
        <a:p>
          <a:endParaRPr lang="uk-UA"/>
        </a:p>
      </dgm:t>
    </dgm:pt>
    <dgm:pt modelId="{59DEA97D-0D77-47DF-B2A5-5F299B0D8966}" type="sibTrans" cxnId="{220277AD-89E5-4E2C-B4D2-677332A7A9EC}">
      <dgm:prSet/>
      <dgm:spPr/>
      <dgm:t>
        <a:bodyPr/>
        <a:lstStyle/>
        <a:p>
          <a:endParaRPr lang="uk-UA"/>
        </a:p>
      </dgm:t>
    </dgm:pt>
    <dgm:pt modelId="{B9C44A49-EFAE-4204-ABDC-5DD2E86192D6}">
      <dgm:prSet custT="1"/>
      <dgm:spPr/>
      <dgm:t>
        <a:bodyPr rIns="720000"/>
        <a:lstStyle/>
        <a:p>
          <a:pPr algn="just">
            <a:spcAft>
              <a:spcPts val="0"/>
            </a:spcAft>
          </a:pPr>
          <a:r>
            <a:rPr lang="ru-RU" sz="2000" b="1" dirty="0">
              <a:solidFill>
                <a:schemeClr val="tx1"/>
              </a:solidFill>
            </a:rPr>
            <a:t>Передач</a:t>
          </a:r>
          <a:r>
            <a:rPr lang="ru-RU" sz="2000" b="0" dirty="0">
              <a:solidFill>
                <a:schemeClr val="tx1"/>
              </a:solidFill>
            </a:rPr>
            <a:t>а </a:t>
          </a:r>
          <a:r>
            <a:rPr lang="ru-RU" sz="2000" b="0" dirty="0" err="1">
              <a:solidFill>
                <a:schemeClr val="tx1"/>
              </a:solidFill>
            </a:rPr>
            <a:t>співвласником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b="0" dirty="0" err="1">
              <a:solidFill>
                <a:schemeClr val="tx1"/>
              </a:solidFill>
            </a:rPr>
            <a:t>свого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b="1" dirty="0" err="1">
              <a:solidFill>
                <a:schemeClr val="tx1"/>
              </a:solidFill>
            </a:rPr>
            <a:t>переважного</a:t>
          </a:r>
          <a:r>
            <a:rPr lang="ru-RU" sz="2000" b="1" dirty="0">
              <a:solidFill>
                <a:schemeClr val="tx1"/>
              </a:solidFill>
            </a:rPr>
            <a:t> права </a:t>
          </a:r>
          <a:r>
            <a:rPr lang="ru-RU" sz="2000" b="1" dirty="0" err="1">
              <a:solidFill>
                <a:schemeClr val="tx1"/>
              </a:solidFill>
            </a:rPr>
            <a:t>купівлі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b="1" dirty="0" err="1">
              <a:solidFill>
                <a:schemeClr val="tx1"/>
              </a:solidFill>
            </a:rPr>
            <a:t>частки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b="0" dirty="0">
              <a:solidFill>
                <a:schemeClr val="tx1"/>
              </a:solidFill>
            </a:rPr>
            <a:t>у </a:t>
          </a:r>
          <a:r>
            <a:rPr lang="ru-RU" sz="2000" b="0" dirty="0" err="1">
              <a:solidFill>
                <a:schemeClr val="tx1"/>
              </a:solidFill>
            </a:rPr>
            <a:t>праві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b="0" dirty="0" err="1">
              <a:solidFill>
                <a:schemeClr val="tx1"/>
              </a:solidFill>
            </a:rPr>
            <a:t>спільної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b="0" dirty="0" err="1">
              <a:solidFill>
                <a:schemeClr val="tx1"/>
              </a:solidFill>
            </a:rPr>
            <a:t>часткової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b="0" dirty="0" err="1">
              <a:solidFill>
                <a:schemeClr val="tx1"/>
              </a:solidFill>
            </a:rPr>
            <a:t>власності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b="0" dirty="0" err="1">
              <a:solidFill>
                <a:schemeClr val="tx1"/>
              </a:solidFill>
            </a:rPr>
            <a:t>іншій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b="0" dirty="0" err="1">
              <a:solidFill>
                <a:schemeClr val="tx1"/>
              </a:solidFill>
            </a:rPr>
            <a:t>особі</a:t>
          </a:r>
          <a:r>
            <a:rPr lang="ru-RU" sz="2000" b="0" dirty="0">
              <a:solidFill>
                <a:schemeClr val="tx1"/>
              </a:solidFill>
            </a:rPr>
            <a:t> </a:t>
          </a:r>
          <a:r>
            <a:rPr lang="ru-RU" sz="2000" b="1" dirty="0">
              <a:solidFill>
                <a:schemeClr val="tx1"/>
              </a:solidFill>
            </a:rPr>
            <a:t>не </a:t>
          </a:r>
          <a:r>
            <a:rPr lang="ru-RU" sz="2000" b="1" dirty="0" err="1">
              <a:solidFill>
                <a:schemeClr val="tx1"/>
              </a:solidFill>
            </a:rPr>
            <a:t>допускається</a:t>
          </a:r>
          <a:r>
            <a:rPr lang="ru-RU" sz="2000" b="0" dirty="0">
              <a:solidFill>
                <a:schemeClr val="tx1"/>
              </a:solidFill>
            </a:rPr>
            <a:t>.</a:t>
          </a:r>
          <a:endParaRPr lang="uk-UA" sz="2000" b="0" dirty="0">
            <a:solidFill>
              <a:schemeClr val="tx1"/>
            </a:solidFill>
          </a:endParaRPr>
        </a:p>
      </dgm:t>
    </dgm:pt>
    <dgm:pt modelId="{DE0FE238-74C4-443E-98D6-E7D9DB9CF1D4}" type="parTrans" cxnId="{DFC24653-865E-48BA-BA16-7AB38D195AB7}">
      <dgm:prSet/>
      <dgm:spPr/>
      <dgm:t>
        <a:bodyPr/>
        <a:lstStyle/>
        <a:p>
          <a:endParaRPr lang="uk-UA"/>
        </a:p>
      </dgm:t>
    </dgm:pt>
    <dgm:pt modelId="{641D190C-23CC-47D2-BF10-C963FE007D63}" type="sibTrans" cxnId="{DFC24653-865E-48BA-BA16-7AB38D195AB7}">
      <dgm:prSet/>
      <dgm:spPr/>
      <dgm:t>
        <a:bodyPr/>
        <a:lstStyle/>
        <a:p>
          <a:endParaRPr lang="uk-UA"/>
        </a:p>
      </dgm:t>
    </dgm:pt>
    <dgm:pt modelId="{61775D24-2373-4EC6-9922-354D9A6A0104}" type="pres">
      <dgm:prSet presAssocID="{F55036F7-E282-49AA-B977-9F17F4DC9338}" presName="linear" presStyleCnt="0">
        <dgm:presLayoutVars>
          <dgm:dir/>
          <dgm:animLvl val="lvl"/>
          <dgm:resizeHandles val="exact"/>
        </dgm:presLayoutVars>
      </dgm:prSet>
      <dgm:spPr/>
    </dgm:pt>
    <dgm:pt modelId="{62B5949B-8338-47E7-A9E2-5D9A86D1B700}" type="pres">
      <dgm:prSet presAssocID="{E73E6B69-E1B6-43F4-8FAD-3AAB026E387B}" presName="parentLin" presStyleCnt="0"/>
      <dgm:spPr/>
    </dgm:pt>
    <dgm:pt modelId="{792DF088-73AF-4353-9846-7280DAA80A27}" type="pres">
      <dgm:prSet presAssocID="{E73E6B69-E1B6-43F4-8FAD-3AAB026E387B}" presName="parentLeftMargin" presStyleLbl="node1" presStyleIdx="0" presStyleCnt="3"/>
      <dgm:spPr/>
    </dgm:pt>
    <dgm:pt modelId="{7854569F-3024-4E95-8340-9487E1C92816}" type="pres">
      <dgm:prSet presAssocID="{E73E6B69-E1B6-43F4-8FAD-3AAB026E387B}" presName="parentText" presStyleLbl="node1" presStyleIdx="0" presStyleCnt="3" custScaleX="138096" custScaleY="79533" custLinFactNeighborX="-46667">
        <dgm:presLayoutVars>
          <dgm:chMax val="0"/>
          <dgm:bulletEnabled val="1"/>
        </dgm:presLayoutVars>
      </dgm:prSet>
      <dgm:spPr/>
    </dgm:pt>
    <dgm:pt modelId="{89637A0F-F951-410A-BC33-C92C617BF547}" type="pres">
      <dgm:prSet presAssocID="{E73E6B69-E1B6-43F4-8FAD-3AAB026E387B}" presName="negativeSpace" presStyleCnt="0"/>
      <dgm:spPr/>
    </dgm:pt>
    <dgm:pt modelId="{917126FD-0865-4951-93FF-61D0942BD75C}" type="pres">
      <dgm:prSet presAssocID="{E73E6B69-E1B6-43F4-8FAD-3AAB026E387B}" presName="childText" presStyleLbl="conFgAcc1" presStyleIdx="0" presStyleCnt="3" custLinFactNeighborY="-81936">
        <dgm:presLayoutVars>
          <dgm:bulletEnabled val="1"/>
        </dgm:presLayoutVars>
      </dgm:prSet>
      <dgm:spPr/>
    </dgm:pt>
    <dgm:pt modelId="{25A67D6B-4C91-4A17-8C6C-3D3D3C4C9820}" type="pres">
      <dgm:prSet presAssocID="{1C389733-976E-43D7-BBF2-7FFA3C8006B8}" presName="spaceBetweenRectangles" presStyleCnt="0"/>
      <dgm:spPr/>
    </dgm:pt>
    <dgm:pt modelId="{BD78F9C7-BBB1-4156-9A12-3BA3053F90F6}" type="pres">
      <dgm:prSet presAssocID="{0F502F77-348C-4A91-AC12-F226086FD99A}" presName="parentLin" presStyleCnt="0"/>
      <dgm:spPr/>
    </dgm:pt>
    <dgm:pt modelId="{05AA16D5-B0C5-4746-BD10-582E52FE112C}" type="pres">
      <dgm:prSet presAssocID="{0F502F77-348C-4A91-AC12-F226086FD99A}" presName="parentLeftMargin" presStyleLbl="node1" presStyleIdx="0" presStyleCnt="3"/>
      <dgm:spPr/>
    </dgm:pt>
    <dgm:pt modelId="{59D8DACE-2090-4139-BACF-B612C615B4E9}" type="pres">
      <dgm:prSet presAssocID="{0F502F77-348C-4A91-AC12-F226086FD99A}" presName="parentText" presStyleLbl="node1" presStyleIdx="1" presStyleCnt="3" custScaleX="135583" custScaleY="79533" custLinFactNeighborX="-47506" custLinFactNeighborY="-8828">
        <dgm:presLayoutVars>
          <dgm:chMax val="0"/>
          <dgm:bulletEnabled val="1"/>
        </dgm:presLayoutVars>
      </dgm:prSet>
      <dgm:spPr/>
    </dgm:pt>
    <dgm:pt modelId="{27C33477-BB3C-46BF-A867-A96565605DBB}" type="pres">
      <dgm:prSet presAssocID="{0F502F77-348C-4A91-AC12-F226086FD99A}" presName="negativeSpace" presStyleCnt="0"/>
      <dgm:spPr/>
    </dgm:pt>
    <dgm:pt modelId="{62E2D74F-C8E0-45E2-9EB4-117375DF2C20}" type="pres">
      <dgm:prSet presAssocID="{0F502F77-348C-4A91-AC12-F226086FD99A}" presName="childText" presStyleLbl="conFgAcc1" presStyleIdx="1" presStyleCnt="3" custLinFactNeighborY="-90246">
        <dgm:presLayoutVars>
          <dgm:bulletEnabled val="1"/>
        </dgm:presLayoutVars>
      </dgm:prSet>
      <dgm:spPr/>
    </dgm:pt>
    <dgm:pt modelId="{192D6E44-C53C-4670-8A3A-3D5915CD08C5}" type="pres">
      <dgm:prSet presAssocID="{FF360542-79EA-4E3B-A16F-00BAD1B791CB}" presName="spaceBetweenRectangles" presStyleCnt="0"/>
      <dgm:spPr/>
    </dgm:pt>
    <dgm:pt modelId="{C5F49323-69FC-40BF-8F7D-CD81D7F47C44}" type="pres">
      <dgm:prSet presAssocID="{B74E5CD2-840D-4185-A70D-9D92496E9E56}" presName="parentLin" presStyleCnt="0"/>
      <dgm:spPr/>
    </dgm:pt>
    <dgm:pt modelId="{D2A764D3-E945-42DE-9FBF-654163223E63}" type="pres">
      <dgm:prSet presAssocID="{B74E5CD2-840D-4185-A70D-9D92496E9E56}" presName="parentLeftMargin" presStyleLbl="node1" presStyleIdx="1" presStyleCnt="3"/>
      <dgm:spPr/>
    </dgm:pt>
    <dgm:pt modelId="{537AA15E-7140-4F44-AC22-4EBEBB9CEFBE}" type="pres">
      <dgm:prSet presAssocID="{B74E5CD2-840D-4185-A70D-9D92496E9E56}" presName="parentText" presStyleLbl="node1" presStyleIdx="2" presStyleCnt="3" custScaleX="135583" custScaleY="79533" custLinFactNeighborX="-47507" custLinFactNeighborY="-5403">
        <dgm:presLayoutVars>
          <dgm:chMax val="0"/>
          <dgm:bulletEnabled val="1"/>
        </dgm:presLayoutVars>
      </dgm:prSet>
      <dgm:spPr/>
    </dgm:pt>
    <dgm:pt modelId="{87FB74D1-4711-41DF-BE9A-A9CC5006058A}" type="pres">
      <dgm:prSet presAssocID="{B74E5CD2-840D-4185-A70D-9D92496E9E56}" presName="negativeSpace" presStyleCnt="0"/>
      <dgm:spPr/>
    </dgm:pt>
    <dgm:pt modelId="{5C85A7C4-771B-4909-9695-A0540305FFF9}" type="pres">
      <dgm:prSet presAssocID="{B74E5CD2-840D-4185-A70D-9D92496E9E56}" presName="childText" presStyleLbl="conFgAcc1" presStyleIdx="2" presStyleCnt="3" custLinFactNeighborY="-25895">
        <dgm:presLayoutVars>
          <dgm:bulletEnabled val="1"/>
        </dgm:presLayoutVars>
      </dgm:prSet>
      <dgm:spPr/>
    </dgm:pt>
  </dgm:ptLst>
  <dgm:cxnLst>
    <dgm:cxn modelId="{6568FD17-26C8-433A-BB73-5772843C8BE4}" type="presOf" srcId="{0FACD1BD-60B3-44BF-AAA0-32B977AF5219}" destId="{917126FD-0865-4951-93FF-61D0942BD75C}" srcOrd="0" destOrd="0" presId="urn:microsoft.com/office/officeart/2005/8/layout/list1"/>
    <dgm:cxn modelId="{F7311D24-089F-4C3E-B782-B2F08BAF4E14}" type="presOf" srcId="{F55036F7-E282-49AA-B977-9F17F4DC9338}" destId="{61775D24-2373-4EC6-9922-354D9A6A0104}" srcOrd="0" destOrd="0" presId="urn:microsoft.com/office/officeart/2005/8/layout/list1"/>
    <dgm:cxn modelId="{4413DE24-9B1D-40A3-B106-6BAC02F2A25F}" type="presOf" srcId="{A8B1E9DB-7A78-41E2-8B6A-47208AE77420}" destId="{5C85A7C4-771B-4909-9695-A0540305FFF9}" srcOrd="0" destOrd="1" presId="urn:microsoft.com/office/officeart/2005/8/layout/list1"/>
    <dgm:cxn modelId="{E12A1C28-064C-4DD2-A14C-D835B6124C1D}" type="presOf" srcId="{0F502F77-348C-4A91-AC12-F226086FD99A}" destId="{59D8DACE-2090-4139-BACF-B612C615B4E9}" srcOrd="1" destOrd="0" presId="urn:microsoft.com/office/officeart/2005/8/layout/list1"/>
    <dgm:cxn modelId="{08CD383A-36B0-49DB-8A1E-253694933E29}" type="presOf" srcId="{B9C44A49-EFAE-4204-ABDC-5DD2E86192D6}" destId="{5C85A7C4-771B-4909-9695-A0540305FFF9}" srcOrd="0" destOrd="5" presId="urn:microsoft.com/office/officeart/2005/8/layout/list1"/>
    <dgm:cxn modelId="{D3C6783A-498D-4840-BA31-CD1A1055D70E}" srcId="{E73E6B69-E1B6-43F4-8FAD-3AAB026E387B}" destId="{0940FF94-5592-4E9F-AD15-404F67B0A21C}" srcOrd="1" destOrd="0" parTransId="{7275F6B3-9D33-4DC9-B16B-FF62814CFEE5}" sibTransId="{3B4495AB-9F43-436B-93ED-B37F3FAE5AD2}"/>
    <dgm:cxn modelId="{B465BF3E-7ED2-428A-94D0-47654337E507}" type="presOf" srcId="{0F502F77-348C-4A91-AC12-F226086FD99A}" destId="{05AA16D5-B0C5-4746-BD10-582E52FE112C}" srcOrd="0" destOrd="0" presId="urn:microsoft.com/office/officeart/2005/8/layout/list1"/>
    <dgm:cxn modelId="{0C309C63-0131-4C1D-97F2-390AAFB0B32A}" srcId="{E73E6B69-E1B6-43F4-8FAD-3AAB026E387B}" destId="{0FACD1BD-60B3-44BF-AAA0-32B977AF5219}" srcOrd="0" destOrd="0" parTransId="{588D89CA-B562-47A9-9CF9-6EB24466C6AE}" sibTransId="{85F11F58-95B0-4E25-A576-DF343A65F95F}"/>
    <dgm:cxn modelId="{DFC24653-865E-48BA-BA16-7AB38D195AB7}" srcId="{B74E5CD2-840D-4185-A70D-9D92496E9E56}" destId="{B9C44A49-EFAE-4204-ABDC-5DD2E86192D6}" srcOrd="5" destOrd="0" parTransId="{DE0FE238-74C4-443E-98D6-E7D9DB9CF1D4}" sibTransId="{641D190C-23CC-47D2-BF10-C963FE007D63}"/>
    <dgm:cxn modelId="{C9178683-0974-46D1-B788-1361237A0D0C}" type="presOf" srcId="{94DA9A7B-4DF0-4379-B5E5-AAB23AED237F}" destId="{5C85A7C4-771B-4909-9695-A0540305FFF9}" srcOrd="0" destOrd="0" presId="urn:microsoft.com/office/officeart/2005/8/layout/list1"/>
    <dgm:cxn modelId="{1EE5D98C-49C3-494F-8CC1-CC4B1AD9EC30}" srcId="{F55036F7-E282-49AA-B977-9F17F4DC9338}" destId="{E73E6B69-E1B6-43F4-8FAD-3AAB026E387B}" srcOrd="0" destOrd="0" parTransId="{CA59C8D6-13AB-4D79-8D42-E3AD378AB84A}" sibTransId="{1C389733-976E-43D7-BBF2-7FFA3C8006B8}"/>
    <dgm:cxn modelId="{D68D0C91-B22C-46AF-AE46-CA18E4A1FCE5}" srcId="{0F502F77-348C-4A91-AC12-F226086FD99A}" destId="{46748273-BD24-491A-8974-AB3A911E244A}" srcOrd="0" destOrd="0" parTransId="{C8A1BDFE-435C-48BB-929B-CFC07582E169}" sibTransId="{A734E09A-5251-411E-9396-2F73C0C4BB72}"/>
    <dgm:cxn modelId="{FC4B1F9B-BA90-4316-A660-9E5EAE38834B}" type="presOf" srcId="{F21C6EBA-0D7D-4700-9A35-6C51D73E3DA1}" destId="{5C85A7C4-771B-4909-9695-A0540305FFF9}" srcOrd="0" destOrd="4" presId="urn:microsoft.com/office/officeart/2005/8/layout/list1"/>
    <dgm:cxn modelId="{FBBDBD9F-7B74-4484-B963-8AE5066F6DB2}" srcId="{B74E5CD2-840D-4185-A70D-9D92496E9E56}" destId="{0DF01570-C463-4F40-B96D-4050E656AC3D}" srcOrd="3" destOrd="0" parTransId="{F5E10097-667A-44DE-8810-9DAA8665A458}" sibTransId="{18A97154-17E6-4248-AC4A-63FC9D1FA537}"/>
    <dgm:cxn modelId="{3BF50BA7-B209-47AA-B9A9-1EC9F1850D65}" type="presOf" srcId="{0DF01570-C463-4F40-B96D-4050E656AC3D}" destId="{5C85A7C4-771B-4909-9695-A0540305FFF9}" srcOrd="0" destOrd="3" presId="urn:microsoft.com/office/officeart/2005/8/layout/list1"/>
    <dgm:cxn modelId="{9CE2A0AB-EEBA-4766-A2FA-347D6D08F9F6}" type="presOf" srcId="{0940FF94-5592-4E9F-AD15-404F67B0A21C}" destId="{917126FD-0865-4951-93FF-61D0942BD75C}" srcOrd="0" destOrd="1" presId="urn:microsoft.com/office/officeart/2005/8/layout/list1"/>
    <dgm:cxn modelId="{220277AD-89E5-4E2C-B4D2-677332A7A9EC}" srcId="{B74E5CD2-840D-4185-A70D-9D92496E9E56}" destId="{F21C6EBA-0D7D-4700-9A35-6C51D73E3DA1}" srcOrd="4" destOrd="0" parTransId="{DD5ADA03-3005-4A9B-AEE9-B3F7E88DB7C8}" sibTransId="{59DEA97D-0D77-47DF-B2A5-5F299B0D8966}"/>
    <dgm:cxn modelId="{539605B3-0653-43EB-AAE8-392F9018336A}" type="presOf" srcId="{46748273-BD24-491A-8974-AB3A911E244A}" destId="{62E2D74F-C8E0-45E2-9EB4-117375DF2C20}" srcOrd="0" destOrd="0" presId="urn:microsoft.com/office/officeart/2005/8/layout/list1"/>
    <dgm:cxn modelId="{C12213CE-489E-4A4E-9CA7-A391B94BE371}" srcId="{F55036F7-E282-49AA-B977-9F17F4DC9338}" destId="{0F502F77-348C-4A91-AC12-F226086FD99A}" srcOrd="1" destOrd="0" parTransId="{804575FD-0157-45F5-B1CD-C6AEDD0C93F1}" sibTransId="{FF360542-79EA-4E3B-A16F-00BAD1B791CB}"/>
    <dgm:cxn modelId="{950090CF-FC50-496F-8945-F7E7FE7CC668}" type="presOf" srcId="{E73E6B69-E1B6-43F4-8FAD-3AAB026E387B}" destId="{792DF088-73AF-4353-9846-7280DAA80A27}" srcOrd="0" destOrd="0" presId="urn:microsoft.com/office/officeart/2005/8/layout/list1"/>
    <dgm:cxn modelId="{DD488BD2-0C8A-47F9-B58D-B40F1855CA99}" srcId="{B74E5CD2-840D-4185-A70D-9D92496E9E56}" destId="{A4F6C9DD-DCB9-4DD3-88D8-2C0786A61B59}" srcOrd="2" destOrd="0" parTransId="{CBF373E7-17DC-434D-B72D-E678D3803F62}" sibTransId="{3293C2FE-7372-4854-9EF3-3C072D113481}"/>
    <dgm:cxn modelId="{F4BFB4DA-7469-4E90-B017-0C36FC54BEAA}" type="presOf" srcId="{E73E6B69-E1B6-43F4-8FAD-3AAB026E387B}" destId="{7854569F-3024-4E95-8340-9487E1C92816}" srcOrd="1" destOrd="0" presId="urn:microsoft.com/office/officeart/2005/8/layout/list1"/>
    <dgm:cxn modelId="{A2D4D3DA-D18F-4100-B918-0B8DB72D8198}" type="presOf" srcId="{B74E5CD2-840D-4185-A70D-9D92496E9E56}" destId="{537AA15E-7140-4F44-AC22-4EBEBB9CEFBE}" srcOrd="1" destOrd="0" presId="urn:microsoft.com/office/officeart/2005/8/layout/list1"/>
    <dgm:cxn modelId="{5EB052E9-E1F5-4D20-B891-BC149E409DA1}" type="presOf" srcId="{A4F6C9DD-DCB9-4DD3-88D8-2C0786A61B59}" destId="{5C85A7C4-771B-4909-9695-A0540305FFF9}" srcOrd="0" destOrd="2" presId="urn:microsoft.com/office/officeart/2005/8/layout/list1"/>
    <dgm:cxn modelId="{54245AEA-1B4E-4A5A-BE7F-96D77245506B}" srcId="{B74E5CD2-840D-4185-A70D-9D92496E9E56}" destId="{A8B1E9DB-7A78-41E2-8B6A-47208AE77420}" srcOrd="1" destOrd="0" parTransId="{64AF403E-3E1F-4C1A-AFDF-AACF55CA081F}" sibTransId="{6BC60857-5BFB-40F8-8FE5-1DD06A1E3396}"/>
    <dgm:cxn modelId="{EF3877EB-1885-4CCF-AC33-18AD53CC3757}" type="presOf" srcId="{B74E5CD2-840D-4185-A70D-9D92496E9E56}" destId="{D2A764D3-E945-42DE-9FBF-654163223E63}" srcOrd="0" destOrd="0" presId="urn:microsoft.com/office/officeart/2005/8/layout/list1"/>
    <dgm:cxn modelId="{141ACBEB-0AF0-43D0-8F35-480094593E7F}" srcId="{F55036F7-E282-49AA-B977-9F17F4DC9338}" destId="{B74E5CD2-840D-4185-A70D-9D92496E9E56}" srcOrd="2" destOrd="0" parTransId="{E3D8FA14-09BB-4285-86C2-65B0D81B2ECA}" sibTransId="{664E9E2B-E183-4732-8518-765C50B7E421}"/>
    <dgm:cxn modelId="{F7E6A7F2-A78A-4B2D-A726-89A7A8FB63D0}" srcId="{B74E5CD2-840D-4185-A70D-9D92496E9E56}" destId="{94DA9A7B-4DF0-4379-B5E5-AAB23AED237F}" srcOrd="0" destOrd="0" parTransId="{61DA49E4-3E34-4F12-A51F-4264DC151F24}" sibTransId="{71E30FE1-02AE-4C5A-85DB-BB3BB2F3FCD6}"/>
    <dgm:cxn modelId="{2D595B77-AFEF-4469-9E4E-456AE033D361}" type="presParOf" srcId="{61775D24-2373-4EC6-9922-354D9A6A0104}" destId="{62B5949B-8338-47E7-A9E2-5D9A86D1B700}" srcOrd="0" destOrd="0" presId="urn:microsoft.com/office/officeart/2005/8/layout/list1"/>
    <dgm:cxn modelId="{D7B34228-ABFD-42D4-84CD-B202176B859B}" type="presParOf" srcId="{62B5949B-8338-47E7-A9E2-5D9A86D1B700}" destId="{792DF088-73AF-4353-9846-7280DAA80A27}" srcOrd="0" destOrd="0" presId="urn:microsoft.com/office/officeart/2005/8/layout/list1"/>
    <dgm:cxn modelId="{86854412-F8CD-43AE-9DC9-A8F56A34B9B3}" type="presParOf" srcId="{62B5949B-8338-47E7-A9E2-5D9A86D1B700}" destId="{7854569F-3024-4E95-8340-9487E1C92816}" srcOrd="1" destOrd="0" presId="urn:microsoft.com/office/officeart/2005/8/layout/list1"/>
    <dgm:cxn modelId="{E57C7311-BE86-4CCB-9A97-3316FD067772}" type="presParOf" srcId="{61775D24-2373-4EC6-9922-354D9A6A0104}" destId="{89637A0F-F951-410A-BC33-C92C617BF547}" srcOrd="1" destOrd="0" presId="urn:microsoft.com/office/officeart/2005/8/layout/list1"/>
    <dgm:cxn modelId="{61332423-F7A8-4B52-8499-0371967376C6}" type="presParOf" srcId="{61775D24-2373-4EC6-9922-354D9A6A0104}" destId="{917126FD-0865-4951-93FF-61D0942BD75C}" srcOrd="2" destOrd="0" presId="urn:microsoft.com/office/officeart/2005/8/layout/list1"/>
    <dgm:cxn modelId="{05021CC6-39CE-4C27-B052-1649FF29C8D9}" type="presParOf" srcId="{61775D24-2373-4EC6-9922-354D9A6A0104}" destId="{25A67D6B-4C91-4A17-8C6C-3D3D3C4C9820}" srcOrd="3" destOrd="0" presId="urn:microsoft.com/office/officeart/2005/8/layout/list1"/>
    <dgm:cxn modelId="{E4FF161C-5A89-4B46-9B63-4F5A1B3ECCC9}" type="presParOf" srcId="{61775D24-2373-4EC6-9922-354D9A6A0104}" destId="{BD78F9C7-BBB1-4156-9A12-3BA3053F90F6}" srcOrd="4" destOrd="0" presId="urn:microsoft.com/office/officeart/2005/8/layout/list1"/>
    <dgm:cxn modelId="{EAE25EBB-A046-41F6-ABCF-912FA04FE0D9}" type="presParOf" srcId="{BD78F9C7-BBB1-4156-9A12-3BA3053F90F6}" destId="{05AA16D5-B0C5-4746-BD10-582E52FE112C}" srcOrd="0" destOrd="0" presId="urn:microsoft.com/office/officeart/2005/8/layout/list1"/>
    <dgm:cxn modelId="{6E27E23F-2A4E-44C7-852D-8F410163EB52}" type="presParOf" srcId="{BD78F9C7-BBB1-4156-9A12-3BA3053F90F6}" destId="{59D8DACE-2090-4139-BACF-B612C615B4E9}" srcOrd="1" destOrd="0" presId="urn:microsoft.com/office/officeart/2005/8/layout/list1"/>
    <dgm:cxn modelId="{C03774A8-7AB2-47F7-8F9D-DE8FE22CA758}" type="presParOf" srcId="{61775D24-2373-4EC6-9922-354D9A6A0104}" destId="{27C33477-BB3C-46BF-A867-A96565605DBB}" srcOrd="5" destOrd="0" presId="urn:microsoft.com/office/officeart/2005/8/layout/list1"/>
    <dgm:cxn modelId="{62FE82EB-47A4-44F4-93FA-E0D76BDDF538}" type="presParOf" srcId="{61775D24-2373-4EC6-9922-354D9A6A0104}" destId="{62E2D74F-C8E0-45E2-9EB4-117375DF2C20}" srcOrd="6" destOrd="0" presId="urn:microsoft.com/office/officeart/2005/8/layout/list1"/>
    <dgm:cxn modelId="{F96093E7-168B-481D-81EC-B278ADD5AACC}" type="presParOf" srcId="{61775D24-2373-4EC6-9922-354D9A6A0104}" destId="{192D6E44-C53C-4670-8A3A-3D5915CD08C5}" srcOrd="7" destOrd="0" presId="urn:microsoft.com/office/officeart/2005/8/layout/list1"/>
    <dgm:cxn modelId="{6A290ACE-D381-4FAE-B279-A622D51B0673}" type="presParOf" srcId="{61775D24-2373-4EC6-9922-354D9A6A0104}" destId="{C5F49323-69FC-40BF-8F7D-CD81D7F47C44}" srcOrd="8" destOrd="0" presId="urn:microsoft.com/office/officeart/2005/8/layout/list1"/>
    <dgm:cxn modelId="{F05B473D-18A5-4DB9-A9DC-0102D3417D7F}" type="presParOf" srcId="{C5F49323-69FC-40BF-8F7D-CD81D7F47C44}" destId="{D2A764D3-E945-42DE-9FBF-654163223E63}" srcOrd="0" destOrd="0" presId="urn:microsoft.com/office/officeart/2005/8/layout/list1"/>
    <dgm:cxn modelId="{A40E16DB-3F37-4D61-B428-9FE111F3A41C}" type="presParOf" srcId="{C5F49323-69FC-40BF-8F7D-CD81D7F47C44}" destId="{537AA15E-7140-4F44-AC22-4EBEBB9CEFBE}" srcOrd="1" destOrd="0" presId="urn:microsoft.com/office/officeart/2005/8/layout/list1"/>
    <dgm:cxn modelId="{0D07B04A-9F3E-4413-804F-21F3C8BD79F9}" type="presParOf" srcId="{61775D24-2373-4EC6-9922-354D9A6A0104}" destId="{87FB74D1-4711-41DF-BE9A-A9CC5006058A}" srcOrd="9" destOrd="0" presId="urn:microsoft.com/office/officeart/2005/8/layout/list1"/>
    <dgm:cxn modelId="{933A4B30-DACB-4A3F-AC06-391CD77D8B3F}" type="presParOf" srcId="{61775D24-2373-4EC6-9922-354D9A6A0104}" destId="{5C85A7C4-771B-4909-9695-A0540305FFF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5036F7-E282-49AA-B977-9F17F4DC93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73E6B69-E1B6-43F4-8FAD-3AAB026E387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500" b="1" dirty="0"/>
            <a:t>Презумпція права спільної сумісної власності подружжя</a:t>
          </a:r>
          <a:endParaRPr lang="uk-UA" sz="2500" dirty="0"/>
        </a:p>
      </dgm:t>
    </dgm:pt>
    <dgm:pt modelId="{CA59C8D6-13AB-4D79-8D42-E3AD378AB84A}" type="parTrans" cxnId="{1EE5D98C-49C3-494F-8CC1-CC4B1AD9EC30}">
      <dgm:prSet/>
      <dgm:spPr/>
      <dgm:t>
        <a:bodyPr/>
        <a:lstStyle/>
        <a:p>
          <a:endParaRPr lang="uk-UA"/>
        </a:p>
      </dgm:t>
    </dgm:pt>
    <dgm:pt modelId="{1C389733-976E-43D7-BBF2-7FFA3C8006B8}" type="sibTrans" cxnId="{1EE5D98C-49C3-494F-8CC1-CC4B1AD9EC30}">
      <dgm:prSet/>
      <dgm:spPr/>
      <dgm:t>
        <a:bodyPr/>
        <a:lstStyle/>
        <a:p>
          <a:endParaRPr lang="uk-UA"/>
        </a:p>
      </dgm:t>
    </dgm:pt>
    <dgm:pt modelId="{0F502F77-348C-4A91-AC12-F226086FD99A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500" b="1" dirty="0" err="1"/>
            <a:t>Подружжя</a:t>
          </a:r>
          <a:r>
            <a:rPr lang="ru-RU" sz="2500" b="1" dirty="0"/>
            <a:t> - </a:t>
          </a:r>
          <a:r>
            <a:rPr lang="ru-RU" sz="2500" b="1" dirty="0" err="1"/>
            <a:t>жінка</a:t>
          </a:r>
          <a:r>
            <a:rPr lang="ru-RU" sz="2500" b="1" dirty="0"/>
            <a:t> та </a:t>
          </a:r>
          <a:r>
            <a:rPr lang="ru-RU" sz="2500" b="1" dirty="0" err="1"/>
            <a:t>чоловік</a:t>
          </a:r>
          <a:r>
            <a:rPr lang="ru-RU" sz="2500" b="1" dirty="0"/>
            <a:t>, </a:t>
          </a:r>
          <a:r>
            <a:rPr lang="ru-RU" sz="2500" b="1" dirty="0" err="1"/>
            <a:t>які</a:t>
          </a:r>
          <a:r>
            <a:rPr lang="ru-RU" sz="2500" b="1" dirty="0"/>
            <a:t> </a:t>
          </a:r>
          <a:r>
            <a:rPr lang="ru-RU" sz="2500" b="1" dirty="0" err="1"/>
            <a:t>перебувають</a:t>
          </a:r>
          <a:r>
            <a:rPr lang="ru-RU" sz="2500" b="1" dirty="0"/>
            <a:t> у </a:t>
          </a:r>
          <a:r>
            <a:rPr lang="ru-RU" sz="2500" b="1" dirty="0" err="1"/>
            <a:t>зареєстрованому</a:t>
          </a:r>
          <a:r>
            <a:rPr lang="ru-RU" sz="2500" b="1" dirty="0"/>
            <a:t> </a:t>
          </a:r>
          <a:r>
            <a:rPr lang="ru-RU" sz="2500" b="1" dirty="0" err="1"/>
            <a:t>шлюбі</a:t>
          </a:r>
          <a:endParaRPr lang="uk-UA" sz="2500" spc="-80" baseline="0" dirty="0"/>
        </a:p>
      </dgm:t>
    </dgm:pt>
    <dgm:pt modelId="{804575FD-0157-45F5-B1CD-C6AEDD0C93F1}" type="parTrans" cxnId="{C12213CE-489E-4A4E-9CA7-A391B94BE371}">
      <dgm:prSet/>
      <dgm:spPr/>
      <dgm:t>
        <a:bodyPr/>
        <a:lstStyle/>
        <a:p>
          <a:endParaRPr lang="uk-UA"/>
        </a:p>
      </dgm:t>
    </dgm:pt>
    <dgm:pt modelId="{FF360542-79EA-4E3B-A16F-00BAD1B791CB}" type="sibTrans" cxnId="{C12213CE-489E-4A4E-9CA7-A391B94BE371}">
      <dgm:prSet/>
      <dgm:spPr/>
      <dgm:t>
        <a:bodyPr/>
        <a:lstStyle/>
        <a:p>
          <a:endParaRPr lang="uk-UA"/>
        </a:p>
      </dgm:t>
    </dgm:pt>
    <dgm:pt modelId="{B74E5CD2-840D-4185-A70D-9D92496E9E56}">
      <dgm:prSet phldrT="[Текст]" custT="1"/>
      <dgm:spPr/>
      <dgm:t>
        <a:bodyPr/>
        <a:lstStyle/>
        <a:p>
          <a:r>
            <a:rPr lang="ru-RU" sz="2500" b="1" dirty="0" err="1"/>
            <a:t>Спростування</a:t>
          </a:r>
          <a:r>
            <a:rPr lang="ru-RU" sz="2500" b="1" dirty="0"/>
            <a:t> </a:t>
          </a:r>
          <a:r>
            <a:rPr lang="ru-RU" sz="2500" b="1" dirty="0" err="1"/>
            <a:t>презумпції</a:t>
          </a:r>
          <a:r>
            <a:rPr lang="ru-RU" sz="2500" b="1" dirty="0"/>
            <a:t> </a:t>
          </a:r>
          <a:r>
            <a:rPr lang="ru-RU" sz="2500" b="1" dirty="0" err="1"/>
            <a:t>спільної</a:t>
          </a:r>
          <a:r>
            <a:rPr lang="ru-RU" sz="2500" b="1" dirty="0"/>
            <a:t> </a:t>
          </a:r>
          <a:r>
            <a:rPr lang="ru-RU" sz="2500" b="1" dirty="0" err="1"/>
            <a:t>сумісної</a:t>
          </a:r>
          <a:r>
            <a:rPr lang="ru-RU" sz="2500" b="1" dirty="0"/>
            <a:t> </a:t>
          </a:r>
          <a:r>
            <a:rPr lang="ru-RU" sz="2500" b="1" dirty="0" err="1"/>
            <a:t>власності</a:t>
          </a:r>
          <a:r>
            <a:rPr lang="ru-RU" sz="2500" b="1" dirty="0"/>
            <a:t> майна </a:t>
          </a:r>
          <a:r>
            <a:rPr lang="ru-RU" sz="2500" b="1" dirty="0" err="1"/>
            <a:t>подружжя</a:t>
          </a:r>
          <a:r>
            <a:rPr lang="ru-RU" sz="2500" b="1" dirty="0"/>
            <a:t> </a:t>
          </a:r>
          <a:r>
            <a:rPr lang="ru-RU" sz="2500" b="1" dirty="0" err="1"/>
            <a:t>можливе</a:t>
          </a:r>
          <a:r>
            <a:rPr lang="ru-RU" sz="2500" b="1" dirty="0"/>
            <a:t>:</a:t>
          </a:r>
          <a:endParaRPr lang="uk-UA" sz="2500" dirty="0"/>
        </a:p>
      </dgm:t>
    </dgm:pt>
    <dgm:pt modelId="{E3D8FA14-09BB-4285-86C2-65B0D81B2ECA}" type="parTrans" cxnId="{141ACBEB-0AF0-43D0-8F35-480094593E7F}">
      <dgm:prSet/>
      <dgm:spPr/>
      <dgm:t>
        <a:bodyPr/>
        <a:lstStyle/>
        <a:p>
          <a:endParaRPr lang="uk-UA"/>
        </a:p>
      </dgm:t>
    </dgm:pt>
    <dgm:pt modelId="{664E9E2B-E183-4732-8518-765C50B7E421}" type="sibTrans" cxnId="{141ACBEB-0AF0-43D0-8F35-480094593E7F}">
      <dgm:prSet/>
      <dgm:spPr/>
      <dgm:t>
        <a:bodyPr/>
        <a:lstStyle/>
        <a:p>
          <a:endParaRPr lang="uk-UA"/>
        </a:p>
      </dgm:t>
    </dgm:pt>
    <dgm:pt modelId="{0FACD1BD-60B3-44BF-AAA0-32B977AF5219}">
      <dgm:prSet custT="1"/>
      <dgm:spPr/>
      <dgm:t>
        <a:bodyPr rIns="720000"/>
        <a:lstStyle/>
        <a:p>
          <a:pPr marL="361950" indent="-361950" algn="just">
            <a:spcAft>
              <a:spcPts val="0"/>
            </a:spcAft>
          </a:pPr>
          <a:r>
            <a:rPr lang="uk-UA" sz="2300" b="1" dirty="0"/>
            <a:t>Майно, набуте </a:t>
          </a:r>
          <a:r>
            <a:rPr lang="uk-UA" sz="2800" b="1" dirty="0"/>
            <a:t>подружжям</a:t>
          </a:r>
          <a:r>
            <a:rPr lang="uk-UA" sz="2300" b="1" dirty="0"/>
            <a:t> за час шлюбу, є їхньою спільною сумісною власністю</a:t>
          </a:r>
          <a:r>
            <a:rPr lang="uk-UA" sz="2300" dirty="0"/>
            <a:t>, якщо інше не встановлено </a:t>
          </a:r>
          <a:r>
            <a:rPr lang="uk-UA" sz="2300" i="1" dirty="0">
              <a:solidFill>
                <a:schemeClr val="tx2">
                  <a:lumMod val="75000"/>
                </a:schemeClr>
              </a:solidFill>
            </a:rPr>
            <a:t>договором</a:t>
          </a:r>
          <a:r>
            <a:rPr lang="uk-UA" sz="2300" dirty="0"/>
            <a:t> або </a:t>
          </a:r>
          <a:r>
            <a:rPr lang="uk-UA" sz="2300" i="1" dirty="0">
              <a:solidFill>
                <a:schemeClr val="tx2">
                  <a:lumMod val="75000"/>
                </a:schemeClr>
              </a:solidFill>
            </a:rPr>
            <a:t>законом </a:t>
          </a:r>
          <a:r>
            <a:rPr lang="uk-UA" sz="2300" dirty="0">
              <a:solidFill>
                <a:schemeClr val="tx1"/>
              </a:solidFill>
            </a:rPr>
            <a:t>(ч. 3 ст. 368 ЦКУ). </a:t>
          </a:r>
        </a:p>
      </dgm:t>
    </dgm:pt>
    <dgm:pt modelId="{85F11F58-95B0-4E25-A576-DF343A65F95F}" type="sibTrans" cxnId="{0C309C63-0131-4C1D-97F2-390AAFB0B32A}">
      <dgm:prSet/>
      <dgm:spPr/>
      <dgm:t>
        <a:bodyPr/>
        <a:lstStyle/>
        <a:p>
          <a:endParaRPr lang="uk-UA"/>
        </a:p>
      </dgm:t>
    </dgm:pt>
    <dgm:pt modelId="{588D89CA-B562-47A9-9CF9-6EB24466C6AE}" type="parTrans" cxnId="{0C309C63-0131-4C1D-97F2-390AAFB0B32A}">
      <dgm:prSet/>
      <dgm:spPr/>
      <dgm:t>
        <a:bodyPr/>
        <a:lstStyle/>
        <a:p>
          <a:endParaRPr lang="uk-UA"/>
        </a:p>
      </dgm:t>
    </dgm:pt>
    <dgm:pt modelId="{46748273-BD24-491A-8974-AB3A911E244A}">
      <dgm:prSet custT="1"/>
      <dgm:spPr/>
      <dgm:t>
        <a:bodyPr/>
        <a:lstStyle/>
        <a:p>
          <a:pPr marL="361950" indent="-361950" algn="just">
            <a:spcAft>
              <a:spcPts val="0"/>
            </a:spcAft>
          </a:pPr>
          <a:r>
            <a:rPr lang="uk-UA" sz="2300" b="1" dirty="0"/>
            <a:t>Підставою </a:t>
          </a:r>
          <a:r>
            <a:rPr lang="uk-UA" sz="2300" b="0" dirty="0"/>
            <a:t>для виникнення прав та обов'язків </a:t>
          </a:r>
          <a:r>
            <a:rPr lang="uk-UA" sz="2300" b="1" dirty="0"/>
            <a:t>подружжя є шлюб </a:t>
          </a:r>
          <a:r>
            <a:rPr lang="uk-UA" sz="2300" dirty="0"/>
            <a:t>- сімейний союз жінки та чоловіка, </a:t>
          </a:r>
          <a:r>
            <a:rPr lang="uk-UA" sz="2300" b="1" dirty="0"/>
            <a:t>зареєстрований </a:t>
          </a:r>
          <a:r>
            <a:rPr lang="uk-UA" sz="2300" b="0" dirty="0"/>
            <a:t>в органі державної реєстрації актів цивільного стану </a:t>
          </a:r>
          <a:r>
            <a:rPr lang="uk-UA" sz="2300" dirty="0"/>
            <a:t>(ч. 1 ст. 21, ч. 1 ст. 36 СКУ).</a:t>
          </a:r>
        </a:p>
      </dgm:t>
    </dgm:pt>
    <dgm:pt modelId="{C8A1BDFE-435C-48BB-929B-CFC07582E169}" type="parTrans" cxnId="{D68D0C91-B22C-46AF-AE46-CA18E4A1FCE5}">
      <dgm:prSet/>
      <dgm:spPr/>
      <dgm:t>
        <a:bodyPr/>
        <a:lstStyle/>
        <a:p>
          <a:endParaRPr lang="uk-UA"/>
        </a:p>
      </dgm:t>
    </dgm:pt>
    <dgm:pt modelId="{A734E09A-5251-411E-9396-2F73C0C4BB72}" type="sibTrans" cxnId="{D68D0C91-B22C-46AF-AE46-CA18E4A1FCE5}">
      <dgm:prSet/>
      <dgm:spPr/>
      <dgm:t>
        <a:bodyPr/>
        <a:lstStyle/>
        <a:p>
          <a:endParaRPr lang="uk-UA"/>
        </a:p>
      </dgm:t>
    </dgm:pt>
    <dgm:pt modelId="{94DA9A7B-4DF0-4379-B5E5-AAB23AED237F}">
      <dgm:prSet custT="1"/>
      <dgm:spPr/>
      <dgm:t>
        <a:bodyPr rIns="720000"/>
        <a:lstStyle/>
        <a:p>
          <a:pPr algn="just">
            <a:spcAft>
              <a:spcPts val="0"/>
            </a:spcAft>
          </a:pPr>
          <a:r>
            <a:rPr lang="uk-UA" sz="2300" dirty="0">
              <a:solidFill>
                <a:schemeClr val="tx1"/>
              </a:solidFill>
            </a:rPr>
            <a:t>законом (ст. 57, 58 СКУ) </a:t>
          </a:r>
          <a:endParaRPr lang="uk-UA" sz="2300" b="1" dirty="0">
            <a:solidFill>
              <a:schemeClr val="tx1"/>
            </a:solidFill>
          </a:endParaRPr>
        </a:p>
      </dgm:t>
    </dgm:pt>
    <dgm:pt modelId="{61DA49E4-3E34-4F12-A51F-4264DC151F24}" type="parTrans" cxnId="{F7E6A7F2-A78A-4B2D-A726-89A7A8FB63D0}">
      <dgm:prSet/>
      <dgm:spPr/>
      <dgm:t>
        <a:bodyPr/>
        <a:lstStyle/>
        <a:p>
          <a:endParaRPr lang="uk-UA"/>
        </a:p>
      </dgm:t>
    </dgm:pt>
    <dgm:pt modelId="{71E30FE1-02AE-4C5A-85DB-BB3BB2F3FCD6}" type="sibTrans" cxnId="{F7E6A7F2-A78A-4B2D-A726-89A7A8FB63D0}">
      <dgm:prSet/>
      <dgm:spPr/>
      <dgm:t>
        <a:bodyPr/>
        <a:lstStyle/>
        <a:p>
          <a:endParaRPr lang="uk-UA"/>
        </a:p>
      </dgm:t>
    </dgm:pt>
    <dgm:pt modelId="{85AE85E4-A970-4548-B8F6-11C5CB7AFB47}">
      <dgm:prSet custT="1"/>
      <dgm:spPr/>
      <dgm:t>
        <a:bodyPr rIns="720000"/>
        <a:lstStyle/>
        <a:p>
          <a:pPr marL="361950" indent="-361950" algn="just">
            <a:spcAft>
              <a:spcPts val="0"/>
            </a:spcAft>
          </a:pPr>
          <a:r>
            <a:rPr lang="uk-UA" sz="2300" b="1" dirty="0"/>
            <a:t>Майно, набуте </a:t>
          </a:r>
          <a:r>
            <a:rPr lang="uk-UA" sz="2800" b="1" dirty="0"/>
            <a:t>подружжям</a:t>
          </a:r>
          <a:r>
            <a:rPr lang="uk-UA" sz="2300" b="1" dirty="0"/>
            <a:t> за час шлюбу, належить дружині та чоловікові на праві спільної сумісної власності </a:t>
          </a:r>
          <a:r>
            <a:rPr lang="uk-UA" sz="2300" i="1" dirty="0"/>
            <a:t>незалежно від того</a:t>
          </a:r>
          <a:r>
            <a:rPr lang="uk-UA" sz="2300" dirty="0"/>
            <a:t>, що один з них не мав з поважної причини (навчання, ведення домашнього господарства, догляд за дітьми, хвороба тощо) самостійного заробітку (доходу). </a:t>
          </a:r>
          <a:r>
            <a:rPr lang="uk-UA" sz="2300" b="1" dirty="0"/>
            <a:t>Вважається, що кожна річ</a:t>
          </a:r>
          <a:r>
            <a:rPr lang="uk-UA" sz="2300" dirty="0"/>
            <a:t>, </a:t>
          </a:r>
          <a:r>
            <a:rPr lang="uk-UA" sz="2300" b="1" dirty="0"/>
            <a:t>набута за час шлюбу</a:t>
          </a:r>
          <a:r>
            <a:rPr lang="uk-UA" sz="2300" dirty="0"/>
            <a:t>, крім речей індивідуального користування, </a:t>
          </a:r>
          <a:r>
            <a:rPr lang="uk-UA" sz="2300" b="1" dirty="0"/>
            <a:t>є об'єктом права спільної сумісної власності подружжя </a:t>
          </a:r>
          <a:r>
            <a:rPr lang="uk-UA" sz="2300" b="0" dirty="0"/>
            <a:t>(ст. 60 СКУ).</a:t>
          </a:r>
        </a:p>
      </dgm:t>
    </dgm:pt>
    <dgm:pt modelId="{C4B92F52-2828-4A85-9251-C6A359FFA66C}" type="parTrans" cxnId="{F193E7FB-D087-4BAB-B9B7-F700ADF7E6D5}">
      <dgm:prSet/>
      <dgm:spPr/>
      <dgm:t>
        <a:bodyPr/>
        <a:lstStyle/>
        <a:p>
          <a:endParaRPr lang="uk-UA"/>
        </a:p>
      </dgm:t>
    </dgm:pt>
    <dgm:pt modelId="{06375E8E-DDEF-4241-829F-3F468E3835C3}" type="sibTrans" cxnId="{F193E7FB-D087-4BAB-B9B7-F700ADF7E6D5}">
      <dgm:prSet/>
      <dgm:spPr/>
      <dgm:t>
        <a:bodyPr/>
        <a:lstStyle/>
        <a:p>
          <a:endParaRPr lang="uk-UA"/>
        </a:p>
      </dgm:t>
    </dgm:pt>
    <dgm:pt modelId="{6D7ABD89-5775-4601-81CE-E4DE7E65053C}">
      <dgm:prSet custT="1"/>
      <dgm:spPr/>
      <dgm:t>
        <a:bodyPr/>
        <a:lstStyle/>
        <a:p>
          <a:pPr marL="361950" indent="-361950" algn="just">
            <a:spcAft>
              <a:spcPts val="0"/>
            </a:spcAft>
          </a:pPr>
          <a:r>
            <a:rPr lang="ru-RU" sz="2300" b="1" dirty="0" err="1"/>
            <a:t>Проживання</a:t>
          </a:r>
          <a:r>
            <a:rPr lang="ru-RU" sz="2300" b="1" dirty="0"/>
            <a:t> </a:t>
          </a:r>
          <a:r>
            <a:rPr lang="ru-RU" sz="2300" b="1" dirty="0" err="1"/>
            <a:t>однією</a:t>
          </a:r>
          <a:r>
            <a:rPr lang="ru-RU" sz="2300" b="1" dirty="0"/>
            <a:t> </a:t>
          </a:r>
          <a:r>
            <a:rPr lang="ru-RU" sz="2300" b="1" dirty="0" err="1"/>
            <a:t>сім'єю</a:t>
          </a:r>
          <a:r>
            <a:rPr lang="ru-RU" sz="2300" b="1" dirty="0"/>
            <a:t> </a:t>
          </a:r>
          <a:r>
            <a:rPr lang="ru-RU" sz="2300" dirty="0" err="1"/>
            <a:t>жінки</a:t>
          </a:r>
          <a:r>
            <a:rPr lang="ru-RU" sz="2300" dirty="0"/>
            <a:t> та </a:t>
          </a:r>
          <a:r>
            <a:rPr lang="ru-RU" sz="2300" dirty="0" err="1"/>
            <a:t>чоловіка</a:t>
          </a:r>
          <a:r>
            <a:rPr lang="ru-RU" sz="2300" dirty="0"/>
            <a:t> </a:t>
          </a:r>
          <a:r>
            <a:rPr lang="ru-RU" sz="2300" b="1" dirty="0"/>
            <a:t>без </a:t>
          </a:r>
          <a:r>
            <a:rPr lang="ru-RU" sz="2300" b="1" dirty="0" err="1"/>
            <a:t>шлюбу</a:t>
          </a:r>
          <a:r>
            <a:rPr lang="ru-RU" sz="2300" b="1" dirty="0"/>
            <a:t> НЕ є </a:t>
          </a:r>
          <a:r>
            <a:rPr lang="ru-RU" sz="2300" b="1" dirty="0" err="1"/>
            <a:t>підставою</a:t>
          </a:r>
          <a:r>
            <a:rPr lang="ru-RU" sz="2300" b="1" dirty="0"/>
            <a:t> </a:t>
          </a:r>
          <a:r>
            <a:rPr lang="ru-RU" sz="2300" dirty="0"/>
            <a:t>для </a:t>
          </a:r>
          <a:r>
            <a:rPr lang="ru-RU" sz="2300" dirty="0" err="1"/>
            <a:t>виникнення</a:t>
          </a:r>
          <a:r>
            <a:rPr lang="ru-RU" sz="2300" dirty="0"/>
            <a:t> у них прав та </a:t>
          </a:r>
          <a:r>
            <a:rPr lang="ru-RU" sz="2300" dirty="0" err="1"/>
            <a:t>обов'язків</a:t>
          </a:r>
          <a:r>
            <a:rPr lang="ru-RU" sz="2300" dirty="0"/>
            <a:t> </a:t>
          </a:r>
          <a:r>
            <a:rPr lang="ru-RU" sz="2300" b="1" dirty="0" err="1"/>
            <a:t>подружжя</a:t>
          </a:r>
          <a:r>
            <a:rPr lang="ru-RU" sz="2300" dirty="0"/>
            <a:t> (ч. 2 ст. 21 СКУ)</a:t>
          </a:r>
          <a:endParaRPr lang="uk-UA" sz="2300" dirty="0"/>
        </a:p>
      </dgm:t>
    </dgm:pt>
    <dgm:pt modelId="{3FF863AD-0741-4C01-9E55-0BD551162211}" type="parTrans" cxnId="{2802B28A-DEC4-40E8-9089-EEA7DFA64651}">
      <dgm:prSet/>
      <dgm:spPr/>
      <dgm:t>
        <a:bodyPr/>
        <a:lstStyle/>
        <a:p>
          <a:endParaRPr lang="uk-UA"/>
        </a:p>
      </dgm:t>
    </dgm:pt>
    <dgm:pt modelId="{FAC1AC91-F32F-461D-9144-3E58802F1085}" type="sibTrans" cxnId="{2802B28A-DEC4-40E8-9089-EEA7DFA64651}">
      <dgm:prSet/>
      <dgm:spPr/>
      <dgm:t>
        <a:bodyPr/>
        <a:lstStyle/>
        <a:p>
          <a:endParaRPr lang="uk-UA"/>
        </a:p>
      </dgm:t>
    </dgm:pt>
    <dgm:pt modelId="{A8B1E9DB-7A78-41E2-8B6A-47208AE77420}">
      <dgm:prSet custT="1"/>
      <dgm:spPr/>
      <dgm:t>
        <a:bodyPr rIns="720000"/>
        <a:lstStyle/>
        <a:p>
          <a:pPr algn="just">
            <a:spcAft>
              <a:spcPts val="0"/>
            </a:spcAft>
          </a:pPr>
          <a:r>
            <a:rPr lang="uk-UA" sz="2300" b="0" dirty="0">
              <a:solidFill>
                <a:schemeClr val="tx1"/>
              </a:solidFill>
            </a:rPr>
            <a:t>договором (</a:t>
          </a:r>
          <a:r>
            <a:rPr lang="uk-UA" sz="2300" b="1" dirty="0">
              <a:solidFill>
                <a:schemeClr val="tx1"/>
              </a:solidFill>
            </a:rPr>
            <a:t>шлюбний договір </a:t>
          </a:r>
          <a:r>
            <a:rPr lang="ru-RU" sz="2300" b="0" dirty="0" err="1">
              <a:solidFill>
                <a:schemeClr val="tx1"/>
              </a:solidFill>
            </a:rPr>
            <a:t>чи</a:t>
          </a:r>
          <a:r>
            <a:rPr lang="ru-RU" sz="2300" b="0" dirty="0">
              <a:solidFill>
                <a:schemeClr val="tx1"/>
              </a:solidFill>
            </a:rPr>
            <a:t> </a:t>
          </a:r>
          <a:r>
            <a:rPr lang="ru-RU" sz="2300" b="1" dirty="0" err="1">
              <a:solidFill>
                <a:schemeClr val="tx1"/>
              </a:solidFill>
            </a:rPr>
            <a:t>інший</a:t>
          </a:r>
          <a:r>
            <a:rPr lang="ru-RU" sz="2300" b="1" dirty="0">
              <a:solidFill>
                <a:schemeClr val="tx1"/>
              </a:solidFill>
            </a:rPr>
            <a:t> </a:t>
          </a:r>
          <a:r>
            <a:rPr lang="ru-RU" sz="2300" b="1" dirty="0" err="1">
              <a:solidFill>
                <a:schemeClr val="tx1"/>
              </a:solidFill>
            </a:rPr>
            <a:t>договір</a:t>
          </a:r>
          <a:r>
            <a:rPr lang="ru-RU" sz="2300" b="1" dirty="0">
              <a:solidFill>
                <a:schemeClr val="tx1"/>
              </a:solidFill>
            </a:rPr>
            <a:t> </a:t>
          </a:r>
          <a:r>
            <a:rPr lang="ru-RU" sz="2300" b="0" dirty="0" err="1">
              <a:solidFill>
                <a:schemeClr val="tx1"/>
              </a:solidFill>
            </a:rPr>
            <a:t>між</a:t>
          </a:r>
          <a:r>
            <a:rPr lang="ru-RU" sz="2300" b="0" dirty="0">
              <a:solidFill>
                <a:schemeClr val="tx1"/>
              </a:solidFill>
            </a:rPr>
            <a:t> </a:t>
          </a:r>
          <a:r>
            <a:rPr lang="ru-RU" sz="2300" b="0" dirty="0" err="1">
              <a:solidFill>
                <a:schemeClr val="tx1"/>
              </a:solidFill>
            </a:rPr>
            <a:t>подружжям</a:t>
          </a:r>
          <a:r>
            <a:rPr lang="ru-RU" sz="2300" b="0" dirty="0">
              <a:solidFill>
                <a:schemeClr val="tx1"/>
              </a:solidFill>
            </a:rPr>
            <a:t>/за </a:t>
          </a:r>
          <a:r>
            <a:rPr lang="ru-RU" sz="2300" b="0" dirty="0" err="1">
              <a:solidFill>
                <a:schemeClr val="tx1"/>
              </a:solidFill>
            </a:rPr>
            <a:t>участю</a:t>
          </a:r>
          <a:r>
            <a:rPr lang="ru-RU" sz="2300" b="0" dirty="0">
              <a:solidFill>
                <a:schemeClr val="tx1"/>
              </a:solidFill>
            </a:rPr>
            <a:t> </a:t>
          </a:r>
          <a:r>
            <a:rPr lang="ru-RU" sz="2300" b="0" dirty="0" err="1">
              <a:solidFill>
                <a:schemeClr val="tx1"/>
              </a:solidFill>
            </a:rPr>
            <a:t>подружжя</a:t>
          </a:r>
          <a:r>
            <a:rPr lang="ru-RU" sz="2300" b="0" dirty="0">
              <a:solidFill>
                <a:schemeClr val="tx1"/>
              </a:solidFill>
            </a:rPr>
            <a:t>, в </a:t>
          </a:r>
          <a:r>
            <a:rPr lang="ru-RU" sz="2300" b="0" dirty="0" err="1">
              <a:solidFill>
                <a:schemeClr val="tx1"/>
              </a:solidFill>
            </a:rPr>
            <a:t>результаті</a:t>
          </a:r>
          <a:r>
            <a:rPr lang="ru-RU" sz="2300" b="0" dirty="0">
              <a:solidFill>
                <a:schemeClr val="tx1"/>
              </a:solidFill>
            </a:rPr>
            <a:t> </a:t>
          </a:r>
          <a:r>
            <a:rPr lang="ru-RU" sz="2300" b="0" dirty="0" err="1">
              <a:solidFill>
                <a:schemeClr val="tx1"/>
              </a:solidFill>
            </a:rPr>
            <a:t>якого</a:t>
          </a:r>
          <a:r>
            <a:rPr lang="ru-RU" sz="2300" b="0" dirty="0">
              <a:solidFill>
                <a:schemeClr val="tx1"/>
              </a:solidFill>
            </a:rPr>
            <a:t> </a:t>
          </a:r>
          <a:r>
            <a:rPr lang="ru-RU" sz="2300" b="0" dirty="0" err="1">
              <a:solidFill>
                <a:schemeClr val="tx1"/>
              </a:solidFill>
            </a:rPr>
            <a:t>майно</a:t>
          </a:r>
          <a:r>
            <a:rPr lang="ru-RU" sz="2300" b="0" dirty="0">
              <a:solidFill>
                <a:schemeClr val="tx1"/>
              </a:solidFill>
            </a:rPr>
            <a:t> </a:t>
          </a:r>
          <a:r>
            <a:rPr lang="ru-RU" sz="2300" b="0" dirty="0" err="1">
              <a:solidFill>
                <a:schemeClr val="tx1"/>
              </a:solidFill>
            </a:rPr>
            <a:t>набувається</a:t>
          </a:r>
          <a:r>
            <a:rPr lang="ru-RU" sz="2300" b="0" dirty="0">
              <a:solidFill>
                <a:schemeClr val="tx1"/>
              </a:solidFill>
            </a:rPr>
            <a:t> в </a:t>
          </a:r>
          <a:r>
            <a:rPr lang="ru-RU" sz="2300" b="1" dirty="0" err="1">
              <a:solidFill>
                <a:schemeClr val="tx1"/>
              </a:solidFill>
            </a:rPr>
            <a:t>спільну</a:t>
          </a:r>
          <a:r>
            <a:rPr lang="ru-RU" sz="2300" b="1" dirty="0">
              <a:solidFill>
                <a:schemeClr val="tx1"/>
              </a:solidFill>
            </a:rPr>
            <a:t> </a:t>
          </a:r>
          <a:r>
            <a:rPr lang="ru-RU" sz="2300" b="1" dirty="0" err="1">
              <a:solidFill>
                <a:schemeClr val="tx1"/>
              </a:solidFill>
            </a:rPr>
            <a:t>часткову</a:t>
          </a:r>
          <a:r>
            <a:rPr lang="ru-RU" sz="2300" b="1" dirty="0">
              <a:solidFill>
                <a:schemeClr val="tx1"/>
              </a:solidFill>
            </a:rPr>
            <a:t> </a:t>
          </a:r>
          <a:r>
            <a:rPr lang="ru-RU" sz="2300" b="1" dirty="0" err="1">
              <a:solidFill>
                <a:schemeClr val="tx1"/>
              </a:solidFill>
            </a:rPr>
            <a:t>власність</a:t>
          </a:r>
          <a:r>
            <a:rPr lang="ru-RU" sz="2300" b="1" dirty="0">
              <a:solidFill>
                <a:schemeClr val="tx1"/>
              </a:solidFill>
            </a:rPr>
            <a:t> </a:t>
          </a:r>
          <a:r>
            <a:rPr lang="ru-RU" sz="2300" b="0" dirty="0" err="1">
              <a:solidFill>
                <a:schemeClr val="tx1"/>
              </a:solidFill>
            </a:rPr>
            <a:t>або</a:t>
          </a:r>
          <a:r>
            <a:rPr lang="ru-RU" sz="2300" b="0" dirty="0">
              <a:solidFill>
                <a:schemeClr val="tx1"/>
              </a:solidFill>
            </a:rPr>
            <a:t> </a:t>
          </a:r>
          <a:r>
            <a:rPr lang="ru-RU" sz="2300" b="1" dirty="0">
              <a:solidFill>
                <a:schemeClr val="tx1"/>
              </a:solidFill>
            </a:rPr>
            <a:t>в </a:t>
          </a:r>
          <a:r>
            <a:rPr lang="ru-RU" sz="2300" b="1" dirty="0" err="1">
              <a:solidFill>
                <a:schemeClr val="tx1"/>
              </a:solidFill>
            </a:rPr>
            <a:t>особисту</a:t>
          </a:r>
          <a:r>
            <a:rPr lang="ru-RU" sz="2300" b="1" dirty="0">
              <a:solidFill>
                <a:schemeClr val="tx1"/>
              </a:solidFill>
            </a:rPr>
            <a:t> </a:t>
          </a:r>
          <a:r>
            <a:rPr lang="ru-RU" sz="2300" b="1" dirty="0" err="1">
              <a:solidFill>
                <a:schemeClr val="tx1"/>
              </a:solidFill>
            </a:rPr>
            <a:t>приватну</a:t>
          </a:r>
          <a:r>
            <a:rPr lang="ru-RU" sz="2300" b="1" dirty="0">
              <a:solidFill>
                <a:schemeClr val="tx1"/>
              </a:solidFill>
            </a:rPr>
            <a:t> </a:t>
          </a:r>
          <a:r>
            <a:rPr lang="ru-RU" sz="2300" b="1" dirty="0" err="1">
              <a:solidFill>
                <a:schemeClr val="tx1"/>
              </a:solidFill>
            </a:rPr>
            <a:t>власність</a:t>
          </a:r>
          <a:r>
            <a:rPr lang="ru-RU" sz="2300" b="1" dirty="0">
              <a:solidFill>
                <a:schemeClr val="tx1"/>
              </a:solidFill>
            </a:rPr>
            <a:t> </a:t>
          </a:r>
          <a:r>
            <a:rPr lang="ru-RU" sz="2300" b="0" dirty="0">
              <a:solidFill>
                <a:schemeClr val="tx1"/>
              </a:solidFill>
            </a:rPr>
            <a:t>кожного </a:t>
          </a:r>
          <a:r>
            <a:rPr lang="ru-RU" sz="2300" b="0" dirty="0" err="1">
              <a:solidFill>
                <a:schemeClr val="tx1"/>
              </a:solidFill>
            </a:rPr>
            <a:t>із</a:t>
          </a:r>
          <a:r>
            <a:rPr lang="ru-RU" sz="2300" b="0" dirty="0">
              <a:solidFill>
                <a:schemeClr val="tx1"/>
              </a:solidFill>
            </a:rPr>
            <a:t> </a:t>
          </a:r>
          <a:r>
            <a:rPr lang="ru-RU" sz="2300" b="0" dirty="0" err="1">
              <a:solidFill>
                <a:schemeClr val="tx1"/>
              </a:solidFill>
            </a:rPr>
            <a:t>подружжя</a:t>
          </a:r>
          <a:r>
            <a:rPr lang="ru-RU" sz="2300" b="0" dirty="0">
              <a:solidFill>
                <a:schemeClr val="tx1"/>
              </a:solidFill>
            </a:rPr>
            <a:t>.</a:t>
          </a:r>
          <a:r>
            <a:rPr lang="uk-UA" sz="2300" b="0" dirty="0">
              <a:solidFill>
                <a:schemeClr val="tx1"/>
              </a:solidFill>
            </a:rPr>
            <a:t>)</a:t>
          </a:r>
        </a:p>
      </dgm:t>
    </dgm:pt>
    <dgm:pt modelId="{64AF403E-3E1F-4C1A-AFDF-AACF55CA081F}" type="parTrans" cxnId="{54245AEA-1B4E-4A5A-BE7F-96D77245506B}">
      <dgm:prSet/>
      <dgm:spPr/>
      <dgm:t>
        <a:bodyPr/>
        <a:lstStyle/>
        <a:p>
          <a:endParaRPr lang="uk-UA"/>
        </a:p>
      </dgm:t>
    </dgm:pt>
    <dgm:pt modelId="{6BC60857-5BFB-40F8-8FE5-1DD06A1E3396}" type="sibTrans" cxnId="{54245AEA-1B4E-4A5A-BE7F-96D77245506B}">
      <dgm:prSet/>
      <dgm:spPr/>
      <dgm:t>
        <a:bodyPr/>
        <a:lstStyle/>
        <a:p>
          <a:endParaRPr lang="uk-UA"/>
        </a:p>
      </dgm:t>
    </dgm:pt>
    <dgm:pt modelId="{61775D24-2373-4EC6-9922-354D9A6A0104}" type="pres">
      <dgm:prSet presAssocID="{F55036F7-E282-49AA-B977-9F17F4DC9338}" presName="linear" presStyleCnt="0">
        <dgm:presLayoutVars>
          <dgm:dir/>
          <dgm:animLvl val="lvl"/>
          <dgm:resizeHandles val="exact"/>
        </dgm:presLayoutVars>
      </dgm:prSet>
      <dgm:spPr/>
    </dgm:pt>
    <dgm:pt modelId="{62B5949B-8338-47E7-A9E2-5D9A86D1B700}" type="pres">
      <dgm:prSet presAssocID="{E73E6B69-E1B6-43F4-8FAD-3AAB026E387B}" presName="parentLin" presStyleCnt="0"/>
      <dgm:spPr/>
    </dgm:pt>
    <dgm:pt modelId="{792DF088-73AF-4353-9846-7280DAA80A27}" type="pres">
      <dgm:prSet presAssocID="{E73E6B69-E1B6-43F4-8FAD-3AAB026E387B}" presName="parentLeftMargin" presStyleLbl="node1" presStyleIdx="0" presStyleCnt="3"/>
      <dgm:spPr/>
    </dgm:pt>
    <dgm:pt modelId="{7854569F-3024-4E95-8340-9487E1C92816}" type="pres">
      <dgm:prSet presAssocID="{E73E6B69-E1B6-43F4-8FAD-3AAB026E387B}" presName="parentText" presStyleLbl="node1" presStyleIdx="0" presStyleCnt="3" custScaleX="138096" custScaleY="79533" custLinFactNeighborX="-46667">
        <dgm:presLayoutVars>
          <dgm:chMax val="0"/>
          <dgm:bulletEnabled val="1"/>
        </dgm:presLayoutVars>
      </dgm:prSet>
      <dgm:spPr/>
    </dgm:pt>
    <dgm:pt modelId="{89637A0F-F951-410A-BC33-C92C617BF547}" type="pres">
      <dgm:prSet presAssocID="{E73E6B69-E1B6-43F4-8FAD-3AAB026E387B}" presName="negativeSpace" presStyleCnt="0"/>
      <dgm:spPr/>
    </dgm:pt>
    <dgm:pt modelId="{917126FD-0865-4951-93FF-61D0942BD75C}" type="pres">
      <dgm:prSet presAssocID="{E73E6B69-E1B6-43F4-8FAD-3AAB026E387B}" presName="childText" presStyleLbl="conFgAcc1" presStyleIdx="0" presStyleCnt="3" custLinFactNeighborY="-81936">
        <dgm:presLayoutVars>
          <dgm:bulletEnabled val="1"/>
        </dgm:presLayoutVars>
      </dgm:prSet>
      <dgm:spPr/>
    </dgm:pt>
    <dgm:pt modelId="{25A67D6B-4C91-4A17-8C6C-3D3D3C4C9820}" type="pres">
      <dgm:prSet presAssocID="{1C389733-976E-43D7-BBF2-7FFA3C8006B8}" presName="spaceBetweenRectangles" presStyleCnt="0"/>
      <dgm:spPr/>
    </dgm:pt>
    <dgm:pt modelId="{BD78F9C7-BBB1-4156-9A12-3BA3053F90F6}" type="pres">
      <dgm:prSet presAssocID="{0F502F77-348C-4A91-AC12-F226086FD99A}" presName="parentLin" presStyleCnt="0"/>
      <dgm:spPr/>
    </dgm:pt>
    <dgm:pt modelId="{05AA16D5-B0C5-4746-BD10-582E52FE112C}" type="pres">
      <dgm:prSet presAssocID="{0F502F77-348C-4A91-AC12-F226086FD99A}" presName="parentLeftMargin" presStyleLbl="node1" presStyleIdx="0" presStyleCnt="3"/>
      <dgm:spPr/>
    </dgm:pt>
    <dgm:pt modelId="{59D8DACE-2090-4139-BACF-B612C615B4E9}" type="pres">
      <dgm:prSet presAssocID="{0F502F77-348C-4A91-AC12-F226086FD99A}" presName="parentText" presStyleLbl="node1" presStyleIdx="1" presStyleCnt="3" custScaleX="135583" custScaleY="79533" custLinFactNeighborX="-47506" custLinFactNeighborY="-8828">
        <dgm:presLayoutVars>
          <dgm:chMax val="0"/>
          <dgm:bulletEnabled val="1"/>
        </dgm:presLayoutVars>
      </dgm:prSet>
      <dgm:spPr/>
    </dgm:pt>
    <dgm:pt modelId="{27C33477-BB3C-46BF-A867-A96565605DBB}" type="pres">
      <dgm:prSet presAssocID="{0F502F77-348C-4A91-AC12-F226086FD99A}" presName="negativeSpace" presStyleCnt="0"/>
      <dgm:spPr/>
    </dgm:pt>
    <dgm:pt modelId="{62E2D74F-C8E0-45E2-9EB4-117375DF2C20}" type="pres">
      <dgm:prSet presAssocID="{0F502F77-348C-4A91-AC12-F226086FD99A}" presName="childText" presStyleLbl="conFgAcc1" presStyleIdx="1" presStyleCnt="3" custLinFactNeighborY="-90246">
        <dgm:presLayoutVars>
          <dgm:bulletEnabled val="1"/>
        </dgm:presLayoutVars>
      </dgm:prSet>
      <dgm:spPr/>
    </dgm:pt>
    <dgm:pt modelId="{192D6E44-C53C-4670-8A3A-3D5915CD08C5}" type="pres">
      <dgm:prSet presAssocID="{FF360542-79EA-4E3B-A16F-00BAD1B791CB}" presName="spaceBetweenRectangles" presStyleCnt="0"/>
      <dgm:spPr/>
    </dgm:pt>
    <dgm:pt modelId="{C5F49323-69FC-40BF-8F7D-CD81D7F47C44}" type="pres">
      <dgm:prSet presAssocID="{B74E5CD2-840D-4185-A70D-9D92496E9E56}" presName="parentLin" presStyleCnt="0"/>
      <dgm:spPr/>
    </dgm:pt>
    <dgm:pt modelId="{D2A764D3-E945-42DE-9FBF-654163223E63}" type="pres">
      <dgm:prSet presAssocID="{B74E5CD2-840D-4185-A70D-9D92496E9E56}" presName="parentLeftMargin" presStyleLbl="node1" presStyleIdx="1" presStyleCnt="3"/>
      <dgm:spPr/>
    </dgm:pt>
    <dgm:pt modelId="{537AA15E-7140-4F44-AC22-4EBEBB9CEFBE}" type="pres">
      <dgm:prSet presAssocID="{B74E5CD2-840D-4185-A70D-9D92496E9E56}" presName="parentText" presStyleLbl="node1" presStyleIdx="2" presStyleCnt="3" custScaleX="135583" custScaleY="79533" custLinFactNeighborX="-47507" custLinFactNeighborY="-5403">
        <dgm:presLayoutVars>
          <dgm:chMax val="0"/>
          <dgm:bulletEnabled val="1"/>
        </dgm:presLayoutVars>
      </dgm:prSet>
      <dgm:spPr/>
    </dgm:pt>
    <dgm:pt modelId="{87FB74D1-4711-41DF-BE9A-A9CC5006058A}" type="pres">
      <dgm:prSet presAssocID="{B74E5CD2-840D-4185-A70D-9D92496E9E56}" presName="negativeSpace" presStyleCnt="0"/>
      <dgm:spPr/>
    </dgm:pt>
    <dgm:pt modelId="{5C85A7C4-771B-4909-9695-A0540305FFF9}" type="pres">
      <dgm:prSet presAssocID="{B74E5CD2-840D-4185-A70D-9D92496E9E56}" presName="childText" presStyleLbl="conFgAcc1" presStyleIdx="2" presStyleCnt="3" custLinFactNeighborY="-25895">
        <dgm:presLayoutVars>
          <dgm:bulletEnabled val="1"/>
        </dgm:presLayoutVars>
      </dgm:prSet>
      <dgm:spPr/>
    </dgm:pt>
  </dgm:ptLst>
  <dgm:cxnLst>
    <dgm:cxn modelId="{4606560E-F6E5-4B74-94A9-623E650E985C}" type="presOf" srcId="{6D7ABD89-5775-4601-81CE-E4DE7E65053C}" destId="{62E2D74F-C8E0-45E2-9EB4-117375DF2C20}" srcOrd="0" destOrd="1" presId="urn:microsoft.com/office/officeart/2005/8/layout/list1"/>
    <dgm:cxn modelId="{47B7091E-0E31-446F-850D-D8F98708D200}" type="presOf" srcId="{B74E5CD2-840D-4185-A70D-9D92496E9E56}" destId="{D2A764D3-E945-42DE-9FBF-654163223E63}" srcOrd="0" destOrd="0" presId="urn:microsoft.com/office/officeart/2005/8/layout/list1"/>
    <dgm:cxn modelId="{31A3352C-B7A9-46EB-AA65-24C83F4CB38A}" type="presOf" srcId="{94DA9A7B-4DF0-4379-B5E5-AAB23AED237F}" destId="{5C85A7C4-771B-4909-9695-A0540305FFF9}" srcOrd="0" destOrd="0" presId="urn:microsoft.com/office/officeart/2005/8/layout/list1"/>
    <dgm:cxn modelId="{93BE633F-C4B9-40D0-829A-36DFC0B632FC}" type="presOf" srcId="{85AE85E4-A970-4548-B8F6-11C5CB7AFB47}" destId="{917126FD-0865-4951-93FF-61D0942BD75C}" srcOrd="0" destOrd="1" presId="urn:microsoft.com/office/officeart/2005/8/layout/list1"/>
    <dgm:cxn modelId="{2E4C385C-14F9-48F8-9D2A-8088085C7071}" type="presOf" srcId="{0F502F77-348C-4A91-AC12-F226086FD99A}" destId="{59D8DACE-2090-4139-BACF-B612C615B4E9}" srcOrd="1" destOrd="0" presId="urn:microsoft.com/office/officeart/2005/8/layout/list1"/>
    <dgm:cxn modelId="{0C309C63-0131-4C1D-97F2-390AAFB0B32A}" srcId="{E73E6B69-E1B6-43F4-8FAD-3AAB026E387B}" destId="{0FACD1BD-60B3-44BF-AAA0-32B977AF5219}" srcOrd="0" destOrd="0" parTransId="{588D89CA-B562-47A9-9CF9-6EB24466C6AE}" sibTransId="{85F11F58-95B0-4E25-A576-DF343A65F95F}"/>
    <dgm:cxn modelId="{E8ADDB46-42C2-4B76-A240-ADD16CE17199}" type="presOf" srcId="{F55036F7-E282-49AA-B977-9F17F4DC9338}" destId="{61775D24-2373-4EC6-9922-354D9A6A0104}" srcOrd="0" destOrd="0" presId="urn:microsoft.com/office/officeart/2005/8/layout/list1"/>
    <dgm:cxn modelId="{8200D967-96FD-47A5-95DE-648878504897}" type="presOf" srcId="{0FACD1BD-60B3-44BF-AAA0-32B977AF5219}" destId="{917126FD-0865-4951-93FF-61D0942BD75C}" srcOrd="0" destOrd="0" presId="urn:microsoft.com/office/officeart/2005/8/layout/list1"/>
    <dgm:cxn modelId="{E258E576-722B-4EA4-9A0A-3D92460955F6}" type="presOf" srcId="{46748273-BD24-491A-8974-AB3A911E244A}" destId="{62E2D74F-C8E0-45E2-9EB4-117375DF2C20}" srcOrd="0" destOrd="0" presId="urn:microsoft.com/office/officeart/2005/8/layout/list1"/>
    <dgm:cxn modelId="{2802B28A-DEC4-40E8-9089-EEA7DFA64651}" srcId="{0F502F77-348C-4A91-AC12-F226086FD99A}" destId="{6D7ABD89-5775-4601-81CE-E4DE7E65053C}" srcOrd="1" destOrd="0" parTransId="{3FF863AD-0741-4C01-9E55-0BD551162211}" sibTransId="{FAC1AC91-F32F-461D-9144-3E58802F1085}"/>
    <dgm:cxn modelId="{1EE5D98C-49C3-494F-8CC1-CC4B1AD9EC30}" srcId="{F55036F7-E282-49AA-B977-9F17F4DC9338}" destId="{E73E6B69-E1B6-43F4-8FAD-3AAB026E387B}" srcOrd="0" destOrd="0" parTransId="{CA59C8D6-13AB-4D79-8D42-E3AD378AB84A}" sibTransId="{1C389733-976E-43D7-BBF2-7FFA3C8006B8}"/>
    <dgm:cxn modelId="{D68D0C91-B22C-46AF-AE46-CA18E4A1FCE5}" srcId="{0F502F77-348C-4A91-AC12-F226086FD99A}" destId="{46748273-BD24-491A-8974-AB3A911E244A}" srcOrd="0" destOrd="0" parTransId="{C8A1BDFE-435C-48BB-929B-CFC07582E169}" sibTransId="{A734E09A-5251-411E-9396-2F73C0C4BB72}"/>
    <dgm:cxn modelId="{9E2397A5-5063-48BE-9752-3A68648B1F40}" type="presOf" srcId="{A8B1E9DB-7A78-41E2-8B6A-47208AE77420}" destId="{5C85A7C4-771B-4909-9695-A0540305FFF9}" srcOrd="0" destOrd="1" presId="urn:microsoft.com/office/officeart/2005/8/layout/list1"/>
    <dgm:cxn modelId="{3C1920AD-7634-496D-A152-77D126E7FC5C}" type="presOf" srcId="{0F502F77-348C-4A91-AC12-F226086FD99A}" destId="{05AA16D5-B0C5-4746-BD10-582E52FE112C}" srcOrd="0" destOrd="0" presId="urn:microsoft.com/office/officeart/2005/8/layout/list1"/>
    <dgm:cxn modelId="{29DB11CA-6756-4B0B-B8FB-F4986FC5F2B6}" type="presOf" srcId="{E73E6B69-E1B6-43F4-8FAD-3AAB026E387B}" destId="{7854569F-3024-4E95-8340-9487E1C92816}" srcOrd="1" destOrd="0" presId="urn:microsoft.com/office/officeart/2005/8/layout/list1"/>
    <dgm:cxn modelId="{C12213CE-489E-4A4E-9CA7-A391B94BE371}" srcId="{F55036F7-E282-49AA-B977-9F17F4DC9338}" destId="{0F502F77-348C-4A91-AC12-F226086FD99A}" srcOrd="1" destOrd="0" parTransId="{804575FD-0157-45F5-B1CD-C6AEDD0C93F1}" sibTransId="{FF360542-79EA-4E3B-A16F-00BAD1B791CB}"/>
    <dgm:cxn modelId="{627F2BDD-766D-4F50-833C-836BF2236195}" type="presOf" srcId="{E73E6B69-E1B6-43F4-8FAD-3AAB026E387B}" destId="{792DF088-73AF-4353-9846-7280DAA80A27}" srcOrd="0" destOrd="0" presId="urn:microsoft.com/office/officeart/2005/8/layout/list1"/>
    <dgm:cxn modelId="{54245AEA-1B4E-4A5A-BE7F-96D77245506B}" srcId="{B74E5CD2-840D-4185-A70D-9D92496E9E56}" destId="{A8B1E9DB-7A78-41E2-8B6A-47208AE77420}" srcOrd="1" destOrd="0" parTransId="{64AF403E-3E1F-4C1A-AFDF-AACF55CA081F}" sibTransId="{6BC60857-5BFB-40F8-8FE5-1DD06A1E3396}"/>
    <dgm:cxn modelId="{141ACBEB-0AF0-43D0-8F35-480094593E7F}" srcId="{F55036F7-E282-49AA-B977-9F17F4DC9338}" destId="{B74E5CD2-840D-4185-A70D-9D92496E9E56}" srcOrd="2" destOrd="0" parTransId="{E3D8FA14-09BB-4285-86C2-65B0D81B2ECA}" sibTransId="{664E9E2B-E183-4732-8518-765C50B7E421}"/>
    <dgm:cxn modelId="{F7E6A7F2-A78A-4B2D-A726-89A7A8FB63D0}" srcId="{B74E5CD2-840D-4185-A70D-9D92496E9E56}" destId="{94DA9A7B-4DF0-4379-B5E5-AAB23AED237F}" srcOrd="0" destOrd="0" parTransId="{61DA49E4-3E34-4F12-A51F-4264DC151F24}" sibTransId="{71E30FE1-02AE-4C5A-85DB-BB3BB2F3FCD6}"/>
    <dgm:cxn modelId="{D6181BFB-F4EE-4C7D-A02A-B0B09C0970B9}" type="presOf" srcId="{B74E5CD2-840D-4185-A70D-9D92496E9E56}" destId="{537AA15E-7140-4F44-AC22-4EBEBB9CEFBE}" srcOrd="1" destOrd="0" presId="urn:microsoft.com/office/officeart/2005/8/layout/list1"/>
    <dgm:cxn modelId="{F193E7FB-D087-4BAB-B9B7-F700ADF7E6D5}" srcId="{E73E6B69-E1B6-43F4-8FAD-3AAB026E387B}" destId="{85AE85E4-A970-4548-B8F6-11C5CB7AFB47}" srcOrd="1" destOrd="0" parTransId="{C4B92F52-2828-4A85-9251-C6A359FFA66C}" sibTransId="{06375E8E-DDEF-4241-829F-3F468E3835C3}"/>
    <dgm:cxn modelId="{4E8BB5A6-DD65-4B34-BC33-9B9E6616DCCA}" type="presParOf" srcId="{61775D24-2373-4EC6-9922-354D9A6A0104}" destId="{62B5949B-8338-47E7-A9E2-5D9A86D1B700}" srcOrd="0" destOrd="0" presId="urn:microsoft.com/office/officeart/2005/8/layout/list1"/>
    <dgm:cxn modelId="{DD98922C-A99D-49C1-9A98-5F9954FFC694}" type="presParOf" srcId="{62B5949B-8338-47E7-A9E2-5D9A86D1B700}" destId="{792DF088-73AF-4353-9846-7280DAA80A27}" srcOrd="0" destOrd="0" presId="urn:microsoft.com/office/officeart/2005/8/layout/list1"/>
    <dgm:cxn modelId="{8848CF02-1DE7-4E8B-A3BA-52E8A44FC05D}" type="presParOf" srcId="{62B5949B-8338-47E7-A9E2-5D9A86D1B700}" destId="{7854569F-3024-4E95-8340-9487E1C92816}" srcOrd="1" destOrd="0" presId="urn:microsoft.com/office/officeart/2005/8/layout/list1"/>
    <dgm:cxn modelId="{B1AD4218-129B-4624-BCAD-F3ADAD6FCA1C}" type="presParOf" srcId="{61775D24-2373-4EC6-9922-354D9A6A0104}" destId="{89637A0F-F951-410A-BC33-C92C617BF547}" srcOrd="1" destOrd="0" presId="urn:microsoft.com/office/officeart/2005/8/layout/list1"/>
    <dgm:cxn modelId="{5765E3E4-4850-4EF5-B465-182A2A3FC2B4}" type="presParOf" srcId="{61775D24-2373-4EC6-9922-354D9A6A0104}" destId="{917126FD-0865-4951-93FF-61D0942BD75C}" srcOrd="2" destOrd="0" presId="urn:microsoft.com/office/officeart/2005/8/layout/list1"/>
    <dgm:cxn modelId="{D7098A81-0B25-46BF-9E1F-A62B44D98605}" type="presParOf" srcId="{61775D24-2373-4EC6-9922-354D9A6A0104}" destId="{25A67D6B-4C91-4A17-8C6C-3D3D3C4C9820}" srcOrd="3" destOrd="0" presId="urn:microsoft.com/office/officeart/2005/8/layout/list1"/>
    <dgm:cxn modelId="{7487B01A-DE78-42E7-9301-91205DAF191D}" type="presParOf" srcId="{61775D24-2373-4EC6-9922-354D9A6A0104}" destId="{BD78F9C7-BBB1-4156-9A12-3BA3053F90F6}" srcOrd="4" destOrd="0" presId="urn:microsoft.com/office/officeart/2005/8/layout/list1"/>
    <dgm:cxn modelId="{07AB5EB4-348E-4B7C-8840-C7E132E14CC5}" type="presParOf" srcId="{BD78F9C7-BBB1-4156-9A12-3BA3053F90F6}" destId="{05AA16D5-B0C5-4746-BD10-582E52FE112C}" srcOrd="0" destOrd="0" presId="urn:microsoft.com/office/officeart/2005/8/layout/list1"/>
    <dgm:cxn modelId="{D738B11B-6C85-40E4-8FEA-B9CA2DB9A626}" type="presParOf" srcId="{BD78F9C7-BBB1-4156-9A12-3BA3053F90F6}" destId="{59D8DACE-2090-4139-BACF-B612C615B4E9}" srcOrd="1" destOrd="0" presId="urn:microsoft.com/office/officeart/2005/8/layout/list1"/>
    <dgm:cxn modelId="{03EDA09B-D9C0-45F5-836E-B3A5E1C25062}" type="presParOf" srcId="{61775D24-2373-4EC6-9922-354D9A6A0104}" destId="{27C33477-BB3C-46BF-A867-A96565605DBB}" srcOrd="5" destOrd="0" presId="urn:microsoft.com/office/officeart/2005/8/layout/list1"/>
    <dgm:cxn modelId="{1D77B40B-D2C3-4FE0-8EDE-5AE0BA5A076A}" type="presParOf" srcId="{61775D24-2373-4EC6-9922-354D9A6A0104}" destId="{62E2D74F-C8E0-45E2-9EB4-117375DF2C20}" srcOrd="6" destOrd="0" presId="urn:microsoft.com/office/officeart/2005/8/layout/list1"/>
    <dgm:cxn modelId="{1EC2688D-06DA-4EAA-AFE6-A1B5734B93A7}" type="presParOf" srcId="{61775D24-2373-4EC6-9922-354D9A6A0104}" destId="{192D6E44-C53C-4670-8A3A-3D5915CD08C5}" srcOrd="7" destOrd="0" presId="urn:microsoft.com/office/officeart/2005/8/layout/list1"/>
    <dgm:cxn modelId="{62D13452-857C-47C9-9844-3CD54DE3A1BB}" type="presParOf" srcId="{61775D24-2373-4EC6-9922-354D9A6A0104}" destId="{C5F49323-69FC-40BF-8F7D-CD81D7F47C44}" srcOrd="8" destOrd="0" presId="urn:microsoft.com/office/officeart/2005/8/layout/list1"/>
    <dgm:cxn modelId="{A7D4B299-1FC9-4678-93AC-E9F41FE67C5F}" type="presParOf" srcId="{C5F49323-69FC-40BF-8F7D-CD81D7F47C44}" destId="{D2A764D3-E945-42DE-9FBF-654163223E63}" srcOrd="0" destOrd="0" presId="urn:microsoft.com/office/officeart/2005/8/layout/list1"/>
    <dgm:cxn modelId="{9BBD09B0-9603-4923-B590-6BA36F47D53D}" type="presParOf" srcId="{C5F49323-69FC-40BF-8F7D-CD81D7F47C44}" destId="{537AA15E-7140-4F44-AC22-4EBEBB9CEFBE}" srcOrd="1" destOrd="0" presId="urn:microsoft.com/office/officeart/2005/8/layout/list1"/>
    <dgm:cxn modelId="{90876B67-88F1-4BED-B9B9-8B2BCE6072F1}" type="presParOf" srcId="{61775D24-2373-4EC6-9922-354D9A6A0104}" destId="{87FB74D1-4711-41DF-BE9A-A9CC5006058A}" srcOrd="9" destOrd="0" presId="urn:microsoft.com/office/officeart/2005/8/layout/list1"/>
    <dgm:cxn modelId="{1A98CC2F-4863-4968-8A26-035B90195114}" type="presParOf" srcId="{61775D24-2373-4EC6-9922-354D9A6A0104}" destId="{5C85A7C4-771B-4909-9695-A0540305FFF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5036F7-E282-49AA-B977-9F17F4DC93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73E6B69-E1B6-43F4-8FAD-3AAB026E387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500" b="1" dirty="0" err="1"/>
            <a:t>Об'єкти</a:t>
          </a:r>
          <a:r>
            <a:rPr lang="ru-RU" sz="2500" b="1" dirty="0"/>
            <a:t> права </a:t>
          </a:r>
          <a:r>
            <a:rPr lang="ru-RU" sz="2500" b="1" dirty="0" err="1"/>
            <a:t>спільної</a:t>
          </a:r>
          <a:r>
            <a:rPr lang="ru-RU" sz="2500" b="1" dirty="0"/>
            <a:t> </a:t>
          </a:r>
          <a:r>
            <a:rPr lang="ru-RU" sz="2500" b="1" dirty="0" err="1"/>
            <a:t>сумісної</a:t>
          </a:r>
          <a:r>
            <a:rPr lang="ru-RU" sz="2500" b="1" dirty="0"/>
            <a:t> </a:t>
          </a:r>
          <a:r>
            <a:rPr lang="ru-RU" sz="2500" b="1" dirty="0" err="1"/>
            <a:t>власності</a:t>
          </a:r>
          <a:r>
            <a:rPr lang="ru-RU" sz="2500" b="1" dirty="0"/>
            <a:t> (ст. 61 СКУ)</a:t>
          </a:r>
          <a:endParaRPr lang="uk-UA" sz="2500" dirty="0"/>
        </a:p>
      </dgm:t>
    </dgm:pt>
    <dgm:pt modelId="{CA59C8D6-13AB-4D79-8D42-E3AD378AB84A}" type="parTrans" cxnId="{1EE5D98C-49C3-494F-8CC1-CC4B1AD9EC30}">
      <dgm:prSet/>
      <dgm:spPr/>
      <dgm:t>
        <a:bodyPr/>
        <a:lstStyle/>
        <a:p>
          <a:endParaRPr lang="uk-UA"/>
        </a:p>
      </dgm:t>
    </dgm:pt>
    <dgm:pt modelId="{1C389733-976E-43D7-BBF2-7FFA3C8006B8}" type="sibTrans" cxnId="{1EE5D98C-49C3-494F-8CC1-CC4B1AD9EC30}">
      <dgm:prSet/>
      <dgm:spPr/>
      <dgm:t>
        <a:bodyPr/>
        <a:lstStyle/>
        <a:p>
          <a:endParaRPr lang="uk-UA"/>
        </a:p>
      </dgm:t>
    </dgm:pt>
    <dgm:pt modelId="{0F502F77-348C-4A91-AC12-F226086FD99A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500" b="1" dirty="0" err="1"/>
            <a:t>Виникнення</a:t>
          </a:r>
          <a:r>
            <a:rPr lang="ru-RU" sz="2500" b="1" dirty="0"/>
            <a:t> </a:t>
          </a:r>
          <a:r>
            <a:rPr lang="ru-RU" sz="2500" b="1" dirty="0" err="1"/>
            <a:t>спільної</a:t>
          </a:r>
          <a:r>
            <a:rPr lang="ru-RU" sz="2500" b="1" dirty="0"/>
            <a:t> </a:t>
          </a:r>
          <a:r>
            <a:rPr lang="ru-RU" sz="2500" b="1" dirty="0" err="1"/>
            <a:t>сумісної</a:t>
          </a:r>
          <a:r>
            <a:rPr lang="ru-RU" sz="2500" b="1" dirty="0"/>
            <a:t> </a:t>
          </a:r>
          <a:r>
            <a:rPr lang="ru-RU" sz="2500" b="1" dirty="0" err="1"/>
            <a:t>власності</a:t>
          </a:r>
          <a:r>
            <a:rPr lang="ru-RU" sz="2500" b="1" dirty="0"/>
            <a:t> </a:t>
          </a:r>
          <a:r>
            <a:rPr lang="ru-RU" sz="2500" b="1" dirty="0" err="1"/>
            <a:t>подружжя</a:t>
          </a:r>
          <a:r>
            <a:rPr lang="ru-RU" sz="2500" b="1" dirty="0"/>
            <a:t> на </a:t>
          </a:r>
          <a:r>
            <a:rPr lang="ru-RU" sz="2500" b="1" dirty="0" err="1"/>
            <a:t>майно</a:t>
          </a:r>
          <a:r>
            <a:rPr lang="ru-RU" sz="2500" b="1" dirty="0"/>
            <a:t>, </a:t>
          </a:r>
          <a:r>
            <a:rPr lang="ru-RU" sz="2500" b="1" dirty="0" err="1"/>
            <a:t>що</a:t>
          </a:r>
          <a:r>
            <a:rPr lang="ru-RU" sz="2500" b="1" dirty="0"/>
            <a:t> належало </a:t>
          </a:r>
          <a:r>
            <a:rPr lang="ru-RU" sz="2500" b="1" dirty="0" err="1"/>
            <a:t>дружині</a:t>
          </a:r>
          <a:r>
            <a:rPr lang="ru-RU" sz="2500" b="1" dirty="0"/>
            <a:t>, </a:t>
          </a:r>
          <a:r>
            <a:rPr lang="ru-RU" sz="2500" b="1" dirty="0" err="1"/>
            <a:t>чоловікові</a:t>
          </a:r>
          <a:r>
            <a:rPr lang="ru-RU" sz="2500" b="1" dirty="0"/>
            <a:t> (ст.62 СКУ)</a:t>
          </a:r>
          <a:endParaRPr lang="uk-UA" sz="2500" spc="-80" baseline="0" dirty="0"/>
        </a:p>
      </dgm:t>
    </dgm:pt>
    <dgm:pt modelId="{804575FD-0157-45F5-B1CD-C6AEDD0C93F1}" type="parTrans" cxnId="{C12213CE-489E-4A4E-9CA7-A391B94BE371}">
      <dgm:prSet/>
      <dgm:spPr/>
      <dgm:t>
        <a:bodyPr/>
        <a:lstStyle/>
        <a:p>
          <a:endParaRPr lang="uk-UA"/>
        </a:p>
      </dgm:t>
    </dgm:pt>
    <dgm:pt modelId="{FF360542-79EA-4E3B-A16F-00BAD1B791CB}" type="sibTrans" cxnId="{C12213CE-489E-4A4E-9CA7-A391B94BE371}">
      <dgm:prSet/>
      <dgm:spPr/>
      <dgm:t>
        <a:bodyPr/>
        <a:lstStyle/>
        <a:p>
          <a:endParaRPr lang="uk-UA"/>
        </a:p>
      </dgm:t>
    </dgm:pt>
    <dgm:pt modelId="{B74E5CD2-840D-4185-A70D-9D92496E9E56}">
      <dgm:prSet phldrT="[Текст]" custT="1"/>
      <dgm:spPr/>
      <dgm:t>
        <a:bodyPr/>
        <a:lstStyle/>
        <a:p>
          <a:r>
            <a:rPr lang="ru-RU" sz="2500" b="1" dirty="0" err="1"/>
            <a:t>Здійснення</a:t>
          </a:r>
          <a:r>
            <a:rPr lang="ru-RU" sz="2500" b="1" dirty="0"/>
            <a:t> </a:t>
          </a:r>
          <a:r>
            <a:rPr lang="ru-RU" sz="2500" b="1" dirty="0" err="1"/>
            <a:t>подружжям</a:t>
          </a:r>
          <a:r>
            <a:rPr lang="ru-RU" sz="2500" b="1" dirty="0"/>
            <a:t> права </a:t>
          </a:r>
          <a:r>
            <a:rPr lang="ru-RU" sz="2500" b="1" dirty="0" err="1"/>
            <a:t>спільної</a:t>
          </a:r>
          <a:r>
            <a:rPr lang="ru-RU" sz="2500" b="1" dirty="0"/>
            <a:t> </a:t>
          </a:r>
          <a:r>
            <a:rPr lang="ru-RU" sz="2500" b="1" dirty="0" err="1"/>
            <a:t>сумісної</a:t>
          </a:r>
          <a:r>
            <a:rPr lang="ru-RU" sz="2500" b="1" dirty="0"/>
            <a:t> </a:t>
          </a:r>
          <a:r>
            <a:rPr lang="ru-RU" sz="2500" b="1" dirty="0" err="1"/>
            <a:t>власності</a:t>
          </a:r>
          <a:r>
            <a:rPr lang="ru-RU" sz="2500" b="1" dirty="0"/>
            <a:t> (ст. 63 СКУ)</a:t>
          </a:r>
          <a:endParaRPr lang="uk-UA" sz="2500" dirty="0"/>
        </a:p>
      </dgm:t>
    </dgm:pt>
    <dgm:pt modelId="{E3D8FA14-09BB-4285-86C2-65B0D81B2ECA}" type="parTrans" cxnId="{141ACBEB-0AF0-43D0-8F35-480094593E7F}">
      <dgm:prSet/>
      <dgm:spPr/>
      <dgm:t>
        <a:bodyPr/>
        <a:lstStyle/>
        <a:p>
          <a:endParaRPr lang="uk-UA"/>
        </a:p>
      </dgm:t>
    </dgm:pt>
    <dgm:pt modelId="{664E9E2B-E183-4732-8518-765C50B7E421}" type="sibTrans" cxnId="{141ACBEB-0AF0-43D0-8F35-480094593E7F}">
      <dgm:prSet/>
      <dgm:spPr/>
      <dgm:t>
        <a:bodyPr/>
        <a:lstStyle/>
        <a:p>
          <a:endParaRPr lang="uk-UA"/>
        </a:p>
      </dgm:t>
    </dgm:pt>
    <dgm:pt modelId="{0FACD1BD-60B3-44BF-AAA0-32B977AF5219}">
      <dgm:prSet custT="1"/>
      <dgm:spPr/>
      <dgm:t>
        <a:bodyPr rIns="720000"/>
        <a:lstStyle/>
        <a:p>
          <a:pPr marL="361950" indent="-361950" algn="just">
            <a:spcAft>
              <a:spcPts val="0"/>
            </a:spcAft>
          </a:pPr>
          <a:r>
            <a:rPr lang="ru-RU" sz="2100" b="0" dirty="0" err="1"/>
            <a:t>Об'єктом</a:t>
          </a:r>
          <a:r>
            <a:rPr lang="ru-RU" sz="2100" b="0" dirty="0"/>
            <a:t> права </a:t>
          </a:r>
          <a:r>
            <a:rPr lang="ru-RU" sz="2100" b="0" dirty="0" err="1"/>
            <a:t>спільної</a:t>
          </a:r>
          <a:r>
            <a:rPr lang="ru-RU" sz="2100" b="0" dirty="0"/>
            <a:t> </a:t>
          </a:r>
          <a:r>
            <a:rPr lang="ru-RU" sz="2100" b="0" dirty="0" err="1"/>
            <a:t>сумісної</a:t>
          </a:r>
          <a:r>
            <a:rPr lang="ru-RU" sz="2100" b="0" dirty="0"/>
            <a:t> </a:t>
          </a:r>
          <a:r>
            <a:rPr lang="ru-RU" sz="2100" b="0" dirty="0" err="1"/>
            <a:t>власності</a:t>
          </a:r>
          <a:r>
            <a:rPr lang="ru-RU" sz="2100" b="0" dirty="0"/>
            <a:t> </a:t>
          </a:r>
          <a:r>
            <a:rPr lang="ru-RU" sz="2100" b="0" dirty="0" err="1"/>
            <a:t>подружжя</a:t>
          </a:r>
          <a:r>
            <a:rPr lang="ru-RU" sz="2100" b="0" dirty="0"/>
            <a:t> </a:t>
          </a:r>
          <a:r>
            <a:rPr lang="ru-RU" sz="2100" b="0" dirty="0" err="1"/>
            <a:t>може</a:t>
          </a:r>
          <a:r>
            <a:rPr lang="ru-RU" sz="2100" b="0" dirty="0"/>
            <a:t> бути будь-яке </a:t>
          </a:r>
          <a:r>
            <a:rPr lang="ru-RU" sz="2100" b="0" dirty="0" err="1"/>
            <a:t>майно</a:t>
          </a:r>
          <a:r>
            <a:rPr lang="ru-RU" sz="2100" b="0" dirty="0"/>
            <a:t>, за </a:t>
          </a:r>
          <a:r>
            <a:rPr lang="ru-RU" sz="2100" b="0" dirty="0" err="1"/>
            <a:t>винятком</a:t>
          </a:r>
          <a:r>
            <a:rPr lang="ru-RU" sz="2100" b="0" dirty="0"/>
            <a:t> </a:t>
          </a:r>
          <a:r>
            <a:rPr lang="ru-RU" sz="2100" b="0" dirty="0" err="1"/>
            <a:t>виключеного</a:t>
          </a:r>
          <a:r>
            <a:rPr lang="ru-RU" sz="2100" b="0" dirty="0"/>
            <a:t> з </a:t>
          </a:r>
          <a:r>
            <a:rPr lang="ru-RU" sz="2100" b="0" dirty="0" err="1"/>
            <a:t>цивільного</a:t>
          </a:r>
          <a:r>
            <a:rPr lang="ru-RU" sz="2100" b="0" dirty="0"/>
            <a:t> обороту.</a:t>
          </a:r>
          <a:endParaRPr lang="uk-UA" sz="2100" b="0" dirty="0">
            <a:solidFill>
              <a:schemeClr val="tx1"/>
            </a:solidFill>
          </a:endParaRPr>
        </a:p>
      </dgm:t>
    </dgm:pt>
    <dgm:pt modelId="{85F11F58-95B0-4E25-A576-DF343A65F95F}" type="sibTrans" cxnId="{0C309C63-0131-4C1D-97F2-390AAFB0B32A}">
      <dgm:prSet/>
      <dgm:spPr/>
      <dgm:t>
        <a:bodyPr/>
        <a:lstStyle/>
        <a:p>
          <a:endParaRPr lang="uk-UA"/>
        </a:p>
      </dgm:t>
    </dgm:pt>
    <dgm:pt modelId="{588D89CA-B562-47A9-9CF9-6EB24466C6AE}" type="parTrans" cxnId="{0C309C63-0131-4C1D-97F2-390AAFB0B32A}">
      <dgm:prSet/>
      <dgm:spPr/>
      <dgm:t>
        <a:bodyPr/>
        <a:lstStyle/>
        <a:p>
          <a:endParaRPr lang="uk-UA"/>
        </a:p>
      </dgm:t>
    </dgm:pt>
    <dgm:pt modelId="{46748273-BD24-491A-8974-AB3A911E244A}">
      <dgm:prSet custT="1"/>
      <dgm:spPr/>
      <dgm:t>
        <a:bodyPr/>
        <a:lstStyle/>
        <a:p>
          <a:pPr marL="361950" indent="-361950" algn="just">
            <a:spcAft>
              <a:spcPts val="0"/>
            </a:spcAft>
          </a:pPr>
          <a:r>
            <a:rPr lang="uk-UA" sz="2100" b="0" dirty="0"/>
            <a:t>Якщо майно дружини, чоловіка за час шлюбу </a:t>
          </a:r>
          <a:r>
            <a:rPr lang="uk-UA" sz="2100" b="1" dirty="0"/>
            <a:t>істотно збільшилося у своїй вартості </a:t>
          </a:r>
          <a:r>
            <a:rPr lang="uk-UA" sz="2100" b="0" dirty="0"/>
            <a:t>внаслідок </a:t>
          </a:r>
          <a:r>
            <a:rPr lang="uk-UA" sz="2100" b="1" dirty="0"/>
            <a:t>спільних трудових </a:t>
          </a:r>
          <a:r>
            <a:rPr lang="uk-UA" sz="2100" b="0" dirty="0"/>
            <a:t>чи </a:t>
          </a:r>
          <a:r>
            <a:rPr lang="uk-UA" sz="2100" b="1" dirty="0"/>
            <a:t>грошових затрат </a:t>
          </a:r>
          <a:r>
            <a:rPr lang="uk-UA" sz="2100" b="0" dirty="0"/>
            <a:t>або </a:t>
          </a:r>
          <a:r>
            <a:rPr lang="uk-UA" sz="2100" b="1" dirty="0"/>
            <a:t>затрат другого з подружжя</a:t>
          </a:r>
          <a:r>
            <a:rPr lang="uk-UA" sz="2100" b="0" dirty="0"/>
            <a:t>, воно у разі спору </a:t>
          </a:r>
          <a:r>
            <a:rPr lang="uk-UA" sz="2100" b="1" dirty="0"/>
            <a:t>може бути </a:t>
          </a:r>
          <a:r>
            <a:rPr lang="uk-UA" sz="2100" b="0" dirty="0"/>
            <a:t>визнане </a:t>
          </a:r>
          <a:r>
            <a:rPr lang="uk-UA" sz="2100" b="1" dirty="0"/>
            <a:t>за рішенням суду </a:t>
          </a:r>
          <a:r>
            <a:rPr lang="uk-UA" sz="2100" b="0" dirty="0"/>
            <a:t>об'єктом права спільної сумісної власності подружжя.</a:t>
          </a:r>
        </a:p>
      </dgm:t>
    </dgm:pt>
    <dgm:pt modelId="{C8A1BDFE-435C-48BB-929B-CFC07582E169}" type="parTrans" cxnId="{D68D0C91-B22C-46AF-AE46-CA18E4A1FCE5}">
      <dgm:prSet/>
      <dgm:spPr/>
      <dgm:t>
        <a:bodyPr/>
        <a:lstStyle/>
        <a:p>
          <a:endParaRPr lang="uk-UA"/>
        </a:p>
      </dgm:t>
    </dgm:pt>
    <dgm:pt modelId="{A734E09A-5251-411E-9396-2F73C0C4BB72}" type="sibTrans" cxnId="{D68D0C91-B22C-46AF-AE46-CA18E4A1FCE5}">
      <dgm:prSet/>
      <dgm:spPr/>
      <dgm:t>
        <a:bodyPr/>
        <a:lstStyle/>
        <a:p>
          <a:endParaRPr lang="uk-UA"/>
        </a:p>
      </dgm:t>
    </dgm:pt>
    <dgm:pt modelId="{94DA9A7B-4DF0-4379-B5E5-AAB23AED237F}">
      <dgm:prSet custT="1"/>
      <dgm:spPr/>
      <dgm:t>
        <a:bodyPr rIns="720000"/>
        <a:lstStyle/>
        <a:p>
          <a:pPr algn="just">
            <a:spcAft>
              <a:spcPts val="0"/>
            </a:spcAft>
          </a:pPr>
          <a:r>
            <a:rPr lang="uk-UA" sz="2100" dirty="0">
              <a:solidFill>
                <a:schemeClr val="tx1"/>
              </a:solidFill>
            </a:rPr>
            <a:t>Дружина та чоловік </a:t>
          </a:r>
          <a:r>
            <a:rPr lang="uk-UA" sz="2100" b="1" dirty="0">
              <a:solidFill>
                <a:schemeClr val="tx1"/>
              </a:solidFill>
            </a:rPr>
            <a:t>мають рівні права на володіння, користування і розпоряджання майном</a:t>
          </a:r>
          <a:r>
            <a:rPr lang="uk-UA" sz="2100" dirty="0">
              <a:solidFill>
                <a:schemeClr val="tx1"/>
              </a:solidFill>
            </a:rPr>
            <a:t>, що належить їм на праві спільної сумісної власності, </a:t>
          </a:r>
          <a:r>
            <a:rPr lang="uk-UA" sz="2100" i="1" dirty="0">
              <a:solidFill>
                <a:schemeClr val="tx1"/>
              </a:solidFill>
            </a:rPr>
            <a:t>якщо інше не встановлено домовленістю між ними</a:t>
          </a:r>
          <a:r>
            <a:rPr lang="uk-UA" sz="2100" dirty="0">
              <a:solidFill>
                <a:schemeClr val="tx1"/>
              </a:solidFill>
            </a:rPr>
            <a:t>.</a:t>
          </a:r>
          <a:endParaRPr lang="uk-UA" sz="2100" b="1" dirty="0">
            <a:solidFill>
              <a:schemeClr val="tx1"/>
            </a:solidFill>
          </a:endParaRPr>
        </a:p>
      </dgm:t>
    </dgm:pt>
    <dgm:pt modelId="{61DA49E4-3E34-4F12-A51F-4264DC151F24}" type="parTrans" cxnId="{F7E6A7F2-A78A-4B2D-A726-89A7A8FB63D0}">
      <dgm:prSet/>
      <dgm:spPr/>
      <dgm:t>
        <a:bodyPr/>
        <a:lstStyle/>
        <a:p>
          <a:endParaRPr lang="uk-UA"/>
        </a:p>
      </dgm:t>
    </dgm:pt>
    <dgm:pt modelId="{71E30FE1-02AE-4C5A-85DB-BB3BB2F3FCD6}" type="sibTrans" cxnId="{F7E6A7F2-A78A-4B2D-A726-89A7A8FB63D0}">
      <dgm:prSet/>
      <dgm:spPr/>
      <dgm:t>
        <a:bodyPr/>
        <a:lstStyle/>
        <a:p>
          <a:endParaRPr lang="uk-UA"/>
        </a:p>
      </dgm:t>
    </dgm:pt>
    <dgm:pt modelId="{85AE85E4-A970-4548-B8F6-11C5CB7AFB47}">
      <dgm:prSet custT="1"/>
      <dgm:spPr/>
      <dgm:t>
        <a:bodyPr rIns="720000"/>
        <a:lstStyle/>
        <a:p>
          <a:pPr marL="361950" indent="-361950" algn="just">
            <a:spcAft>
              <a:spcPts val="0"/>
            </a:spcAft>
          </a:pPr>
          <a:r>
            <a:rPr lang="uk-UA" sz="2100" b="0" dirty="0"/>
            <a:t>Об'єктом права спільної сумісної власності </a:t>
          </a:r>
          <a:r>
            <a:rPr lang="uk-UA" sz="2100" b="1" dirty="0"/>
            <a:t>є заробітна плата, пенсія, стипендія, інші доходи</a:t>
          </a:r>
          <a:r>
            <a:rPr lang="uk-UA" sz="2100" b="0" dirty="0"/>
            <a:t>, одержані одним із подружжя.</a:t>
          </a:r>
        </a:p>
      </dgm:t>
    </dgm:pt>
    <dgm:pt modelId="{C4B92F52-2828-4A85-9251-C6A359FFA66C}" type="parTrans" cxnId="{F193E7FB-D087-4BAB-B9B7-F700ADF7E6D5}">
      <dgm:prSet/>
      <dgm:spPr/>
      <dgm:t>
        <a:bodyPr/>
        <a:lstStyle/>
        <a:p>
          <a:endParaRPr lang="uk-UA"/>
        </a:p>
      </dgm:t>
    </dgm:pt>
    <dgm:pt modelId="{06375E8E-DDEF-4241-829F-3F468E3835C3}" type="sibTrans" cxnId="{F193E7FB-D087-4BAB-B9B7-F700ADF7E6D5}">
      <dgm:prSet/>
      <dgm:spPr/>
      <dgm:t>
        <a:bodyPr/>
        <a:lstStyle/>
        <a:p>
          <a:endParaRPr lang="uk-UA"/>
        </a:p>
      </dgm:t>
    </dgm:pt>
    <dgm:pt modelId="{6D7ABD89-5775-4601-81CE-E4DE7E65053C}">
      <dgm:prSet custT="1"/>
      <dgm:spPr/>
      <dgm:t>
        <a:bodyPr/>
        <a:lstStyle/>
        <a:p>
          <a:pPr marL="361950" indent="-361950" algn="just">
            <a:spcAft>
              <a:spcPts val="0"/>
            </a:spcAft>
          </a:pPr>
          <a:r>
            <a:rPr lang="uk-UA" sz="2100" b="0" dirty="0"/>
            <a:t>Якщо один із подружжя своєю </a:t>
          </a:r>
          <a:r>
            <a:rPr lang="uk-UA" sz="2100" b="1" dirty="0"/>
            <a:t>працею і (або) коштами </a:t>
          </a:r>
          <a:r>
            <a:rPr lang="uk-UA" sz="2100" b="0" dirty="0"/>
            <a:t>брав участь </a:t>
          </a:r>
          <a:r>
            <a:rPr lang="uk-UA" sz="2100" b="1" dirty="0"/>
            <a:t>в утриманні майна</a:t>
          </a:r>
          <a:r>
            <a:rPr lang="uk-UA" sz="2100" b="0" dirty="0"/>
            <a:t>, належного другому з подружжя, </a:t>
          </a:r>
          <a:r>
            <a:rPr lang="uk-UA" sz="2100" b="1" dirty="0"/>
            <a:t>в управлінні цим майном чи догляді за ним, то дохід (приплід, дивіденди</a:t>
          </a:r>
          <a:r>
            <a:rPr lang="uk-UA" sz="2100" b="0" dirty="0"/>
            <a:t>), одержаний від цього майна, у разі спору </a:t>
          </a:r>
          <a:r>
            <a:rPr lang="uk-UA" sz="2100" b="1" dirty="0"/>
            <a:t>за рішенням суду</a:t>
          </a:r>
          <a:r>
            <a:rPr lang="uk-UA" sz="2100" b="0" dirty="0"/>
            <a:t> </a:t>
          </a:r>
          <a:r>
            <a:rPr lang="uk-UA" sz="2100" b="1" dirty="0"/>
            <a:t>може бути</a:t>
          </a:r>
          <a:r>
            <a:rPr lang="uk-UA" sz="2100" b="0" dirty="0"/>
            <a:t> визнаний об'єктом права спільної сумісної власності подружжя.</a:t>
          </a:r>
        </a:p>
      </dgm:t>
    </dgm:pt>
    <dgm:pt modelId="{3FF863AD-0741-4C01-9E55-0BD551162211}" type="parTrans" cxnId="{2802B28A-DEC4-40E8-9089-EEA7DFA64651}">
      <dgm:prSet/>
      <dgm:spPr/>
      <dgm:t>
        <a:bodyPr/>
        <a:lstStyle/>
        <a:p>
          <a:endParaRPr lang="uk-UA"/>
        </a:p>
      </dgm:t>
    </dgm:pt>
    <dgm:pt modelId="{FAC1AC91-F32F-461D-9144-3E58802F1085}" type="sibTrans" cxnId="{2802B28A-DEC4-40E8-9089-EEA7DFA64651}">
      <dgm:prSet/>
      <dgm:spPr/>
      <dgm:t>
        <a:bodyPr/>
        <a:lstStyle/>
        <a:p>
          <a:endParaRPr lang="uk-UA"/>
        </a:p>
      </dgm:t>
    </dgm:pt>
    <dgm:pt modelId="{FD2B2FED-1D2F-4D44-B85C-8087A2241212}">
      <dgm:prSet custT="1"/>
      <dgm:spPr/>
      <dgm:t>
        <a:bodyPr rIns="720000"/>
        <a:lstStyle/>
        <a:p>
          <a:pPr marL="361950" indent="-361950" algn="just">
            <a:spcAft>
              <a:spcPts val="0"/>
            </a:spcAft>
          </a:pPr>
          <a:r>
            <a:rPr lang="uk-UA" sz="2100" b="0" dirty="0"/>
            <a:t>Якщо одним із подружжя укладено </a:t>
          </a:r>
          <a:r>
            <a:rPr lang="uk-UA" sz="2100" b="1" dirty="0"/>
            <a:t>договір в інтересах сім'ї, </a:t>
          </a:r>
          <a:r>
            <a:rPr lang="uk-UA" sz="2100" b="0" dirty="0"/>
            <a:t>то </a:t>
          </a:r>
          <a:r>
            <a:rPr lang="uk-UA" sz="2100" b="1" dirty="0"/>
            <a:t>гроші, інше майно, в тому числі гонорар, виграш, які були одержані за цим договором, </a:t>
          </a:r>
          <a:r>
            <a:rPr lang="uk-UA" sz="2100" b="0" dirty="0"/>
            <a:t>є об'єктом права спільної сумісної власності подружжя.</a:t>
          </a:r>
        </a:p>
      </dgm:t>
    </dgm:pt>
    <dgm:pt modelId="{71B6EFBA-49FB-49D5-85F5-DFA93148B068}" type="parTrans" cxnId="{03A76574-2F85-429B-BBA9-DF3EA64EE9CA}">
      <dgm:prSet/>
      <dgm:spPr/>
      <dgm:t>
        <a:bodyPr/>
        <a:lstStyle/>
        <a:p>
          <a:endParaRPr lang="uk-UA"/>
        </a:p>
      </dgm:t>
    </dgm:pt>
    <dgm:pt modelId="{CF852D69-7CF9-42E8-8C73-1CB63867499E}" type="sibTrans" cxnId="{03A76574-2F85-429B-BBA9-DF3EA64EE9CA}">
      <dgm:prSet/>
      <dgm:spPr/>
      <dgm:t>
        <a:bodyPr/>
        <a:lstStyle/>
        <a:p>
          <a:endParaRPr lang="uk-UA"/>
        </a:p>
      </dgm:t>
    </dgm:pt>
    <dgm:pt modelId="{55800F84-4813-4115-B678-511AFAC4E980}">
      <dgm:prSet custT="1"/>
      <dgm:spPr/>
      <dgm:t>
        <a:bodyPr rIns="720000"/>
        <a:lstStyle/>
        <a:p>
          <a:pPr marL="361950" indent="-361950" algn="just">
            <a:spcAft>
              <a:spcPts val="0"/>
            </a:spcAft>
          </a:pPr>
          <a:r>
            <a:rPr lang="uk-UA" sz="2100" b="0" dirty="0"/>
            <a:t>Речі для </a:t>
          </a:r>
          <a:r>
            <a:rPr lang="uk-UA" sz="2100" b="1" dirty="0"/>
            <a:t>професійних занять (музичні інструменти, оргтехніка, лікарське обладнання </a:t>
          </a:r>
          <a:r>
            <a:rPr lang="uk-UA" sz="2100" b="0" dirty="0"/>
            <a:t>тощо), </a:t>
          </a:r>
          <a:r>
            <a:rPr lang="uk-UA" sz="2100" b="1" dirty="0"/>
            <a:t>придбані за час шлюбу </a:t>
          </a:r>
          <a:r>
            <a:rPr lang="uk-UA" sz="2100" b="0" dirty="0"/>
            <a:t>для одного з подружжя, є об'єктом права спільної сумісної власності подружжя.</a:t>
          </a:r>
        </a:p>
      </dgm:t>
    </dgm:pt>
    <dgm:pt modelId="{A52577DB-5228-4AD6-8D0E-6A57AE9826C4}" type="parTrans" cxnId="{498CFD80-5785-46B8-AA5A-230FCF331FFE}">
      <dgm:prSet/>
      <dgm:spPr/>
      <dgm:t>
        <a:bodyPr/>
        <a:lstStyle/>
        <a:p>
          <a:endParaRPr lang="uk-UA"/>
        </a:p>
      </dgm:t>
    </dgm:pt>
    <dgm:pt modelId="{DC3A2310-7AB6-4AD2-8957-B0FA50081428}" type="sibTrans" cxnId="{498CFD80-5785-46B8-AA5A-230FCF331FFE}">
      <dgm:prSet/>
      <dgm:spPr/>
      <dgm:t>
        <a:bodyPr/>
        <a:lstStyle/>
        <a:p>
          <a:endParaRPr lang="uk-UA"/>
        </a:p>
      </dgm:t>
    </dgm:pt>
    <dgm:pt modelId="{61775D24-2373-4EC6-9922-354D9A6A0104}" type="pres">
      <dgm:prSet presAssocID="{F55036F7-E282-49AA-B977-9F17F4DC9338}" presName="linear" presStyleCnt="0">
        <dgm:presLayoutVars>
          <dgm:dir/>
          <dgm:animLvl val="lvl"/>
          <dgm:resizeHandles val="exact"/>
        </dgm:presLayoutVars>
      </dgm:prSet>
      <dgm:spPr/>
    </dgm:pt>
    <dgm:pt modelId="{62B5949B-8338-47E7-A9E2-5D9A86D1B700}" type="pres">
      <dgm:prSet presAssocID="{E73E6B69-E1B6-43F4-8FAD-3AAB026E387B}" presName="parentLin" presStyleCnt="0"/>
      <dgm:spPr/>
    </dgm:pt>
    <dgm:pt modelId="{792DF088-73AF-4353-9846-7280DAA80A27}" type="pres">
      <dgm:prSet presAssocID="{E73E6B69-E1B6-43F4-8FAD-3AAB026E387B}" presName="parentLeftMargin" presStyleLbl="node1" presStyleIdx="0" presStyleCnt="3"/>
      <dgm:spPr/>
    </dgm:pt>
    <dgm:pt modelId="{7854569F-3024-4E95-8340-9487E1C92816}" type="pres">
      <dgm:prSet presAssocID="{E73E6B69-E1B6-43F4-8FAD-3AAB026E387B}" presName="parentText" presStyleLbl="node1" presStyleIdx="0" presStyleCnt="3" custScaleX="138096" custScaleY="79533" custLinFactNeighborX="-46667">
        <dgm:presLayoutVars>
          <dgm:chMax val="0"/>
          <dgm:bulletEnabled val="1"/>
        </dgm:presLayoutVars>
      </dgm:prSet>
      <dgm:spPr/>
    </dgm:pt>
    <dgm:pt modelId="{89637A0F-F951-410A-BC33-C92C617BF547}" type="pres">
      <dgm:prSet presAssocID="{E73E6B69-E1B6-43F4-8FAD-3AAB026E387B}" presName="negativeSpace" presStyleCnt="0"/>
      <dgm:spPr/>
    </dgm:pt>
    <dgm:pt modelId="{917126FD-0865-4951-93FF-61D0942BD75C}" type="pres">
      <dgm:prSet presAssocID="{E73E6B69-E1B6-43F4-8FAD-3AAB026E387B}" presName="childText" presStyleLbl="conFgAcc1" presStyleIdx="0" presStyleCnt="3" custLinFactY="-196" custLinFactNeighborY="-100000">
        <dgm:presLayoutVars>
          <dgm:bulletEnabled val="1"/>
        </dgm:presLayoutVars>
      </dgm:prSet>
      <dgm:spPr/>
    </dgm:pt>
    <dgm:pt modelId="{25A67D6B-4C91-4A17-8C6C-3D3D3C4C9820}" type="pres">
      <dgm:prSet presAssocID="{1C389733-976E-43D7-BBF2-7FFA3C8006B8}" presName="spaceBetweenRectangles" presStyleCnt="0"/>
      <dgm:spPr/>
    </dgm:pt>
    <dgm:pt modelId="{BD78F9C7-BBB1-4156-9A12-3BA3053F90F6}" type="pres">
      <dgm:prSet presAssocID="{0F502F77-348C-4A91-AC12-F226086FD99A}" presName="parentLin" presStyleCnt="0"/>
      <dgm:spPr/>
    </dgm:pt>
    <dgm:pt modelId="{05AA16D5-B0C5-4746-BD10-582E52FE112C}" type="pres">
      <dgm:prSet presAssocID="{0F502F77-348C-4A91-AC12-F226086FD99A}" presName="parentLeftMargin" presStyleLbl="node1" presStyleIdx="0" presStyleCnt="3"/>
      <dgm:spPr/>
    </dgm:pt>
    <dgm:pt modelId="{59D8DACE-2090-4139-BACF-B612C615B4E9}" type="pres">
      <dgm:prSet presAssocID="{0F502F77-348C-4A91-AC12-F226086FD99A}" presName="parentText" presStyleLbl="node1" presStyleIdx="1" presStyleCnt="3" custScaleX="135583" custScaleY="79533" custLinFactNeighborX="-47506" custLinFactNeighborY="-8828">
        <dgm:presLayoutVars>
          <dgm:chMax val="0"/>
          <dgm:bulletEnabled val="1"/>
        </dgm:presLayoutVars>
      </dgm:prSet>
      <dgm:spPr/>
    </dgm:pt>
    <dgm:pt modelId="{27C33477-BB3C-46BF-A867-A96565605DBB}" type="pres">
      <dgm:prSet presAssocID="{0F502F77-348C-4A91-AC12-F226086FD99A}" presName="negativeSpace" presStyleCnt="0"/>
      <dgm:spPr/>
    </dgm:pt>
    <dgm:pt modelId="{62E2D74F-C8E0-45E2-9EB4-117375DF2C20}" type="pres">
      <dgm:prSet presAssocID="{0F502F77-348C-4A91-AC12-F226086FD99A}" presName="childText" presStyleLbl="conFgAcc1" presStyleIdx="1" presStyleCnt="3" custLinFactNeighborY="-90246">
        <dgm:presLayoutVars>
          <dgm:bulletEnabled val="1"/>
        </dgm:presLayoutVars>
      </dgm:prSet>
      <dgm:spPr/>
    </dgm:pt>
    <dgm:pt modelId="{192D6E44-C53C-4670-8A3A-3D5915CD08C5}" type="pres">
      <dgm:prSet presAssocID="{FF360542-79EA-4E3B-A16F-00BAD1B791CB}" presName="spaceBetweenRectangles" presStyleCnt="0"/>
      <dgm:spPr/>
    </dgm:pt>
    <dgm:pt modelId="{C5F49323-69FC-40BF-8F7D-CD81D7F47C44}" type="pres">
      <dgm:prSet presAssocID="{B74E5CD2-840D-4185-A70D-9D92496E9E56}" presName="parentLin" presStyleCnt="0"/>
      <dgm:spPr/>
    </dgm:pt>
    <dgm:pt modelId="{D2A764D3-E945-42DE-9FBF-654163223E63}" type="pres">
      <dgm:prSet presAssocID="{B74E5CD2-840D-4185-A70D-9D92496E9E56}" presName="parentLeftMargin" presStyleLbl="node1" presStyleIdx="1" presStyleCnt="3"/>
      <dgm:spPr/>
    </dgm:pt>
    <dgm:pt modelId="{537AA15E-7140-4F44-AC22-4EBEBB9CEFBE}" type="pres">
      <dgm:prSet presAssocID="{B74E5CD2-840D-4185-A70D-9D92496E9E56}" presName="parentText" presStyleLbl="node1" presStyleIdx="2" presStyleCnt="3" custScaleX="135583" custScaleY="79533" custLinFactNeighborX="-47507" custLinFactNeighborY="-5403">
        <dgm:presLayoutVars>
          <dgm:chMax val="0"/>
          <dgm:bulletEnabled val="1"/>
        </dgm:presLayoutVars>
      </dgm:prSet>
      <dgm:spPr/>
    </dgm:pt>
    <dgm:pt modelId="{87FB74D1-4711-41DF-BE9A-A9CC5006058A}" type="pres">
      <dgm:prSet presAssocID="{B74E5CD2-840D-4185-A70D-9D92496E9E56}" presName="negativeSpace" presStyleCnt="0"/>
      <dgm:spPr/>
    </dgm:pt>
    <dgm:pt modelId="{5C85A7C4-771B-4909-9695-A0540305FFF9}" type="pres">
      <dgm:prSet presAssocID="{B74E5CD2-840D-4185-A70D-9D92496E9E56}" presName="childText" presStyleLbl="conFgAcc1" presStyleIdx="2" presStyleCnt="3" custLinFactNeighborX="444" custLinFactNeighborY="-25895">
        <dgm:presLayoutVars>
          <dgm:bulletEnabled val="1"/>
        </dgm:presLayoutVars>
      </dgm:prSet>
      <dgm:spPr/>
    </dgm:pt>
  </dgm:ptLst>
  <dgm:cxnLst>
    <dgm:cxn modelId="{8BA3F215-BDD4-40C0-BAF3-B55C245A8030}" type="presOf" srcId="{0F502F77-348C-4A91-AC12-F226086FD99A}" destId="{05AA16D5-B0C5-4746-BD10-582E52FE112C}" srcOrd="0" destOrd="0" presId="urn:microsoft.com/office/officeart/2005/8/layout/list1"/>
    <dgm:cxn modelId="{63EDDE17-CBC3-49E6-AF74-DD03000FAF32}" type="presOf" srcId="{0F502F77-348C-4A91-AC12-F226086FD99A}" destId="{59D8DACE-2090-4139-BACF-B612C615B4E9}" srcOrd="1" destOrd="0" presId="urn:microsoft.com/office/officeart/2005/8/layout/list1"/>
    <dgm:cxn modelId="{931AAF5E-EE55-456C-89A5-1ED78A66DED6}" type="presOf" srcId="{55800F84-4813-4115-B678-511AFAC4E980}" destId="{917126FD-0865-4951-93FF-61D0942BD75C}" srcOrd="0" destOrd="3" presId="urn:microsoft.com/office/officeart/2005/8/layout/list1"/>
    <dgm:cxn modelId="{0C309C63-0131-4C1D-97F2-390AAFB0B32A}" srcId="{E73E6B69-E1B6-43F4-8FAD-3AAB026E387B}" destId="{0FACD1BD-60B3-44BF-AAA0-32B977AF5219}" srcOrd="0" destOrd="0" parTransId="{588D89CA-B562-47A9-9CF9-6EB24466C6AE}" sibTransId="{85F11F58-95B0-4E25-A576-DF343A65F95F}"/>
    <dgm:cxn modelId="{03A76574-2F85-429B-BBA9-DF3EA64EE9CA}" srcId="{E73E6B69-E1B6-43F4-8FAD-3AAB026E387B}" destId="{FD2B2FED-1D2F-4D44-B85C-8087A2241212}" srcOrd="2" destOrd="0" parTransId="{71B6EFBA-49FB-49D5-85F5-DFA93148B068}" sibTransId="{CF852D69-7CF9-42E8-8C73-1CB63867499E}"/>
    <dgm:cxn modelId="{BFF1E474-1548-408B-B7EB-3565802A7E5C}" type="presOf" srcId="{E73E6B69-E1B6-43F4-8FAD-3AAB026E387B}" destId="{792DF088-73AF-4353-9846-7280DAA80A27}" srcOrd="0" destOrd="0" presId="urn:microsoft.com/office/officeart/2005/8/layout/list1"/>
    <dgm:cxn modelId="{B00CB277-2605-4CA8-8A50-056C2A7FA4F4}" type="presOf" srcId="{85AE85E4-A970-4548-B8F6-11C5CB7AFB47}" destId="{917126FD-0865-4951-93FF-61D0942BD75C}" srcOrd="0" destOrd="1" presId="urn:microsoft.com/office/officeart/2005/8/layout/list1"/>
    <dgm:cxn modelId="{D465CC78-CBD2-4ABF-99BD-8F26B047BF44}" type="presOf" srcId="{6D7ABD89-5775-4601-81CE-E4DE7E65053C}" destId="{62E2D74F-C8E0-45E2-9EB4-117375DF2C20}" srcOrd="0" destOrd="1" presId="urn:microsoft.com/office/officeart/2005/8/layout/list1"/>
    <dgm:cxn modelId="{498CFD80-5785-46B8-AA5A-230FCF331FFE}" srcId="{E73E6B69-E1B6-43F4-8FAD-3AAB026E387B}" destId="{55800F84-4813-4115-B678-511AFAC4E980}" srcOrd="3" destOrd="0" parTransId="{A52577DB-5228-4AD6-8D0E-6A57AE9826C4}" sibTransId="{DC3A2310-7AB6-4AD2-8957-B0FA50081428}"/>
    <dgm:cxn modelId="{58907C85-7AB7-452D-9401-5C5A9F6E252C}" type="presOf" srcId="{F55036F7-E282-49AA-B977-9F17F4DC9338}" destId="{61775D24-2373-4EC6-9922-354D9A6A0104}" srcOrd="0" destOrd="0" presId="urn:microsoft.com/office/officeart/2005/8/layout/list1"/>
    <dgm:cxn modelId="{2802B28A-DEC4-40E8-9089-EEA7DFA64651}" srcId="{0F502F77-348C-4A91-AC12-F226086FD99A}" destId="{6D7ABD89-5775-4601-81CE-E4DE7E65053C}" srcOrd="1" destOrd="0" parTransId="{3FF863AD-0741-4C01-9E55-0BD551162211}" sibTransId="{FAC1AC91-F32F-461D-9144-3E58802F1085}"/>
    <dgm:cxn modelId="{1EE5D98C-49C3-494F-8CC1-CC4B1AD9EC30}" srcId="{F55036F7-E282-49AA-B977-9F17F4DC9338}" destId="{E73E6B69-E1B6-43F4-8FAD-3AAB026E387B}" srcOrd="0" destOrd="0" parTransId="{CA59C8D6-13AB-4D79-8D42-E3AD378AB84A}" sibTransId="{1C389733-976E-43D7-BBF2-7FFA3C8006B8}"/>
    <dgm:cxn modelId="{10784C8D-CC89-45D6-9132-FF205D37147F}" type="presOf" srcId="{E73E6B69-E1B6-43F4-8FAD-3AAB026E387B}" destId="{7854569F-3024-4E95-8340-9487E1C92816}" srcOrd="1" destOrd="0" presId="urn:microsoft.com/office/officeart/2005/8/layout/list1"/>
    <dgm:cxn modelId="{D68D0C91-B22C-46AF-AE46-CA18E4A1FCE5}" srcId="{0F502F77-348C-4A91-AC12-F226086FD99A}" destId="{46748273-BD24-491A-8974-AB3A911E244A}" srcOrd="0" destOrd="0" parTransId="{C8A1BDFE-435C-48BB-929B-CFC07582E169}" sibTransId="{A734E09A-5251-411E-9396-2F73C0C4BB72}"/>
    <dgm:cxn modelId="{FAB940B0-63E8-43F0-9EC4-FB0D3BFC76C7}" type="presOf" srcId="{94DA9A7B-4DF0-4379-B5E5-AAB23AED237F}" destId="{5C85A7C4-771B-4909-9695-A0540305FFF9}" srcOrd="0" destOrd="0" presId="urn:microsoft.com/office/officeart/2005/8/layout/list1"/>
    <dgm:cxn modelId="{667008C8-EE6A-4957-AA7D-57806B585F4B}" type="presOf" srcId="{0FACD1BD-60B3-44BF-AAA0-32B977AF5219}" destId="{917126FD-0865-4951-93FF-61D0942BD75C}" srcOrd="0" destOrd="0" presId="urn:microsoft.com/office/officeart/2005/8/layout/list1"/>
    <dgm:cxn modelId="{C12213CE-489E-4A4E-9CA7-A391B94BE371}" srcId="{F55036F7-E282-49AA-B977-9F17F4DC9338}" destId="{0F502F77-348C-4A91-AC12-F226086FD99A}" srcOrd="1" destOrd="0" parTransId="{804575FD-0157-45F5-B1CD-C6AEDD0C93F1}" sibTransId="{FF360542-79EA-4E3B-A16F-00BAD1B791CB}"/>
    <dgm:cxn modelId="{147ADCE6-ECCB-4286-A360-7997C0117724}" type="presOf" srcId="{FD2B2FED-1D2F-4D44-B85C-8087A2241212}" destId="{917126FD-0865-4951-93FF-61D0942BD75C}" srcOrd="0" destOrd="2" presId="urn:microsoft.com/office/officeart/2005/8/layout/list1"/>
    <dgm:cxn modelId="{142312EA-A38D-4C78-B50A-9C6331B769BA}" type="presOf" srcId="{46748273-BD24-491A-8974-AB3A911E244A}" destId="{62E2D74F-C8E0-45E2-9EB4-117375DF2C20}" srcOrd="0" destOrd="0" presId="urn:microsoft.com/office/officeart/2005/8/layout/list1"/>
    <dgm:cxn modelId="{141ACBEB-0AF0-43D0-8F35-480094593E7F}" srcId="{F55036F7-E282-49AA-B977-9F17F4DC9338}" destId="{B74E5CD2-840D-4185-A70D-9D92496E9E56}" srcOrd="2" destOrd="0" parTransId="{E3D8FA14-09BB-4285-86C2-65B0D81B2ECA}" sibTransId="{664E9E2B-E183-4732-8518-765C50B7E421}"/>
    <dgm:cxn modelId="{3F9B7EEC-2C14-416B-9587-E215170B149E}" type="presOf" srcId="{B74E5CD2-840D-4185-A70D-9D92496E9E56}" destId="{537AA15E-7140-4F44-AC22-4EBEBB9CEFBE}" srcOrd="1" destOrd="0" presId="urn:microsoft.com/office/officeart/2005/8/layout/list1"/>
    <dgm:cxn modelId="{AE55FAEC-BB56-4656-A094-B855B0CDECCC}" type="presOf" srcId="{B74E5CD2-840D-4185-A70D-9D92496E9E56}" destId="{D2A764D3-E945-42DE-9FBF-654163223E63}" srcOrd="0" destOrd="0" presId="urn:microsoft.com/office/officeart/2005/8/layout/list1"/>
    <dgm:cxn modelId="{F7E6A7F2-A78A-4B2D-A726-89A7A8FB63D0}" srcId="{B74E5CD2-840D-4185-A70D-9D92496E9E56}" destId="{94DA9A7B-4DF0-4379-B5E5-AAB23AED237F}" srcOrd="0" destOrd="0" parTransId="{61DA49E4-3E34-4F12-A51F-4264DC151F24}" sibTransId="{71E30FE1-02AE-4C5A-85DB-BB3BB2F3FCD6}"/>
    <dgm:cxn modelId="{F193E7FB-D087-4BAB-B9B7-F700ADF7E6D5}" srcId="{E73E6B69-E1B6-43F4-8FAD-3AAB026E387B}" destId="{85AE85E4-A970-4548-B8F6-11C5CB7AFB47}" srcOrd="1" destOrd="0" parTransId="{C4B92F52-2828-4A85-9251-C6A359FFA66C}" sibTransId="{06375E8E-DDEF-4241-829F-3F468E3835C3}"/>
    <dgm:cxn modelId="{5236D97E-8396-41EF-9B62-0158AD964B66}" type="presParOf" srcId="{61775D24-2373-4EC6-9922-354D9A6A0104}" destId="{62B5949B-8338-47E7-A9E2-5D9A86D1B700}" srcOrd="0" destOrd="0" presId="urn:microsoft.com/office/officeart/2005/8/layout/list1"/>
    <dgm:cxn modelId="{A3531787-BF43-455E-991A-36D2687E3AB7}" type="presParOf" srcId="{62B5949B-8338-47E7-A9E2-5D9A86D1B700}" destId="{792DF088-73AF-4353-9846-7280DAA80A27}" srcOrd="0" destOrd="0" presId="urn:microsoft.com/office/officeart/2005/8/layout/list1"/>
    <dgm:cxn modelId="{E9DB4A16-6514-4DB5-92B3-2E32388B8383}" type="presParOf" srcId="{62B5949B-8338-47E7-A9E2-5D9A86D1B700}" destId="{7854569F-3024-4E95-8340-9487E1C92816}" srcOrd="1" destOrd="0" presId="urn:microsoft.com/office/officeart/2005/8/layout/list1"/>
    <dgm:cxn modelId="{31EA8A1A-08A0-48E0-8744-AF64B0DFD79F}" type="presParOf" srcId="{61775D24-2373-4EC6-9922-354D9A6A0104}" destId="{89637A0F-F951-410A-BC33-C92C617BF547}" srcOrd="1" destOrd="0" presId="urn:microsoft.com/office/officeart/2005/8/layout/list1"/>
    <dgm:cxn modelId="{A8BEDBFE-8737-4F75-8D5F-E6FCACD41E7E}" type="presParOf" srcId="{61775D24-2373-4EC6-9922-354D9A6A0104}" destId="{917126FD-0865-4951-93FF-61D0942BD75C}" srcOrd="2" destOrd="0" presId="urn:microsoft.com/office/officeart/2005/8/layout/list1"/>
    <dgm:cxn modelId="{20850790-2447-4C0C-B5CA-7D0A2AAA5A8A}" type="presParOf" srcId="{61775D24-2373-4EC6-9922-354D9A6A0104}" destId="{25A67D6B-4C91-4A17-8C6C-3D3D3C4C9820}" srcOrd="3" destOrd="0" presId="urn:microsoft.com/office/officeart/2005/8/layout/list1"/>
    <dgm:cxn modelId="{481A33C2-F48E-42B9-A2E4-2F3752924F54}" type="presParOf" srcId="{61775D24-2373-4EC6-9922-354D9A6A0104}" destId="{BD78F9C7-BBB1-4156-9A12-3BA3053F90F6}" srcOrd="4" destOrd="0" presId="urn:microsoft.com/office/officeart/2005/8/layout/list1"/>
    <dgm:cxn modelId="{71FA24FC-DABE-48EF-A1ED-4B7F0CA8CA3E}" type="presParOf" srcId="{BD78F9C7-BBB1-4156-9A12-3BA3053F90F6}" destId="{05AA16D5-B0C5-4746-BD10-582E52FE112C}" srcOrd="0" destOrd="0" presId="urn:microsoft.com/office/officeart/2005/8/layout/list1"/>
    <dgm:cxn modelId="{0660CF72-AECD-4ACD-B6F3-0292128F5CBF}" type="presParOf" srcId="{BD78F9C7-BBB1-4156-9A12-3BA3053F90F6}" destId="{59D8DACE-2090-4139-BACF-B612C615B4E9}" srcOrd="1" destOrd="0" presId="urn:microsoft.com/office/officeart/2005/8/layout/list1"/>
    <dgm:cxn modelId="{2D6D4825-9B59-4D86-97D9-C9C7E7600B1B}" type="presParOf" srcId="{61775D24-2373-4EC6-9922-354D9A6A0104}" destId="{27C33477-BB3C-46BF-A867-A96565605DBB}" srcOrd="5" destOrd="0" presId="urn:microsoft.com/office/officeart/2005/8/layout/list1"/>
    <dgm:cxn modelId="{37A4A28C-67A7-4B83-AB9C-B1A4468073CD}" type="presParOf" srcId="{61775D24-2373-4EC6-9922-354D9A6A0104}" destId="{62E2D74F-C8E0-45E2-9EB4-117375DF2C20}" srcOrd="6" destOrd="0" presId="urn:microsoft.com/office/officeart/2005/8/layout/list1"/>
    <dgm:cxn modelId="{494A3CF5-71DC-4D37-B6A6-AD5F3AAFBDC6}" type="presParOf" srcId="{61775D24-2373-4EC6-9922-354D9A6A0104}" destId="{192D6E44-C53C-4670-8A3A-3D5915CD08C5}" srcOrd="7" destOrd="0" presId="urn:microsoft.com/office/officeart/2005/8/layout/list1"/>
    <dgm:cxn modelId="{23393F6B-A1B5-4703-88C6-6C9655FC1481}" type="presParOf" srcId="{61775D24-2373-4EC6-9922-354D9A6A0104}" destId="{C5F49323-69FC-40BF-8F7D-CD81D7F47C44}" srcOrd="8" destOrd="0" presId="urn:microsoft.com/office/officeart/2005/8/layout/list1"/>
    <dgm:cxn modelId="{9C74DBF7-1FC8-4637-B25C-7E1DFB704D91}" type="presParOf" srcId="{C5F49323-69FC-40BF-8F7D-CD81D7F47C44}" destId="{D2A764D3-E945-42DE-9FBF-654163223E63}" srcOrd="0" destOrd="0" presId="urn:microsoft.com/office/officeart/2005/8/layout/list1"/>
    <dgm:cxn modelId="{20ADFBCB-B3AB-48E5-B139-DDE8FBD055CE}" type="presParOf" srcId="{C5F49323-69FC-40BF-8F7D-CD81D7F47C44}" destId="{537AA15E-7140-4F44-AC22-4EBEBB9CEFBE}" srcOrd="1" destOrd="0" presId="urn:microsoft.com/office/officeart/2005/8/layout/list1"/>
    <dgm:cxn modelId="{A3CB71AE-C412-4B34-B063-6F615F5A6B9F}" type="presParOf" srcId="{61775D24-2373-4EC6-9922-354D9A6A0104}" destId="{87FB74D1-4711-41DF-BE9A-A9CC5006058A}" srcOrd="9" destOrd="0" presId="urn:microsoft.com/office/officeart/2005/8/layout/list1"/>
    <dgm:cxn modelId="{0F66E588-117F-4198-8814-987174235884}" type="presParOf" srcId="{61775D24-2373-4EC6-9922-354D9A6A0104}" destId="{5C85A7C4-771B-4909-9695-A0540305FFF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5036F7-E282-49AA-B977-9F17F4DC93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73E6B69-E1B6-43F4-8FAD-3AAB026E387B}">
      <dgm:prSet phldrT="[Текст]" custT="1"/>
      <dgm:spPr/>
      <dgm:t>
        <a:bodyPr/>
        <a:lstStyle/>
        <a:p>
          <a:r>
            <a:rPr lang="ru-RU" sz="2500" b="1" dirty="0" err="1"/>
            <a:t>Здійснення</a:t>
          </a:r>
          <a:r>
            <a:rPr lang="ru-RU" sz="2500" b="1" dirty="0"/>
            <a:t> права </a:t>
          </a:r>
          <a:r>
            <a:rPr lang="ru-RU" sz="2500" b="1" dirty="0" err="1"/>
            <a:t>спільної</a:t>
          </a:r>
          <a:r>
            <a:rPr lang="ru-RU" sz="2500" b="1" dirty="0"/>
            <a:t> </a:t>
          </a:r>
          <a:r>
            <a:rPr lang="ru-RU" sz="2500" b="1" dirty="0" err="1"/>
            <a:t>сумісної</a:t>
          </a:r>
          <a:r>
            <a:rPr lang="ru-RU" sz="2500" b="1" dirty="0"/>
            <a:t> </a:t>
          </a:r>
          <a:r>
            <a:rPr lang="ru-RU" sz="2500" b="1" dirty="0" err="1"/>
            <a:t>власності</a:t>
          </a:r>
          <a:r>
            <a:rPr lang="ru-RU" sz="2500" b="1" dirty="0"/>
            <a:t>(ст. 369 ЦКУ)</a:t>
          </a:r>
          <a:endParaRPr lang="uk-UA" sz="2500" b="1" dirty="0"/>
        </a:p>
      </dgm:t>
    </dgm:pt>
    <dgm:pt modelId="{CA59C8D6-13AB-4D79-8D42-E3AD378AB84A}" type="parTrans" cxnId="{1EE5D98C-49C3-494F-8CC1-CC4B1AD9EC30}">
      <dgm:prSet/>
      <dgm:spPr/>
      <dgm:t>
        <a:bodyPr/>
        <a:lstStyle/>
        <a:p>
          <a:endParaRPr lang="uk-UA"/>
        </a:p>
      </dgm:t>
    </dgm:pt>
    <dgm:pt modelId="{1C389733-976E-43D7-BBF2-7FFA3C8006B8}" type="sibTrans" cxnId="{1EE5D98C-49C3-494F-8CC1-CC4B1AD9EC30}">
      <dgm:prSet/>
      <dgm:spPr/>
      <dgm:t>
        <a:bodyPr/>
        <a:lstStyle/>
        <a:p>
          <a:endParaRPr lang="uk-UA"/>
        </a:p>
      </dgm:t>
    </dgm:pt>
    <dgm:pt modelId="{0FACD1BD-60B3-44BF-AAA0-32B977AF5219}">
      <dgm:prSet custT="1"/>
      <dgm:spPr/>
      <dgm:t>
        <a:bodyPr rIns="720000"/>
        <a:lstStyle/>
        <a:p>
          <a:pPr marL="361950" indent="-361950" algn="just">
            <a:spcAft>
              <a:spcPts val="0"/>
            </a:spcAft>
          </a:pPr>
          <a:r>
            <a:rPr lang="ru-RU" sz="2100" b="0" dirty="0" err="1"/>
            <a:t>Співвласники</a:t>
          </a:r>
          <a:r>
            <a:rPr lang="ru-RU" sz="2100" b="0" dirty="0"/>
            <a:t> майна, </a:t>
          </a:r>
          <a:r>
            <a:rPr lang="ru-RU" sz="2100" b="0" dirty="0" err="1"/>
            <a:t>що</a:t>
          </a:r>
          <a:r>
            <a:rPr lang="ru-RU" sz="2100" b="0" dirty="0"/>
            <a:t> є у </a:t>
          </a:r>
          <a:r>
            <a:rPr lang="ru-RU" sz="2100" b="0" dirty="0" err="1"/>
            <a:t>спільній</a:t>
          </a:r>
          <a:r>
            <a:rPr lang="ru-RU" sz="2100" b="0" dirty="0"/>
            <a:t> </a:t>
          </a:r>
          <a:r>
            <a:rPr lang="ru-RU" sz="2100" b="0" dirty="0" err="1"/>
            <a:t>сумісній</a:t>
          </a:r>
          <a:r>
            <a:rPr lang="ru-RU" sz="2100" b="0" dirty="0"/>
            <a:t> </a:t>
          </a:r>
          <a:r>
            <a:rPr lang="ru-RU" sz="2100" b="0" dirty="0" err="1"/>
            <a:t>власності</a:t>
          </a:r>
          <a:r>
            <a:rPr lang="ru-RU" sz="2100" b="0" dirty="0"/>
            <a:t>, </a:t>
          </a:r>
          <a:r>
            <a:rPr lang="ru-RU" sz="2100" b="1" dirty="0" err="1"/>
            <a:t>володіють</a:t>
          </a:r>
          <a:r>
            <a:rPr lang="ru-RU" sz="2100" b="1" dirty="0"/>
            <a:t> і </a:t>
          </a:r>
          <a:r>
            <a:rPr lang="ru-RU" sz="2100" b="1" dirty="0" err="1"/>
            <a:t>користуються</a:t>
          </a:r>
          <a:r>
            <a:rPr lang="ru-RU" sz="2100" b="1" dirty="0"/>
            <a:t> ним </a:t>
          </a:r>
          <a:r>
            <a:rPr lang="ru-RU" sz="2100" b="1" dirty="0" err="1"/>
            <a:t>спільно</a:t>
          </a:r>
          <a:r>
            <a:rPr lang="ru-RU" sz="2100" b="0" dirty="0"/>
            <a:t>, </a:t>
          </a:r>
          <a:r>
            <a:rPr lang="ru-RU" sz="2100" b="0" dirty="0" err="1"/>
            <a:t>якщо</a:t>
          </a:r>
          <a:r>
            <a:rPr lang="ru-RU" sz="2100" b="0" dirty="0"/>
            <a:t> </a:t>
          </a:r>
          <a:r>
            <a:rPr lang="ru-RU" sz="2100" b="0" dirty="0" err="1"/>
            <a:t>інше</a:t>
          </a:r>
          <a:r>
            <a:rPr lang="ru-RU" sz="2100" b="0" dirty="0"/>
            <a:t> не </a:t>
          </a:r>
          <a:r>
            <a:rPr lang="ru-RU" sz="2100" b="0" dirty="0" err="1"/>
            <a:t>встановлено</a:t>
          </a:r>
          <a:r>
            <a:rPr lang="ru-RU" sz="2100" b="0" dirty="0"/>
            <a:t> </a:t>
          </a:r>
          <a:r>
            <a:rPr lang="ru-RU" sz="2100" b="0" dirty="0" err="1"/>
            <a:t>домовленістю</a:t>
          </a:r>
          <a:r>
            <a:rPr lang="ru-RU" sz="2100" b="0" dirty="0"/>
            <a:t> </a:t>
          </a:r>
          <a:r>
            <a:rPr lang="ru-RU" sz="2100" b="0" dirty="0" err="1"/>
            <a:t>між</a:t>
          </a:r>
          <a:r>
            <a:rPr lang="ru-RU" sz="2100" b="0" dirty="0"/>
            <a:t> ними.</a:t>
          </a:r>
          <a:endParaRPr lang="uk-UA" sz="2100" b="0" dirty="0">
            <a:solidFill>
              <a:schemeClr val="tx1"/>
            </a:solidFill>
          </a:endParaRPr>
        </a:p>
      </dgm:t>
    </dgm:pt>
    <dgm:pt modelId="{85F11F58-95B0-4E25-A576-DF343A65F95F}" type="sibTrans" cxnId="{0C309C63-0131-4C1D-97F2-390AAFB0B32A}">
      <dgm:prSet/>
      <dgm:spPr/>
      <dgm:t>
        <a:bodyPr/>
        <a:lstStyle/>
        <a:p>
          <a:endParaRPr lang="uk-UA"/>
        </a:p>
      </dgm:t>
    </dgm:pt>
    <dgm:pt modelId="{588D89CA-B562-47A9-9CF9-6EB24466C6AE}" type="parTrans" cxnId="{0C309C63-0131-4C1D-97F2-390AAFB0B32A}">
      <dgm:prSet/>
      <dgm:spPr/>
      <dgm:t>
        <a:bodyPr/>
        <a:lstStyle/>
        <a:p>
          <a:endParaRPr lang="uk-UA"/>
        </a:p>
      </dgm:t>
    </dgm:pt>
    <dgm:pt modelId="{42F8F3A0-F8DB-46CB-A7BC-43F6E48CD765}">
      <dgm:prSet custT="1"/>
      <dgm:spPr/>
      <dgm:t>
        <a:bodyPr rIns="720000"/>
        <a:lstStyle/>
        <a:p>
          <a:pPr marL="361950" indent="-361950" algn="just">
            <a:spcAft>
              <a:spcPts val="0"/>
            </a:spcAft>
          </a:pPr>
          <a:r>
            <a:rPr lang="ru-RU" sz="2100" b="1" dirty="0" err="1"/>
            <a:t>Розпоряджання</a:t>
          </a:r>
          <a:r>
            <a:rPr lang="ru-RU" sz="2100" b="1" dirty="0"/>
            <a:t> </a:t>
          </a:r>
          <a:r>
            <a:rPr lang="ru-RU" sz="2100" b="1" dirty="0" err="1"/>
            <a:t>майном</a:t>
          </a:r>
          <a:r>
            <a:rPr lang="ru-RU" sz="2100" b="0" dirty="0"/>
            <a:t>, </a:t>
          </a:r>
          <a:r>
            <a:rPr lang="ru-RU" sz="2100" b="0" dirty="0" err="1"/>
            <a:t>що</a:t>
          </a:r>
          <a:r>
            <a:rPr lang="ru-RU" sz="2100" b="0" dirty="0"/>
            <a:t> є у </a:t>
          </a:r>
          <a:r>
            <a:rPr lang="ru-RU" sz="2100" b="0" dirty="0" err="1"/>
            <a:t>спільній</a:t>
          </a:r>
          <a:r>
            <a:rPr lang="ru-RU" sz="2100" b="0" dirty="0"/>
            <a:t> </a:t>
          </a:r>
          <a:r>
            <a:rPr lang="ru-RU" sz="2100" b="0" dirty="0" err="1"/>
            <a:t>сумісній</a:t>
          </a:r>
          <a:r>
            <a:rPr lang="ru-RU" sz="2100" b="0" dirty="0"/>
            <a:t> </a:t>
          </a:r>
          <a:r>
            <a:rPr lang="ru-RU" sz="2100" b="0" dirty="0" err="1"/>
            <a:t>власності</a:t>
          </a:r>
          <a:r>
            <a:rPr lang="ru-RU" sz="2100" b="0" dirty="0"/>
            <a:t>, </a:t>
          </a:r>
          <a:r>
            <a:rPr lang="ru-RU" sz="2100" b="0" dirty="0" err="1"/>
            <a:t>здійснюється</a:t>
          </a:r>
          <a:r>
            <a:rPr lang="ru-RU" sz="2100" b="0" dirty="0"/>
            <a:t> </a:t>
          </a:r>
          <a:r>
            <a:rPr lang="ru-RU" sz="2100" b="1" dirty="0"/>
            <a:t>за </a:t>
          </a:r>
          <a:r>
            <a:rPr lang="ru-RU" sz="2100" b="1" dirty="0" err="1"/>
            <a:t>згодою</a:t>
          </a:r>
          <a:r>
            <a:rPr lang="ru-RU" sz="2100" b="1" dirty="0"/>
            <a:t> </a:t>
          </a:r>
          <a:r>
            <a:rPr lang="ru-RU" sz="2100" b="1" dirty="0" err="1"/>
            <a:t>всіх</a:t>
          </a:r>
          <a:r>
            <a:rPr lang="ru-RU" sz="2100" b="1" dirty="0"/>
            <a:t> </a:t>
          </a:r>
          <a:r>
            <a:rPr lang="ru-RU" sz="2100" b="1" dirty="0" err="1"/>
            <a:t>співвласників</a:t>
          </a:r>
          <a:r>
            <a:rPr lang="ru-RU" sz="2100" b="0" dirty="0"/>
            <a:t>, </a:t>
          </a:r>
          <a:r>
            <a:rPr lang="ru-RU" sz="2100" b="0" dirty="0" err="1"/>
            <a:t>якщо</a:t>
          </a:r>
          <a:r>
            <a:rPr lang="ru-RU" sz="2100" b="0" dirty="0"/>
            <a:t> </a:t>
          </a:r>
          <a:r>
            <a:rPr lang="ru-RU" sz="2100" b="0" dirty="0" err="1"/>
            <a:t>інше</a:t>
          </a:r>
          <a:r>
            <a:rPr lang="ru-RU" sz="2100" b="0" dirty="0"/>
            <a:t> не </a:t>
          </a:r>
          <a:r>
            <a:rPr lang="ru-RU" sz="2100" b="0" dirty="0" err="1"/>
            <a:t>встановлено</a:t>
          </a:r>
          <a:r>
            <a:rPr lang="ru-RU" sz="2100" b="0" dirty="0"/>
            <a:t> законом. </a:t>
          </a:r>
          <a:r>
            <a:rPr lang="uk-UA" sz="2100" b="1" dirty="0"/>
            <a:t>Згода співвласників на вчинення правочину </a:t>
          </a:r>
          <a:r>
            <a:rPr lang="uk-UA" sz="2100" b="0" dirty="0"/>
            <a:t>щодо розпорядження спільним майном, який підлягає </a:t>
          </a:r>
          <a:r>
            <a:rPr lang="uk-UA" sz="2100" b="1" dirty="0"/>
            <a:t>нотаріальному посвідченню та (або) державній реєстрації</a:t>
          </a:r>
          <a:r>
            <a:rPr lang="uk-UA" sz="2100" b="0" dirty="0"/>
            <a:t>, має бути висловлена </a:t>
          </a:r>
          <a:r>
            <a:rPr lang="uk-UA" sz="2100" b="1" dirty="0"/>
            <a:t>письмово і нотаріально посвідчена.</a:t>
          </a:r>
          <a:endParaRPr lang="uk-UA" sz="2100" b="1" dirty="0">
            <a:solidFill>
              <a:schemeClr val="tx1"/>
            </a:solidFill>
          </a:endParaRPr>
        </a:p>
      </dgm:t>
    </dgm:pt>
    <dgm:pt modelId="{8B5278AB-796A-4EC4-93E2-AE94D3FA9617}" type="parTrans" cxnId="{424C2958-CB03-4F98-B4CB-D15D82C56EBE}">
      <dgm:prSet/>
      <dgm:spPr/>
      <dgm:t>
        <a:bodyPr/>
        <a:lstStyle/>
        <a:p>
          <a:endParaRPr lang="uk-UA"/>
        </a:p>
      </dgm:t>
    </dgm:pt>
    <dgm:pt modelId="{C3D78076-0883-4B47-8A82-31BAC74614E4}" type="sibTrans" cxnId="{424C2958-CB03-4F98-B4CB-D15D82C56EBE}">
      <dgm:prSet/>
      <dgm:spPr/>
      <dgm:t>
        <a:bodyPr/>
        <a:lstStyle/>
        <a:p>
          <a:endParaRPr lang="uk-UA"/>
        </a:p>
      </dgm:t>
    </dgm:pt>
    <dgm:pt modelId="{06F3634A-A325-400A-B938-164E11B9B77B}">
      <dgm:prSet custT="1"/>
      <dgm:spPr/>
      <dgm:t>
        <a:bodyPr/>
        <a:lstStyle/>
        <a:p>
          <a:pPr marL="361950" indent="-361950" algn="just">
            <a:spcAft>
              <a:spcPts val="0"/>
            </a:spcAft>
          </a:pPr>
          <a:r>
            <a:rPr lang="uk-UA" sz="2100" b="0" dirty="0"/>
            <a:t>Дружина, чоловік має право на звернення до суду з позовом про визнання договору недійсним як такого, що укладений другим із подружжя без її, його згоди, якщо цей договір виходить за межі дрібного побутового.</a:t>
          </a:r>
          <a:endParaRPr lang="uk-UA" sz="2100" b="1" dirty="0"/>
        </a:p>
      </dgm:t>
    </dgm:pt>
    <dgm:pt modelId="{9C48C22D-ED23-4232-98B8-2EE3BBD69C6F}" type="parTrans" cxnId="{C78BFFBC-322A-4834-BEFF-3C3CB784CE72}">
      <dgm:prSet/>
      <dgm:spPr/>
      <dgm:t>
        <a:bodyPr/>
        <a:lstStyle/>
        <a:p>
          <a:endParaRPr lang="uk-UA"/>
        </a:p>
      </dgm:t>
    </dgm:pt>
    <dgm:pt modelId="{921E4D63-9D66-4653-947E-7825667F7077}" type="sibTrans" cxnId="{C78BFFBC-322A-4834-BEFF-3C3CB784CE72}">
      <dgm:prSet/>
      <dgm:spPr/>
      <dgm:t>
        <a:bodyPr/>
        <a:lstStyle/>
        <a:p>
          <a:endParaRPr lang="uk-UA"/>
        </a:p>
      </dgm:t>
    </dgm:pt>
    <dgm:pt modelId="{BC337747-1D0F-4B0D-9117-CECC0DF33C2B}">
      <dgm:prSet custT="1"/>
      <dgm:spPr/>
      <dgm:t>
        <a:bodyPr/>
        <a:lstStyle/>
        <a:p>
          <a:pPr marL="361950" indent="-361950" algn="just">
            <a:spcAft>
              <a:spcPts val="0"/>
            </a:spcAft>
          </a:pPr>
          <a:r>
            <a:rPr lang="ru-RU" sz="2100" b="0" dirty="0"/>
            <a:t>Для </a:t>
          </a:r>
          <a:r>
            <a:rPr lang="ru-RU" sz="2100" b="0" dirty="0" err="1"/>
            <a:t>укладення</a:t>
          </a:r>
          <a:r>
            <a:rPr lang="ru-RU" sz="2100" b="0" dirty="0"/>
            <a:t> одним </a:t>
          </a:r>
          <a:r>
            <a:rPr lang="ru-RU" sz="2100" b="0" dirty="0" err="1"/>
            <a:t>із</a:t>
          </a:r>
          <a:r>
            <a:rPr lang="ru-RU" sz="2100" b="0" dirty="0"/>
            <a:t> </a:t>
          </a:r>
          <a:r>
            <a:rPr lang="ru-RU" sz="2100" b="0" dirty="0" err="1"/>
            <a:t>подружжя</a:t>
          </a:r>
          <a:r>
            <a:rPr lang="ru-RU" sz="2100" b="0" dirty="0"/>
            <a:t> </a:t>
          </a:r>
          <a:r>
            <a:rPr lang="ru-RU" sz="2100" b="0" dirty="0" err="1"/>
            <a:t>договорів</a:t>
          </a:r>
          <a:r>
            <a:rPr lang="ru-RU" sz="2100" b="0" dirty="0"/>
            <a:t>, </a:t>
          </a:r>
          <a:r>
            <a:rPr lang="ru-RU" sz="2100" b="0" dirty="0" err="1"/>
            <a:t>які</a:t>
          </a:r>
          <a:r>
            <a:rPr lang="ru-RU" sz="2100" b="0" dirty="0"/>
            <a:t> </a:t>
          </a:r>
          <a:r>
            <a:rPr lang="ru-RU" sz="2100" b="0" dirty="0" err="1"/>
            <a:t>потребують</a:t>
          </a:r>
          <a:r>
            <a:rPr lang="ru-RU" sz="2100" b="0" dirty="0"/>
            <a:t> </a:t>
          </a:r>
          <a:r>
            <a:rPr lang="ru-RU" sz="2100" b="0" dirty="0" err="1"/>
            <a:t>нотаріального</a:t>
          </a:r>
          <a:r>
            <a:rPr lang="ru-RU" sz="2100" b="0" dirty="0"/>
            <a:t> </a:t>
          </a:r>
          <a:r>
            <a:rPr lang="ru-RU" sz="2100" b="0" dirty="0" err="1"/>
            <a:t>посвідчення</a:t>
          </a:r>
          <a:r>
            <a:rPr lang="ru-RU" sz="2100" b="0" dirty="0"/>
            <a:t> і (</a:t>
          </a:r>
          <a:r>
            <a:rPr lang="ru-RU" sz="2100" b="0" dirty="0" err="1"/>
            <a:t>або</a:t>
          </a:r>
          <a:r>
            <a:rPr lang="ru-RU" sz="2100" b="0" dirty="0"/>
            <a:t>) </a:t>
          </a:r>
          <a:r>
            <a:rPr lang="ru-RU" sz="2100" b="0" dirty="0" err="1"/>
            <a:t>державної</a:t>
          </a:r>
          <a:r>
            <a:rPr lang="ru-RU" sz="2100" b="0" dirty="0"/>
            <a:t> </a:t>
          </a:r>
          <a:r>
            <a:rPr lang="ru-RU" sz="2100" b="0" dirty="0" err="1"/>
            <a:t>реєстрації</a:t>
          </a:r>
          <a:r>
            <a:rPr lang="ru-RU" sz="2100" b="0" dirty="0"/>
            <a:t>, а </a:t>
          </a:r>
          <a:r>
            <a:rPr lang="ru-RU" sz="2100" b="0" dirty="0" err="1"/>
            <a:t>також</a:t>
          </a:r>
          <a:r>
            <a:rPr lang="ru-RU" sz="2100" b="0" dirty="0"/>
            <a:t> </a:t>
          </a:r>
          <a:r>
            <a:rPr lang="ru-RU" sz="2100" b="0" dirty="0" err="1"/>
            <a:t>договорів</a:t>
          </a:r>
          <a:r>
            <a:rPr lang="ru-RU" sz="2100" b="0" dirty="0"/>
            <a:t> </a:t>
          </a:r>
          <a:r>
            <a:rPr lang="ru-RU" sz="2100" b="0" dirty="0" err="1"/>
            <a:t>стосовно</a:t>
          </a:r>
          <a:r>
            <a:rPr lang="ru-RU" sz="2100" b="0" dirty="0"/>
            <a:t> </a:t>
          </a:r>
          <a:r>
            <a:rPr lang="ru-RU" sz="2100" b="0" dirty="0" err="1"/>
            <a:t>цінного</a:t>
          </a:r>
          <a:r>
            <a:rPr lang="ru-RU" sz="2100" b="0" dirty="0"/>
            <a:t> майна, </a:t>
          </a:r>
          <a:r>
            <a:rPr lang="ru-RU" sz="2100" b="1" dirty="0" err="1"/>
            <a:t>згода</a:t>
          </a:r>
          <a:r>
            <a:rPr lang="ru-RU" sz="2100" b="1" dirty="0"/>
            <a:t> другого з </a:t>
          </a:r>
          <a:r>
            <a:rPr lang="ru-RU" sz="2100" b="1" dirty="0" err="1"/>
            <a:t>подружжя</a:t>
          </a:r>
          <a:r>
            <a:rPr lang="ru-RU" sz="2100" b="1" dirty="0"/>
            <a:t> </a:t>
          </a:r>
          <a:r>
            <a:rPr lang="ru-RU" sz="2100" b="1" dirty="0" err="1"/>
            <a:t>має</a:t>
          </a:r>
          <a:r>
            <a:rPr lang="ru-RU" sz="2100" b="1" dirty="0"/>
            <a:t> бути подана </a:t>
          </a:r>
          <a:r>
            <a:rPr lang="ru-RU" sz="2100" b="1" dirty="0" err="1"/>
            <a:t>письмово</a:t>
          </a:r>
          <a:r>
            <a:rPr lang="ru-RU" sz="2100" b="0" dirty="0"/>
            <a:t>. </a:t>
          </a:r>
          <a:r>
            <a:rPr lang="ru-RU" sz="2100" b="1" dirty="0" err="1"/>
            <a:t>Згода</a:t>
          </a:r>
          <a:r>
            <a:rPr lang="ru-RU" sz="2100" b="1" dirty="0"/>
            <a:t> на </a:t>
          </a:r>
          <a:r>
            <a:rPr lang="ru-RU" sz="2100" b="1" dirty="0" err="1"/>
            <a:t>укладення</a:t>
          </a:r>
          <a:r>
            <a:rPr lang="ru-RU" sz="2100" b="1" dirty="0"/>
            <a:t> договору, </a:t>
          </a:r>
          <a:r>
            <a:rPr lang="ru-RU" sz="2100" b="1" dirty="0" err="1"/>
            <a:t>який</a:t>
          </a:r>
          <a:r>
            <a:rPr lang="ru-RU" sz="2100" b="1" dirty="0"/>
            <a:t> </a:t>
          </a:r>
          <a:r>
            <a:rPr lang="ru-RU" sz="2100" b="1" dirty="0" err="1"/>
            <a:t>потребує</a:t>
          </a:r>
          <a:r>
            <a:rPr lang="ru-RU" sz="2100" b="1" dirty="0"/>
            <a:t> </a:t>
          </a:r>
          <a:r>
            <a:rPr lang="ru-RU" sz="2100" b="1" dirty="0" err="1"/>
            <a:t>нотаріального</a:t>
          </a:r>
          <a:r>
            <a:rPr lang="ru-RU" sz="2100" b="1" dirty="0"/>
            <a:t> </a:t>
          </a:r>
          <a:r>
            <a:rPr lang="ru-RU" sz="2100" b="1" dirty="0" err="1"/>
            <a:t>посвідчення</a:t>
          </a:r>
          <a:r>
            <a:rPr lang="ru-RU" sz="2100" b="1" dirty="0"/>
            <a:t> і (</a:t>
          </a:r>
          <a:r>
            <a:rPr lang="ru-RU" sz="2100" b="1" dirty="0" err="1"/>
            <a:t>або</a:t>
          </a:r>
          <a:r>
            <a:rPr lang="ru-RU" sz="2100" b="1" dirty="0"/>
            <a:t>) </a:t>
          </a:r>
          <a:r>
            <a:rPr lang="ru-RU" sz="2100" b="1" dirty="0" err="1"/>
            <a:t>державної</a:t>
          </a:r>
          <a:r>
            <a:rPr lang="ru-RU" sz="2100" b="1" dirty="0"/>
            <a:t> </a:t>
          </a:r>
          <a:r>
            <a:rPr lang="ru-RU" sz="2100" b="1" dirty="0" err="1"/>
            <a:t>реєстрації</a:t>
          </a:r>
          <a:r>
            <a:rPr lang="ru-RU" sz="2100" b="1" dirty="0"/>
            <a:t>, </a:t>
          </a:r>
          <a:r>
            <a:rPr lang="ru-RU" sz="2100" b="1" dirty="0" err="1"/>
            <a:t>має</a:t>
          </a:r>
          <a:r>
            <a:rPr lang="ru-RU" sz="2100" b="1" dirty="0"/>
            <a:t> бути </a:t>
          </a:r>
          <a:r>
            <a:rPr lang="ru-RU" sz="2100" b="1" dirty="0" err="1"/>
            <a:t>нотаріально</a:t>
          </a:r>
          <a:r>
            <a:rPr lang="ru-RU" sz="2100" b="1" dirty="0"/>
            <a:t> </a:t>
          </a:r>
          <a:r>
            <a:rPr lang="ru-RU" sz="2100" b="1" dirty="0" err="1"/>
            <a:t>засвідчена</a:t>
          </a:r>
          <a:r>
            <a:rPr lang="ru-RU" sz="2100" b="1" dirty="0"/>
            <a:t>.</a:t>
          </a:r>
          <a:endParaRPr lang="uk-UA" sz="2100" b="1" dirty="0"/>
        </a:p>
      </dgm:t>
    </dgm:pt>
    <dgm:pt modelId="{70781B08-0BEA-4A5E-AAEF-576FB6A827F7}" type="parTrans" cxnId="{833E4838-BDD8-4BBF-A1F2-4F0B0B517B12}">
      <dgm:prSet/>
      <dgm:spPr/>
      <dgm:t>
        <a:bodyPr/>
        <a:lstStyle/>
        <a:p>
          <a:endParaRPr lang="uk-UA"/>
        </a:p>
      </dgm:t>
    </dgm:pt>
    <dgm:pt modelId="{18180286-413C-4262-9675-C1F2EE5032D8}" type="sibTrans" cxnId="{833E4838-BDD8-4BBF-A1F2-4F0B0B517B12}">
      <dgm:prSet/>
      <dgm:spPr/>
      <dgm:t>
        <a:bodyPr/>
        <a:lstStyle/>
        <a:p>
          <a:endParaRPr lang="uk-UA"/>
        </a:p>
      </dgm:t>
    </dgm:pt>
    <dgm:pt modelId="{00B39F74-FBA5-4D0E-AA8A-54767D9B406B}">
      <dgm:prSet custT="1"/>
      <dgm:spPr/>
      <dgm:t>
        <a:bodyPr/>
        <a:lstStyle/>
        <a:p>
          <a:pPr marL="361950" indent="-361950" algn="just">
            <a:spcAft>
              <a:spcPts val="0"/>
            </a:spcAft>
          </a:pPr>
          <a:r>
            <a:rPr lang="uk-UA" sz="2100" b="1" dirty="0"/>
            <a:t>Дружина, чоловік розпоряджаються майном, що є об'єктом права спільної сумісної власності подружжя, за взаємною згодою.</a:t>
          </a:r>
        </a:p>
      </dgm:t>
    </dgm:pt>
    <dgm:pt modelId="{FB574EBB-E608-4D12-92FD-7BBDB916668F}" type="parTrans" cxnId="{396B067C-7B31-4D90-93A4-A3248ED46421}">
      <dgm:prSet/>
      <dgm:spPr/>
      <dgm:t>
        <a:bodyPr/>
        <a:lstStyle/>
        <a:p>
          <a:endParaRPr lang="uk-UA"/>
        </a:p>
      </dgm:t>
    </dgm:pt>
    <dgm:pt modelId="{102842BD-86FF-4A9F-ADD9-CBD94547DCE3}" type="sibTrans" cxnId="{396B067C-7B31-4D90-93A4-A3248ED46421}">
      <dgm:prSet/>
      <dgm:spPr/>
      <dgm:t>
        <a:bodyPr/>
        <a:lstStyle/>
        <a:p>
          <a:endParaRPr lang="uk-UA"/>
        </a:p>
      </dgm:t>
    </dgm:pt>
    <dgm:pt modelId="{737C88DB-33AF-47FF-AFAB-6B24DC1EF5D8}">
      <dgm:prSet custT="1"/>
      <dgm:spPr/>
      <dgm:t>
        <a:bodyPr rIns="720000"/>
        <a:lstStyle/>
        <a:p>
          <a:pPr marL="361950" indent="-361950" algn="just">
            <a:spcAft>
              <a:spcPts val="0"/>
            </a:spcAft>
          </a:pPr>
          <a:r>
            <a:rPr lang="ru-RU" sz="2100" b="0" dirty="0" err="1">
              <a:solidFill>
                <a:schemeClr val="tx1"/>
              </a:solidFill>
            </a:rPr>
            <a:t>Співвласники</a:t>
          </a:r>
          <a:r>
            <a:rPr lang="ru-RU" sz="2100" b="0" dirty="0">
              <a:solidFill>
                <a:schemeClr val="tx1"/>
              </a:solidFill>
            </a:rPr>
            <a:t> </a:t>
          </a:r>
          <a:r>
            <a:rPr lang="ru-RU" sz="2100" b="1" dirty="0" err="1">
              <a:solidFill>
                <a:schemeClr val="tx1"/>
              </a:solidFill>
            </a:rPr>
            <a:t>мають</a:t>
          </a:r>
          <a:r>
            <a:rPr lang="ru-RU" sz="2100" b="1" dirty="0">
              <a:solidFill>
                <a:schemeClr val="tx1"/>
              </a:solidFill>
            </a:rPr>
            <a:t> право </a:t>
          </a:r>
          <a:r>
            <a:rPr lang="ru-RU" sz="2100" b="1" dirty="0" err="1">
              <a:solidFill>
                <a:schemeClr val="tx1"/>
              </a:solidFill>
            </a:rPr>
            <a:t>уповноважити</a:t>
          </a:r>
          <a:r>
            <a:rPr lang="ru-RU" sz="2100" b="1" dirty="0">
              <a:solidFill>
                <a:schemeClr val="tx1"/>
              </a:solidFill>
            </a:rPr>
            <a:t> </a:t>
          </a:r>
          <a:r>
            <a:rPr lang="ru-RU" sz="2100" b="0" dirty="0">
              <a:solidFill>
                <a:schemeClr val="tx1"/>
              </a:solidFill>
            </a:rPr>
            <a:t>одного з них на </a:t>
          </a:r>
          <a:r>
            <a:rPr lang="ru-RU" sz="2100" b="0" dirty="0" err="1">
              <a:solidFill>
                <a:schemeClr val="tx1"/>
              </a:solidFill>
            </a:rPr>
            <a:t>вчинення</a:t>
          </a:r>
          <a:r>
            <a:rPr lang="ru-RU" sz="2100" b="0" dirty="0">
              <a:solidFill>
                <a:schemeClr val="tx1"/>
              </a:solidFill>
            </a:rPr>
            <a:t> </a:t>
          </a:r>
          <a:r>
            <a:rPr lang="ru-RU" sz="2100" b="0" dirty="0" err="1">
              <a:solidFill>
                <a:schemeClr val="tx1"/>
              </a:solidFill>
            </a:rPr>
            <a:t>правочинів</a:t>
          </a:r>
          <a:r>
            <a:rPr lang="ru-RU" sz="2100" b="0" dirty="0">
              <a:solidFill>
                <a:schemeClr val="tx1"/>
              </a:solidFill>
            </a:rPr>
            <a:t> </a:t>
          </a:r>
          <a:r>
            <a:rPr lang="ru-RU" sz="2100" b="1" dirty="0" err="1">
              <a:solidFill>
                <a:schemeClr val="tx1"/>
              </a:solidFill>
            </a:rPr>
            <a:t>щодо</a:t>
          </a:r>
          <a:r>
            <a:rPr lang="ru-RU" sz="2100" b="1" dirty="0">
              <a:solidFill>
                <a:schemeClr val="tx1"/>
              </a:solidFill>
            </a:rPr>
            <a:t> </a:t>
          </a:r>
          <a:r>
            <a:rPr lang="ru-RU" sz="2100" b="1" dirty="0" err="1">
              <a:solidFill>
                <a:schemeClr val="tx1"/>
              </a:solidFill>
            </a:rPr>
            <a:t>розпорядження</a:t>
          </a:r>
          <a:r>
            <a:rPr lang="ru-RU" sz="2100" b="1" dirty="0">
              <a:solidFill>
                <a:schemeClr val="tx1"/>
              </a:solidFill>
            </a:rPr>
            <a:t> </a:t>
          </a:r>
          <a:r>
            <a:rPr lang="ru-RU" sz="2100" b="1" dirty="0" err="1">
              <a:solidFill>
                <a:schemeClr val="tx1"/>
              </a:solidFill>
            </a:rPr>
            <a:t>спільним</a:t>
          </a:r>
          <a:r>
            <a:rPr lang="ru-RU" sz="2100" b="1" dirty="0">
              <a:solidFill>
                <a:schemeClr val="tx1"/>
              </a:solidFill>
            </a:rPr>
            <a:t> </a:t>
          </a:r>
          <a:r>
            <a:rPr lang="ru-RU" sz="2100" b="1" dirty="0" err="1">
              <a:solidFill>
                <a:schemeClr val="tx1"/>
              </a:solidFill>
            </a:rPr>
            <a:t>майном</a:t>
          </a:r>
          <a:r>
            <a:rPr lang="ru-RU" sz="2100" b="0" dirty="0">
              <a:solidFill>
                <a:schemeClr val="tx1"/>
              </a:solidFill>
            </a:rPr>
            <a:t>.</a:t>
          </a:r>
          <a:endParaRPr lang="uk-UA" sz="2100" b="0" dirty="0">
            <a:solidFill>
              <a:schemeClr val="tx1"/>
            </a:solidFill>
          </a:endParaRPr>
        </a:p>
      </dgm:t>
    </dgm:pt>
    <dgm:pt modelId="{531D0E9C-99D5-4A9E-9E29-8C8564A0FA5E}" type="parTrans" cxnId="{64FFBD0D-6CE9-4C11-A92B-5ACA1EE23419}">
      <dgm:prSet/>
      <dgm:spPr/>
      <dgm:t>
        <a:bodyPr/>
        <a:lstStyle/>
        <a:p>
          <a:endParaRPr lang="uk-UA"/>
        </a:p>
      </dgm:t>
    </dgm:pt>
    <dgm:pt modelId="{4ADFD0D2-9D1F-4B19-883D-33036B697A58}" type="sibTrans" cxnId="{64FFBD0D-6CE9-4C11-A92B-5ACA1EE23419}">
      <dgm:prSet/>
      <dgm:spPr/>
      <dgm:t>
        <a:bodyPr/>
        <a:lstStyle/>
        <a:p>
          <a:endParaRPr lang="uk-UA"/>
        </a:p>
      </dgm:t>
    </dgm:pt>
    <dgm:pt modelId="{0307F036-8C67-4509-8E2B-CB831BD1BAA7}">
      <dgm:prSet custT="1"/>
      <dgm:spPr/>
      <dgm:t>
        <a:bodyPr rIns="720000"/>
        <a:lstStyle/>
        <a:p>
          <a:pPr marL="361950" indent="-361950" algn="just">
            <a:spcAft>
              <a:spcPts val="0"/>
            </a:spcAft>
          </a:pPr>
          <a:r>
            <a:rPr lang="ru-RU" sz="2100" b="0" dirty="0" err="1">
              <a:solidFill>
                <a:schemeClr val="tx1"/>
              </a:solidFill>
            </a:rPr>
            <a:t>Правочин</a:t>
          </a:r>
          <a:r>
            <a:rPr lang="ru-RU" sz="2100" b="0" dirty="0">
              <a:solidFill>
                <a:schemeClr val="tx1"/>
              </a:solidFill>
            </a:rPr>
            <a:t> </a:t>
          </a:r>
          <a:r>
            <a:rPr lang="ru-RU" sz="2100" b="0" dirty="0" err="1">
              <a:solidFill>
                <a:schemeClr val="tx1"/>
              </a:solidFill>
            </a:rPr>
            <a:t>щодо</a:t>
          </a:r>
          <a:r>
            <a:rPr lang="ru-RU" sz="2100" b="0" dirty="0">
              <a:solidFill>
                <a:schemeClr val="tx1"/>
              </a:solidFill>
            </a:rPr>
            <a:t> </a:t>
          </a:r>
          <a:r>
            <a:rPr lang="ru-RU" sz="2100" b="0" dirty="0" err="1">
              <a:solidFill>
                <a:schemeClr val="tx1"/>
              </a:solidFill>
            </a:rPr>
            <a:t>розпорядження</a:t>
          </a:r>
          <a:r>
            <a:rPr lang="ru-RU" sz="2100" b="0" dirty="0">
              <a:solidFill>
                <a:schemeClr val="tx1"/>
              </a:solidFill>
            </a:rPr>
            <a:t> </a:t>
          </a:r>
          <a:r>
            <a:rPr lang="ru-RU" sz="2100" b="0" dirty="0" err="1">
              <a:solidFill>
                <a:schemeClr val="tx1"/>
              </a:solidFill>
            </a:rPr>
            <a:t>спільним</a:t>
          </a:r>
          <a:r>
            <a:rPr lang="ru-RU" sz="2100" b="0" dirty="0">
              <a:solidFill>
                <a:schemeClr val="tx1"/>
              </a:solidFill>
            </a:rPr>
            <a:t> </a:t>
          </a:r>
          <a:r>
            <a:rPr lang="ru-RU" sz="2100" b="0" dirty="0" err="1">
              <a:solidFill>
                <a:schemeClr val="tx1"/>
              </a:solidFill>
            </a:rPr>
            <a:t>майном</a:t>
          </a:r>
          <a:r>
            <a:rPr lang="ru-RU" sz="2100" b="0" dirty="0">
              <a:solidFill>
                <a:schemeClr val="tx1"/>
              </a:solidFill>
            </a:rPr>
            <a:t>, </a:t>
          </a:r>
          <a:r>
            <a:rPr lang="ru-RU" sz="2100" b="0" dirty="0" err="1">
              <a:solidFill>
                <a:schemeClr val="tx1"/>
              </a:solidFill>
            </a:rPr>
            <a:t>вчинений</a:t>
          </a:r>
          <a:r>
            <a:rPr lang="ru-RU" sz="2100" b="0" dirty="0">
              <a:solidFill>
                <a:schemeClr val="tx1"/>
              </a:solidFill>
            </a:rPr>
            <a:t> одним </a:t>
          </a:r>
          <a:r>
            <a:rPr lang="ru-RU" sz="2100" b="0" dirty="0" err="1">
              <a:solidFill>
                <a:schemeClr val="tx1"/>
              </a:solidFill>
            </a:rPr>
            <a:t>із</a:t>
          </a:r>
          <a:r>
            <a:rPr lang="ru-RU" sz="2100" b="0" dirty="0">
              <a:solidFill>
                <a:schemeClr val="tx1"/>
              </a:solidFill>
            </a:rPr>
            <a:t> </a:t>
          </a:r>
          <a:r>
            <a:rPr lang="ru-RU" sz="2100" b="0" dirty="0" err="1">
              <a:solidFill>
                <a:schemeClr val="tx1"/>
              </a:solidFill>
            </a:rPr>
            <a:t>співвласників</a:t>
          </a:r>
          <a:r>
            <a:rPr lang="ru-RU" sz="2100" b="1" dirty="0">
              <a:solidFill>
                <a:schemeClr val="tx1"/>
              </a:solidFill>
            </a:rPr>
            <a:t>, </a:t>
          </a:r>
          <a:r>
            <a:rPr lang="ru-RU" sz="2100" b="1" dirty="0" err="1">
              <a:solidFill>
                <a:schemeClr val="tx1"/>
              </a:solidFill>
            </a:rPr>
            <a:t>може</a:t>
          </a:r>
          <a:r>
            <a:rPr lang="ru-RU" sz="2100" b="1" dirty="0">
              <a:solidFill>
                <a:schemeClr val="tx1"/>
              </a:solidFill>
            </a:rPr>
            <a:t> бути </a:t>
          </a:r>
          <a:r>
            <a:rPr lang="ru-RU" sz="2100" b="1" dirty="0" err="1">
              <a:solidFill>
                <a:schemeClr val="tx1"/>
              </a:solidFill>
            </a:rPr>
            <a:t>визнаний</a:t>
          </a:r>
          <a:r>
            <a:rPr lang="ru-RU" sz="2100" b="1" dirty="0">
              <a:solidFill>
                <a:schemeClr val="tx1"/>
              </a:solidFill>
            </a:rPr>
            <a:t> судом </a:t>
          </a:r>
          <a:r>
            <a:rPr lang="ru-RU" sz="2100" b="1" dirty="0" err="1">
              <a:solidFill>
                <a:schemeClr val="tx1"/>
              </a:solidFill>
            </a:rPr>
            <a:t>недійсним</a:t>
          </a:r>
          <a:r>
            <a:rPr lang="ru-RU" sz="2100" b="1" dirty="0">
              <a:solidFill>
                <a:schemeClr val="tx1"/>
              </a:solidFill>
            </a:rPr>
            <a:t> </a:t>
          </a:r>
          <a:r>
            <a:rPr lang="ru-RU" sz="2100" b="0" dirty="0">
              <a:solidFill>
                <a:schemeClr val="tx1"/>
              </a:solidFill>
            </a:rPr>
            <a:t>за </a:t>
          </a:r>
          <a:r>
            <a:rPr lang="ru-RU" sz="2100" b="0" dirty="0" err="1">
              <a:solidFill>
                <a:schemeClr val="tx1"/>
              </a:solidFill>
            </a:rPr>
            <a:t>позовом</a:t>
          </a:r>
          <a:r>
            <a:rPr lang="ru-RU" sz="2100" b="0" dirty="0">
              <a:solidFill>
                <a:schemeClr val="tx1"/>
              </a:solidFill>
            </a:rPr>
            <a:t> </a:t>
          </a:r>
          <a:r>
            <a:rPr lang="ru-RU" sz="2100" b="0" dirty="0" err="1">
              <a:solidFill>
                <a:schemeClr val="tx1"/>
              </a:solidFill>
            </a:rPr>
            <a:t>іншого</a:t>
          </a:r>
          <a:r>
            <a:rPr lang="ru-RU" sz="2100" b="0" dirty="0">
              <a:solidFill>
                <a:schemeClr val="tx1"/>
              </a:solidFill>
            </a:rPr>
            <a:t> </a:t>
          </a:r>
          <a:r>
            <a:rPr lang="ru-RU" sz="2100" b="0" dirty="0" err="1">
              <a:solidFill>
                <a:schemeClr val="tx1"/>
              </a:solidFill>
            </a:rPr>
            <a:t>співвласника</a:t>
          </a:r>
          <a:r>
            <a:rPr lang="ru-RU" sz="2100" b="1" dirty="0">
              <a:solidFill>
                <a:schemeClr val="tx1"/>
              </a:solidFill>
            </a:rPr>
            <a:t> у </a:t>
          </a:r>
          <a:r>
            <a:rPr lang="ru-RU" sz="2100" b="1" dirty="0" err="1">
              <a:solidFill>
                <a:schemeClr val="tx1"/>
              </a:solidFill>
            </a:rPr>
            <a:t>разі</a:t>
          </a:r>
          <a:r>
            <a:rPr lang="ru-RU" sz="2100" b="1" dirty="0">
              <a:solidFill>
                <a:schemeClr val="tx1"/>
              </a:solidFill>
            </a:rPr>
            <a:t> </a:t>
          </a:r>
          <a:r>
            <a:rPr lang="ru-RU" sz="2100" b="1" dirty="0" err="1">
              <a:solidFill>
                <a:schemeClr val="tx1"/>
              </a:solidFill>
            </a:rPr>
            <a:t>відсутності</a:t>
          </a:r>
          <a:r>
            <a:rPr lang="ru-RU" sz="2100" b="1" dirty="0">
              <a:solidFill>
                <a:schemeClr val="tx1"/>
              </a:solidFill>
            </a:rPr>
            <a:t> у </a:t>
          </a:r>
          <a:r>
            <a:rPr lang="ru-RU" sz="2100" b="1" dirty="0" err="1">
              <a:solidFill>
                <a:schemeClr val="tx1"/>
              </a:solidFill>
            </a:rPr>
            <a:t>співвласника</a:t>
          </a:r>
          <a:r>
            <a:rPr lang="ru-RU" sz="2100" b="1" dirty="0">
              <a:solidFill>
                <a:schemeClr val="tx1"/>
              </a:solidFill>
            </a:rPr>
            <a:t>, </a:t>
          </a:r>
          <a:r>
            <a:rPr lang="ru-RU" sz="2100" b="1" dirty="0" err="1">
              <a:solidFill>
                <a:schemeClr val="tx1"/>
              </a:solidFill>
            </a:rPr>
            <a:t>який</a:t>
          </a:r>
          <a:r>
            <a:rPr lang="ru-RU" sz="2100" b="1" dirty="0">
              <a:solidFill>
                <a:schemeClr val="tx1"/>
              </a:solidFill>
            </a:rPr>
            <a:t> вчинив </a:t>
          </a:r>
          <a:r>
            <a:rPr lang="ru-RU" sz="2100" b="1" dirty="0" err="1">
              <a:solidFill>
                <a:schemeClr val="tx1"/>
              </a:solidFill>
            </a:rPr>
            <a:t>правочин</a:t>
          </a:r>
          <a:r>
            <a:rPr lang="ru-RU" sz="2100" b="1" dirty="0">
              <a:solidFill>
                <a:schemeClr val="tx1"/>
              </a:solidFill>
            </a:rPr>
            <a:t>, </a:t>
          </a:r>
          <a:r>
            <a:rPr lang="ru-RU" sz="2100" b="1" dirty="0" err="1">
              <a:solidFill>
                <a:schemeClr val="tx1"/>
              </a:solidFill>
            </a:rPr>
            <a:t>необхідних</a:t>
          </a:r>
          <a:r>
            <a:rPr lang="ru-RU" sz="2100" b="1" dirty="0">
              <a:solidFill>
                <a:schemeClr val="tx1"/>
              </a:solidFill>
            </a:rPr>
            <a:t> </a:t>
          </a:r>
          <a:r>
            <a:rPr lang="ru-RU" sz="2100" b="1" dirty="0" err="1">
              <a:solidFill>
                <a:schemeClr val="tx1"/>
              </a:solidFill>
            </a:rPr>
            <a:t>повноважень</a:t>
          </a:r>
          <a:r>
            <a:rPr lang="ru-RU" sz="2100" b="1" dirty="0">
              <a:solidFill>
                <a:schemeClr val="tx1"/>
              </a:solidFill>
            </a:rPr>
            <a:t>.</a:t>
          </a:r>
          <a:endParaRPr lang="uk-UA" sz="2100" b="0" dirty="0">
            <a:solidFill>
              <a:schemeClr val="tx1"/>
            </a:solidFill>
          </a:endParaRPr>
        </a:p>
      </dgm:t>
    </dgm:pt>
    <dgm:pt modelId="{DF68BFD4-945C-483B-95DF-2C844660A943}" type="parTrans" cxnId="{BF70C8D5-DF97-4212-B15C-4DFF4322A5AE}">
      <dgm:prSet/>
      <dgm:spPr/>
      <dgm:t>
        <a:bodyPr/>
        <a:lstStyle/>
        <a:p>
          <a:endParaRPr lang="uk-UA"/>
        </a:p>
      </dgm:t>
    </dgm:pt>
    <dgm:pt modelId="{5E9962A1-18CE-4825-AEB4-AFD29881EC1C}" type="sibTrans" cxnId="{BF70C8D5-DF97-4212-B15C-4DFF4322A5AE}">
      <dgm:prSet/>
      <dgm:spPr/>
      <dgm:t>
        <a:bodyPr/>
        <a:lstStyle/>
        <a:p>
          <a:endParaRPr lang="uk-UA"/>
        </a:p>
      </dgm:t>
    </dgm:pt>
    <dgm:pt modelId="{0F502F77-348C-4A91-AC12-F226086FD99A}">
      <dgm:prSet phldrT="[Текст]" custT="1"/>
      <dgm:spPr/>
      <dgm:t>
        <a:bodyPr/>
        <a:lstStyle/>
        <a:p>
          <a:r>
            <a:rPr lang="ru-RU" sz="2500" b="1" dirty="0"/>
            <a:t>Право </a:t>
          </a:r>
          <a:r>
            <a:rPr lang="ru-RU" sz="2500" b="1" dirty="0" err="1"/>
            <a:t>подружжя</a:t>
          </a:r>
          <a:r>
            <a:rPr lang="ru-RU" sz="2500" b="1" dirty="0"/>
            <a:t> на </a:t>
          </a:r>
          <a:r>
            <a:rPr lang="ru-RU" sz="2500" b="1" dirty="0" err="1"/>
            <a:t>розпоряджання</a:t>
          </a:r>
          <a:r>
            <a:rPr lang="ru-RU" sz="2500" b="1" dirty="0"/>
            <a:t> </a:t>
          </a:r>
          <a:r>
            <a:rPr lang="ru-RU" sz="2500" b="1" dirty="0" err="1"/>
            <a:t>майном</a:t>
          </a:r>
          <a:r>
            <a:rPr lang="ru-RU" sz="2500" b="1" dirty="0"/>
            <a:t>, </a:t>
          </a:r>
          <a:r>
            <a:rPr lang="ru-RU" sz="2500" b="1" dirty="0" err="1"/>
            <a:t>що</a:t>
          </a:r>
          <a:r>
            <a:rPr lang="ru-RU" sz="2500" b="1" dirty="0"/>
            <a:t> є </a:t>
          </a:r>
          <a:r>
            <a:rPr lang="ru-RU" sz="2500" b="1" dirty="0" err="1"/>
            <a:t>спільною</a:t>
          </a:r>
          <a:r>
            <a:rPr lang="ru-RU" sz="2500" b="1" dirty="0"/>
            <a:t> </a:t>
          </a:r>
          <a:r>
            <a:rPr lang="ru-RU" sz="2500" b="1" dirty="0" err="1"/>
            <a:t>сумісною</a:t>
          </a:r>
          <a:r>
            <a:rPr lang="ru-RU" sz="2500" b="1" dirty="0"/>
            <a:t> </a:t>
          </a:r>
          <a:r>
            <a:rPr lang="ru-RU" sz="2500" b="1" dirty="0" err="1"/>
            <a:t>власністю</a:t>
          </a:r>
          <a:r>
            <a:rPr lang="ru-RU" sz="2500" b="1" dirty="0"/>
            <a:t> </a:t>
          </a:r>
          <a:r>
            <a:rPr lang="ru-RU" sz="2500" b="1" dirty="0" err="1"/>
            <a:t>подружжя</a:t>
          </a:r>
          <a:r>
            <a:rPr lang="ru-RU" sz="2500" b="1" dirty="0"/>
            <a:t> (ст.65СКУ)</a:t>
          </a:r>
          <a:endParaRPr lang="uk-UA" sz="2500" b="1" spc="-80" baseline="0" dirty="0"/>
        </a:p>
      </dgm:t>
    </dgm:pt>
    <dgm:pt modelId="{FF360542-79EA-4E3B-A16F-00BAD1B791CB}" type="sibTrans" cxnId="{C12213CE-489E-4A4E-9CA7-A391B94BE371}">
      <dgm:prSet/>
      <dgm:spPr/>
      <dgm:t>
        <a:bodyPr/>
        <a:lstStyle/>
        <a:p>
          <a:endParaRPr lang="uk-UA"/>
        </a:p>
      </dgm:t>
    </dgm:pt>
    <dgm:pt modelId="{804575FD-0157-45F5-B1CD-C6AEDD0C93F1}" type="parTrans" cxnId="{C12213CE-489E-4A4E-9CA7-A391B94BE371}">
      <dgm:prSet/>
      <dgm:spPr/>
      <dgm:t>
        <a:bodyPr/>
        <a:lstStyle/>
        <a:p>
          <a:endParaRPr lang="uk-UA"/>
        </a:p>
      </dgm:t>
    </dgm:pt>
    <dgm:pt modelId="{31BA1AC6-5DCD-4491-A51E-49EA777F5743}">
      <dgm:prSet custT="1"/>
      <dgm:spPr/>
      <dgm:t>
        <a:bodyPr/>
        <a:lstStyle/>
        <a:p>
          <a:pPr marL="361950" indent="-361950" algn="just">
            <a:spcAft>
              <a:spcPts val="0"/>
            </a:spcAft>
          </a:pPr>
          <a:endParaRPr lang="uk-UA" sz="2100" b="1" dirty="0"/>
        </a:p>
      </dgm:t>
    </dgm:pt>
    <dgm:pt modelId="{7900814A-62DE-413C-91CF-16F3A82893C1}" type="parTrans" cxnId="{159FBDAA-C349-43AF-910B-32C7E722FD38}">
      <dgm:prSet/>
      <dgm:spPr/>
      <dgm:t>
        <a:bodyPr/>
        <a:lstStyle/>
        <a:p>
          <a:endParaRPr lang="uk-UA"/>
        </a:p>
      </dgm:t>
    </dgm:pt>
    <dgm:pt modelId="{91E71BCF-4E21-4DA7-A6A7-301104ED23DE}" type="sibTrans" cxnId="{159FBDAA-C349-43AF-910B-32C7E722FD38}">
      <dgm:prSet/>
      <dgm:spPr/>
      <dgm:t>
        <a:bodyPr/>
        <a:lstStyle/>
        <a:p>
          <a:endParaRPr lang="uk-UA"/>
        </a:p>
      </dgm:t>
    </dgm:pt>
    <dgm:pt modelId="{61775D24-2373-4EC6-9922-354D9A6A0104}" type="pres">
      <dgm:prSet presAssocID="{F55036F7-E282-49AA-B977-9F17F4DC9338}" presName="linear" presStyleCnt="0">
        <dgm:presLayoutVars>
          <dgm:dir/>
          <dgm:animLvl val="lvl"/>
          <dgm:resizeHandles val="exact"/>
        </dgm:presLayoutVars>
      </dgm:prSet>
      <dgm:spPr/>
    </dgm:pt>
    <dgm:pt modelId="{62B5949B-8338-47E7-A9E2-5D9A86D1B700}" type="pres">
      <dgm:prSet presAssocID="{E73E6B69-E1B6-43F4-8FAD-3AAB026E387B}" presName="parentLin" presStyleCnt="0"/>
      <dgm:spPr/>
    </dgm:pt>
    <dgm:pt modelId="{792DF088-73AF-4353-9846-7280DAA80A27}" type="pres">
      <dgm:prSet presAssocID="{E73E6B69-E1B6-43F4-8FAD-3AAB026E387B}" presName="parentLeftMargin" presStyleLbl="node1" presStyleIdx="0" presStyleCnt="2"/>
      <dgm:spPr/>
    </dgm:pt>
    <dgm:pt modelId="{7854569F-3024-4E95-8340-9487E1C92816}" type="pres">
      <dgm:prSet presAssocID="{E73E6B69-E1B6-43F4-8FAD-3AAB026E387B}" presName="parentText" presStyleLbl="node1" presStyleIdx="0" presStyleCnt="2" custScaleX="138096" custScaleY="79533" custLinFactNeighborX="-46667">
        <dgm:presLayoutVars>
          <dgm:chMax val="0"/>
          <dgm:bulletEnabled val="1"/>
        </dgm:presLayoutVars>
      </dgm:prSet>
      <dgm:spPr/>
    </dgm:pt>
    <dgm:pt modelId="{89637A0F-F951-410A-BC33-C92C617BF547}" type="pres">
      <dgm:prSet presAssocID="{E73E6B69-E1B6-43F4-8FAD-3AAB026E387B}" presName="negativeSpace" presStyleCnt="0"/>
      <dgm:spPr/>
    </dgm:pt>
    <dgm:pt modelId="{917126FD-0865-4951-93FF-61D0942BD75C}" type="pres">
      <dgm:prSet presAssocID="{E73E6B69-E1B6-43F4-8FAD-3AAB026E387B}" presName="childText" presStyleLbl="conFgAcc1" presStyleIdx="0" presStyleCnt="2" custLinFactY="-196" custLinFactNeighborY="-100000">
        <dgm:presLayoutVars>
          <dgm:bulletEnabled val="1"/>
        </dgm:presLayoutVars>
      </dgm:prSet>
      <dgm:spPr/>
    </dgm:pt>
    <dgm:pt modelId="{25A67D6B-4C91-4A17-8C6C-3D3D3C4C9820}" type="pres">
      <dgm:prSet presAssocID="{1C389733-976E-43D7-BBF2-7FFA3C8006B8}" presName="spaceBetweenRectangles" presStyleCnt="0"/>
      <dgm:spPr/>
    </dgm:pt>
    <dgm:pt modelId="{BD78F9C7-BBB1-4156-9A12-3BA3053F90F6}" type="pres">
      <dgm:prSet presAssocID="{0F502F77-348C-4A91-AC12-F226086FD99A}" presName="parentLin" presStyleCnt="0"/>
      <dgm:spPr/>
    </dgm:pt>
    <dgm:pt modelId="{05AA16D5-B0C5-4746-BD10-582E52FE112C}" type="pres">
      <dgm:prSet presAssocID="{0F502F77-348C-4A91-AC12-F226086FD99A}" presName="parentLeftMargin" presStyleLbl="node1" presStyleIdx="0" presStyleCnt="2"/>
      <dgm:spPr/>
    </dgm:pt>
    <dgm:pt modelId="{59D8DACE-2090-4139-BACF-B612C615B4E9}" type="pres">
      <dgm:prSet presAssocID="{0F502F77-348C-4A91-AC12-F226086FD99A}" presName="parentText" presStyleLbl="node1" presStyleIdx="1" presStyleCnt="2" custScaleX="133743" custScaleY="149833" custLinFactNeighborX="-47506" custLinFactNeighborY="-8828">
        <dgm:presLayoutVars>
          <dgm:chMax val="0"/>
          <dgm:bulletEnabled val="1"/>
        </dgm:presLayoutVars>
      </dgm:prSet>
      <dgm:spPr/>
    </dgm:pt>
    <dgm:pt modelId="{27C33477-BB3C-46BF-A867-A96565605DBB}" type="pres">
      <dgm:prSet presAssocID="{0F502F77-348C-4A91-AC12-F226086FD99A}" presName="negativeSpace" presStyleCnt="0"/>
      <dgm:spPr/>
    </dgm:pt>
    <dgm:pt modelId="{62E2D74F-C8E0-45E2-9EB4-117375DF2C20}" type="pres">
      <dgm:prSet presAssocID="{0F502F77-348C-4A91-AC12-F226086FD99A}" presName="childText" presStyleLbl="conFgAcc1" presStyleIdx="1" presStyleCnt="2" custLinFactNeighborY="-90246">
        <dgm:presLayoutVars>
          <dgm:bulletEnabled val="1"/>
        </dgm:presLayoutVars>
      </dgm:prSet>
      <dgm:spPr/>
    </dgm:pt>
  </dgm:ptLst>
  <dgm:cxnLst>
    <dgm:cxn modelId="{64FFBD0D-6CE9-4C11-A92B-5ACA1EE23419}" srcId="{E73E6B69-E1B6-43F4-8FAD-3AAB026E387B}" destId="{737C88DB-33AF-47FF-AFAB-6B24DC1EF5D8}" srcOrd="2" destOrd="0" parTransId="{531D0E9C-99D5-4A9E-9E29-8C8564A0FA5E}" sibTransId="{4ADFD0D2-9D1F-4B19-883D-33036B697A58}"/>
    <dgm:cxn modelId="{F5B31116-2822-4B74-9D10-C66315296D7B}" type="presOf" srcId="{0FACD1BD-60B3-44BF-AAA0-32B977AF5219}" destId="{917126FD-0865-4951-93FF-61D0942BD75C}" srcOrd="0" destOrd="0" presId="urn:microsoft.com/office/officeart/2005/8/layout/list1"/>
    <dgm:cxn modelId="{2DCE5119-67CA-4A5C-A683-54C9F457D1BE}" type="presOf" srcId="{737C88DB-33AF-47FF-AFAB-6B24DC1EF5D8}" destId="{917126FD-0865-4951-93FF-61D0942BD75C}" srcOrd="0" destOrd="2" presId="urn:microsoft.com/office/officeart/2005/8/layout/list1"/>
    <dgm:cxn modelId="{833E4838-BDD8-4BBF-A1F2-4F0B0B517B12}" srcId="{0F502F77-348C-4A91-AC12-F226086FD99A}" destId="{BC337747-1D0F-4B0D-9117-CECC0DF33C2B}" srcOrd="3" destOrd="0" parTransId="{70781B08-0BEA-4A5E-AAEF-576FB6A827F7}" sibTransId="{18180286-413C-4262-9675-C1F2EE5032D8}"/>
    <dgm:cxn modelId="{0C309C63-0131-4C1D-97F2-390AAFB0B32A}" srcId="{E73E6B69-E1B6-43F4-8FAD-3AAB026E387B}" destId="{0FACD1BD-60B3-44BF-AAA0-32B977AF5219}" srcOrd="0" destOrd="0" parTransId="{588D89CA-B562-47A9-9CF9-6EB24466C6AE}" sibTransId="{85F11F58-95B0-4E25-A576-DF343A65F95F}"/>
    <dgm:cxn modelId="{705D8367-DD88-4A35-AED8-452F0308E38F}" type="presOf" srcId="{0F502F77-348C-4A91-AC12-F226086FD99A}" destId="{59D8DACE-2090-4139-BACF-B612C615B4E9}" srcOrd="1" destOrd="0" presId="urn:microsoft.com/office/officeart/2005/8/layout/list1"/>
    <dgm:cxn modelId="{424C2958-CB03-4F98-B4CB-D15D82C56EBE}" srcId="{E73E6B69-E1B6-43F4-8FAD-3AAB026E387B}" destId="{42F8F3A0-F8DB-46CB-A7BC-43F6E48CD765}" srcOrd="1" destOrd="0" parTransId="{8B5278AB-796A-4EC4-93E2-AE94D3FA9617}" sibTransId="{C3D78076-0883-4B47-8A82-31BAC74614E4}"/>
    <dgm:cxn modelId="{98B48A78-18CD-472F-B323-D58DA9D48F6F}" type="presOf" srcId="{31BA1AC6-5DCD-4491-A51E-49EA777F5743}" destId="{62E2D74F-C8E0-45E2-9EB4-117375DF2C20}" srcOrd="0" destOrd="0" presId="urn:microsoft.com/office/officeart/2005/8/layout/list1"/>
    <dgm:cxn modelId="{396B067C-7B31-4D90-93A4-A3248ED46421}" srcId="{0F502F77-348C-4A91-AC12-F226086FD99A}" destId="{00B39F74-FBA5-4D0E-AA8A-54767D9B406B}" srcOrd="1" destOrd="0" parTransId="{FB574EBB-E608-4D12-92FD-7BBDB916668F}" sibTransId="{102842BD-86FF-4A9F-ADD9-CBD94547DCE3}"/>
    <dgm:cxn modelId="{DCA9FC8B-A9D9-44B4-B388-F609C23FE9F1}" type="presOf" srcId="{BC337747-1D0F-4B0D-9117-CECC0DF33C2B}" destId="{62E2D74F-C8E0-45E2-9EB4-117375DF2C20}" srcOrd="0" destOrd="3" presId="urn:microsoft.com/office/officeart/2005/8/layout/list1"/>
    <dgm:cxn modelId="{1EE5D98C-49C3-494F-8CC1-CC4B1AD9EC30}" srcId="{F55036F7-E282-49AA-B977-9F17F4DC9338}" destId="{E73E6B69-E1B6-43F4-8FAD-3AAB026E387B}" srcOrd="0" destOrd="0" parTransId="{CA59C8D6-13AB-4D79-8D42-E3AD378AB84A}" sibTransId="{1C389733-976E-43D7-BBF2-7FFA3C8006B8}"/>
    <dgm:cxn modelId="{3CBCDB92-30CB-42CE-A408-9C709EC04751}" type="presOf" srcId="{0307F036-8C67-4509-8E2B-CB831BD1BAA7}" destId="{917126FD-0865-4951-93FF-61D0942BD75C}" srcOrd="0" destOrd="3" presId="urn:microsoft.com/office/officeart/2005/8/layout/list1"/>
    <dgm:cxn modelId="{ACE9FC9C-F255-42EA-9519-D44E73799F5B}" type="presOf" srcId="{F55036F7-E282-49AA-B977-9F17F4DC9338}" destId="{61775D24-2373-4EC6-9922-354D9A6A0104}" srcOrd="0" destOrd="0" presId="urn:microsoft.com/office/officeart/2005/8/layout/list1"/>
    <dgm:cxn modelId="{04AE4B9F-9BA5-4CC9-A82C-600CA5BD2F18}" type="presOf" srcId="{42F8F3A0-F8DB-46CB-A7BC-43F6E48CD765}" destId="{917126FD-0865-4951-93FF-61D0942BD75C}" srcOrd="0" destOrd="1" presId="urn:microsoft.com/office/officeart/2005/8/layout/list1"/>
    <dgm:cxn modelId="{159FBDAA-C349-43AF-910B-32C7E722FD38}" srcId="{0F502F77-348C-4A91-AC12-F226086FD99A}" destId="{31BA1AC6-5DCD-4491-A51E-49EA777F5743}" srcOrd="0" destOrd="0" parTransId="{7900814A-62DE-413C-91CF-16F3A82893C1}" sibTransId="{91E71BCF-4E21-4DA7-A6A7-301104ED23DE}"/>
    <dgm:cxn modelId="{2AC252B0-F9FF-471F-AAAD-A5B72D560508}" type="presOf" srcId="{00B39F74-FBA5-4D0E-AA8A-54767D9B406B}" destId="{62E2D74F-C8E0-45E2-9EB4-117375DF2C20}" srcOrd="0" destOrd="1" presId="urn:microsoft.com/office/officeart/2005/8/layout/list1"/>
    <dgm:cxn modelId="{C78BFFBC-322A-4834-BEFF-3C3CB784CE72}" srcId="{0F502F77-348C-4A91-AC12-F226086FD99A}" destId="{06F3634A-A325-400A-B938-164E11B9B77B}" srcOrd="2" destOrd="0" parTransId="{9C48C22D-ED23-4232-98B8-2EE3BBD69C6F}" sibTransId="{921E4D63-9D66-4653-947E-7825667F7077}"/>
    <dgm:cxn modelId="{A89CD9BF-5FD5-4821-984C-693C7C0BEFF0}" type="presOf" srcId="{06F3634A-A325-400A-B938-164E11B9B77B}" destId="{62E2D74F-C8E0-45E2-9EB4-117375DF2C20}" srcOrd="0" destOrd="2" presId="urn:microsoft.com/office/officeart/2005/8/layout/list1"/>
    <dgm:cxn modelId="{52F590C0-804F-4CB6-B9E1-68204F748B4A}" type="presOf" srcId="{E73E6B69-E1B6-43F4-8FAD-3AAB026E387B}" destId="{7854569F-3024-4E95-8340-9487E1C92816}" srcOrd="1" destOrd="0" presId="urn:microsoft.com/office/officeart/2005/8/layout/list1"/>
    <dgm:cxn modelId="{C12213CE-489E-4A4E-9CA7-A391B94BE371}" srcId="{F55036F7-E282-49AA-B977-9F17F4DC9338}" destId="{0F502F77-348C-4A91-AC12-F226086FD99A}" srcOrd="1" destOrd="0" parTransId="{804575FD-0157-45F5-B1CD-C6AEDD0C93F1}" sibTransId="{FF360542-79EA-4E3B-A16F-00BAD1B791CB}"/>
    <dgm:cxn modelId="{288813D0-18CF-4C94-A7A4-A2F65339FFD2}" type="presOf" srcId="{E73E6B69-E1B6-43F4-8FAD-3AAB026E387B}" destId="{792DF088-73AF-4353-9846-7280DAA80A27}" srcOrd="0" destOrd="0" presId="urn:microsoft.com/office/officeart/2005/8/layout/list1"/>
    <dgm:cxn modelId="{BF70C8D5-DF97-4212-B15C-4DFF4322A5AE}" srcId="{E73E6B69-E1B6-43F4-8FAD-3AAB026E387B}" destId="{0307F036-8C67-4509-8E2B-CB831BD1BAA7}" srcOrd="3" destOrd="0" parTransId="{DF68BFD4-945C-483B-95DF-2C844660A943}" sibTransId="{5E9962A1-18CE-4825-AEB4-AFD29881EC1C}"/>
    <dgm:cxn modelId="{156C06DA-6D7E-41D7-9646-94388C37B44D}" type="presOf" srcId="{0F502F77-348C-4A91-AC12-F226086FD99A}" destId="{05AA16D5-B0C5-4746-BD10-582E52FE112C}" srcOrd="0" destOrd="0" presId="urn:microsoft.com/office/officeart/2005/8/layout/list1"/>
    <dgm:cxn modelId="{F6C298AD-A803-499D-98B3-EF3910468B66}" type="presParOf" srcId="{61775D24-2373-4EC6-9922-354D9A6A0104}" destId="{62B5949B-8338-47E7-A9E2-5D9A86D1B700}" srcOrd="0" destOrd="0" presId="urn:microsoft.com/office/officeart/2005/8/layout/list1"/>
    <dgm:cxn modelId="{B698B215-F432-4888-A884-79402C2E6B2D}" type="presParOf" srcId="{62B5949B-8338-47E7-A9E2-5D9A86D1B700}" destId="{792DF088-73AF-4353-9846-7280DAA80A27}" srcOrd="0" destOrd="0" presId="urn:microsoft.com/office/officeart/2005/8/layout/list1"/>
    <dgm:cxn modelId="{101FF094-92B4-4422-AC3F-9058783B7608}" type="presParOf" srcId="{62B5949B-8338-47E7-A9E2-5D9A86D1B700}" destId="{7854569F-3024-4E95-8340-9487E1C92816}" srcOrd="1" destOrd="0" presId="urn:microsoft.com/office/officeart/2005/8/layout/list1"/>
    <dgm:cxn modelId="{3375424B-0DA7-418B-8CAC-D4AF671124DA}" type="presParOf" srcId="{61775D24-2373-4EC6-9922-354D9A6A0104}" destId="{89637A0F-F951-410A-BC33-C92C617BF547}" srcOrd="1" destOrd="0" presId="urn:microsoft.com/office/officeart/2005/8/layout/list1"/>
    <dgm:cxn modelId="{4C18763B-F395-4D25-8940-92A5B87BF5BE}" type="presParOf" srcId="{61775D24-2373-4EC6-9922-354D9A6A0104}" destId="{917126FD-0865-4951-93FF-61D0942BD75C}" srcOrd="2" destOrd="0" presId="urn:microsoft.com/office/officeart/2005/8/layout/list1"/>
    <dgm:cxn modelId="{960238CD-1EA5-469B-B7DC-83F2ED2CBB7D}" type="presParOf" srcId="{61775D24-2373-4EC6-9922-354D9A6A0104}" destId="{25A67D6B-4C91-4A17-8C6C-3D3D3C4C9820}" srcOrd="3" destOrd="0" presId="urn:microsoft.com/office/officeart/2005/8/layout/list1"/>
    <dgm:cxn modelId="{19A49116-86D6-4F79-A6F8-01421C6C7185}" type="presParOf" srcId="{61775D24-2373-4EC6-9922-354D9A6A0104}" destId="{BD78F9C7-BBB1-4156-9A12-3BA3053F90F6}" srcOrd="4" destOrd="0" presId="urn:microsoft.com/office/officeart/2005/8/layout/list1"/>
    <dgm:cxn modelId="{286B94EF-1AF4-4D18-A7AF-6994B89C5425}" type="presParOf" srcId="{BD78F9C7-BBB1-4156-9A12-3BA3053F90F6}" destId="{05AA16D5-B0C5-4746-BD10-582E52FE112C}" srcOrd="0" destOrd="0" presId="urn:microsoft.com/office/officeart/2005/8/layout/list1"/>
    <dgm:cxn modelId="{7D67E81F-4897-4B6A-8063-2219CF0097F7}" type="presParOf" srcId="{BD78F9C7-BBB1-4156-9A12-3BA3053F90F6}" destId="{59D8DACE-2090-4139-BACF-B612C615B4E9}" srcOrd="1" destOrd="0" presId="urn:microsoft.com/office/officeart/2005/8/layout/list1"/>
    <dgm:cxn modelId="{20E29587-23E3-492B-B577-2303211FAF8E}" type="presParOf" srcId="{61775D24-2373-4EC6-9922-354D9A6A0104}" destId="{27C33477-BB3C-46BF-A867-A96565605DBB}" srcOrd="5" destOrd="0" presId="urn:microsoft.com/office/officeart/2005/8/layout/list1"/>
    <dgm:cxn modelId="{C3073D0C-EC3F-4AC3-AC68-F5304A37E2CF}" type="presParOf" srcId="{61775D24-2373-4EC6-9922-354D9A6A0104}" destId="{62E2D74F-C8E0-45E2-9EB4-117375DF2C2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5036F7-E282-49AA-B977-9F17F4DC93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73E6B69-E1B6-43F4-8FAD-3AAB026E387B}">
      <dgm:prSet phldrT="[Текст]" custT="1"/>
      <dgm:spPr/>
      <dgm:t>
        <a:bodyPr/>
        <a:lstStyle/>
        <a:p>
          <a:r>
            <a:rPr lang="ru-RU" sz="2500" b="1" dirty="0"/>
            <a:t>Право </a:t>
          </a:r>
          <a:r>
            <a:rPr lang="ru-RU" sz="2500" b="1" dirty="0" err="1"/>
            <a:t>подружжя</a:t>
          </a:r>
          <a:r>
            <a:rPr lang="ru-RU" sz="2500" b="1" dirty="0"/>
            <a:t> на </a:t>
          </a:r>
          <a:r>
            <a:rPr lang="ru-RU" sz="2500" b="1" dirty="0" err="1"/>
            <a:t>укладення</a:t>
          </a:r>
          <a:r>
            <a:rPr lang="ru-RU" sz="2500" b="1" dirty="0"/>
            <a:t> </a:t>
          </a:r>
          <a:r>
            <a:rPr lang="ru-RU" sz="2500" b="1" dirty="0" err="1"/>
            <a:t>договорів</a:t>
          </a:r>
          <a:r>
            <a:rPr lang="ru-RU" sz="2500" b="1" dirty="0"/>
            <a:t> </a:t>
          </a:r>
          <a:r>
            <a:rPr lang="ru-RU" sz="2500" b="1" dirty="0" err="1"/>
            <a:t>між</a:t>
          </a:r>
          <a:r>
            <a:rPr lang="ru-RU" sz="2500" b="1" dirty="0"/>
            <a:t> собою (ст. 64 СКУ)</a:t>
          </a:r>
          <a:endParaRPr lang="uk-UA" sz="2500" b="1" dirty="0"/>
        </a:p>
      </dgm:t>
    </dgm:pt>
    <dgm:pt modelId="{CA59C8D6-13AB-4D79-8D42-E3AD378AB84A}" type="parTrans" cxnId="{1EE5D98C-49C3-494F-8CC1-CC4B1AD9EC30}">
      <dgm:prSet/>
      <dgm:spPr/>
      <dgm:t>
        <a:bodyPr/>
        <a:lstStyle/>
        <a:p>
          <a:endParaRPr lang="uk-UA"/>
        </a:p>
      </dgm:t>
    </dgm:pt>
    <dgm:pt modelId="{1C389733-976E-43D7-BBF2-7FFA3C8006B8}" type="sibTrans" cxnId="{1EE5D98C-49C3-494F-8CC1-CC4B1AD9EC30}">
      <dgm:prSet/>
      <dgm:spPr/>
      <dgm:t>
        <a:bodyPr/>
        <a:lstStyle/>
        <a:p>
          <a:endParaRPr lang="uk-UA"/>
        </a:p>
      </dgm:t>
    </dgm:pt>
    <dgm:pt modelId="{0F502F77-348C-4A91-AC12-F226086FD99A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500" b="1" dirty="0"/>
            <a:t>Право </a:t>
          </a:r>
          <a:r>
            <a:rPr lang="ru-RU" sz="2500" b="1" dirty="0" err="1"/>
            <a:t>подружжя</a:t>
          </a:r>
          <a:r>
            <a:rPr lang="ru-RU" sz="2500" b="1" dirty="0"/>
            <a:t> на </a:t>
          </a:r>
          <a:r>
            <a:rPr lang="ru-RU" sz="2500" b="1" dirty="0" err="1"/>
            <a:t>визначення</a:t>
          </a:r>
          <a:r>
            <a:rPr lang="ru-RU" sz="2500" b="1" dirty="0"/>
            <a:t> порядку </a:t>
          </a:r>
          <a:r>
            <a:rPr lang="ru-RU" sz="2500" b="1" dirty="0" err="1"/>
            <a:t>користування</a:t>
          </a:r>
          <a:r>
            <a:rPr lang="ru-RU" sz="2500" b="1" dirty="0"/>
            <a:t> </a:t>
          </a:r>
          <a:r>
            <a:rPr lang="ru-RU" sz="2500" b="1" dirty="0" err="1"/>
            <a:t>майном</a:t>
          </a:r>
          <a:r>
            <a:rPr lang="ru-RU" sz="2500" b="1" dirty="0"/>
            <a:t> (ст.66 СКУ)</a:t>
          </a:r>
          <a:endParaRPr lang="uk-UA" sz="2500" spc="-80" baseline="0" dirty="0"/>
        </a:p>
      </dgm:t>
    </dgm:pt>
    <dgm:pt modelId="{804575FD-0157-45F5-B1CD-C6AEDD0C93F1}" type="parTrans" cxnId="{C12213CE-489E-4A4E-9CA7-A391B94BE371}">
      <dgm:prSet/>
      <dgm:spPr/>
      <dgm:t>
        <a:bodyPr/>
        <a:lstStyle/>
        <a:p>
          <a:endParaRPr lang="uk-UA"/>
        </a:p>
      </dgm:t>
    </dgm:pt>
    <dgm:pt modelId="{FF360542-79EA-4E3B-A16F-00BAD1B791CB}" type="sibTrans" cxnId="{C12213CE-489E-4A4E-9CA7-A391B94BE371}">
      <dgm:prSet/>
      <dgm:spPr/>
      <dgm:t>
        <a:bodyPr/>
        <a:lstStyle/>
        <a:p>
          <a:endParaRPr lang="uk-UA"/>
        </a:p>
      </dgm:t>
    </dgm:pt>
    <dgm:pt modelId="{B74E5CD2-840D-4185-A70D-9D92496E9E56}">
      <dgm:prSet phldrT="[Текст]" custT="1"/>
      <dgm:spPr/>
      <dgm:t>
        <a:bodyPr/>
        <a:lstStyle/>
        <a:p>
          <a:r>
            <a:rPr lang="ru-RU" sz="2400" b="1" dirty="0"/>
            <a:t>Право на </a:t>
          </a:r>
          <a:r>
            <a:rPr lang="ru-RU" sz="2400" b="1" dirty="0" err="1"/>
            <a:t>розпоряджання</a:t>
          </a:r>
          <a:r>
            <a:rPr lang="ru-RU" sz="2400" b="1" dirty="0"/>
            <a:t> </a:t>
          </a:r>
          <a:r>
            <a:rPr lang="ru-RU" sz="2400" b="1" dirty="0" err="1"/>
            <a:t>часткою</a:t>
          </a:r>
          <a:r>
            <a:rPr lang="ru-RU" sz="2400" b="1" dirty="0"/>
            <a:t> у </a:t>
          </a:r>
          <a:r>
            <a:rPr lang="ru-RU" sz="2400" b="1" dirty="0" err="1"/>
            <a:t>майні</a:t>
          </a:r>
          <a:r>
            <a:rPr lang="ru-RU" sz="2400" b="1" dirty="0"/>
            <a:t>, </a:t>
          </a:r>
          <a:r>
            <a:rPr lang="ru-RU" sz="2400" b="1" dirty="0" err="1"/>
            <a:t>що</a:t>
          </a:r>
          <a:r>
            <a:rPr lang="ru-RU" sz="2400" b="1" dirty="0"/>
            <a:t> є </a:t>
          </a:r>
          <a:r>
            <a:rPr lang="ru-RU" sz="2400" b="1" dirty="0" err="1"/>
            <a:t>об'єктом</a:t>
          </a:r>
          <a:r>
            <a:rPr lang="ru-RU" sz="2400" b="1" dirty="0"/>
            <a:t> права </a:t>
          </a:r>
          <a:r>
            <a:rPr lang="ru-RU" sz="2400" b="1" dirty="0" err="1"/>
            <a:t>спільної</a:t>
          </a:r>
          <a:r>
            <a:rPr lang="ru-RU" sz="2400" b="1" dirty="0"/>
            <a:t> </a:t>
          </a:r>
          <a:r>
            <a:rPr lang="ru-RU" sz="2400" b="1" dirty="0" err="1"/>
            <a:t>сумісної</a:t>
          </a:r>
          <a:r>
            <a:rPr lang="ru-RU" sz="2400" b="1" dirty="0"/>
            <a:t> </a:t>
          </a:r>
          <a:r>
            <a:rPr lang="ru-RU" sz="2400" b="1" dirty="0" err="1"/>
            <a:t>власності</a:t>
          </a:r>
          <a:r>
            <a:rPr lang="ru-RU" sz="2400" b="1" dirty="0"/>
            <a:t> </a:t>
          </a:r>
          <a:r>
            <a:rPr lang="ru-RU" sz="2400" b="1" dirty="0" err="1"/>
            <a:t>подружжя</a:t>
          </a:r>
          <a:r>
            <a:rPr lang="ru-RU" sz="2400" b="1" dirty="0"/>
            <a:t> (ст. 67 СКУ)</a:t>
          </a:r>
          <a:endParaRPr lang="uk-UA" sz="2400" dirty="0"/>
        </a:p>
      </dgm:t>
    </dgm:pt>
    <dgm:pt modelId="{E3D8FA14-09BB-4285-86C2-65B0D81B2ECA}" type="parTrans" cxnId="{141ACBEB-0AF0-43D0-8F35-480094593E7F}">
      <dgm:prSet/>
      <dgm:spPr/>
      <dgm:t>
        <a:bodyPr/>
        <a:lstStyle/>
        <a:p>
          <a:endParaRPr lang="uk-UA"/>
        </a:p>
      </dgm:t>
    </dgm:pt>
    <dgm:pt modelId="{664E9E2B-E183-4732-8518-765C50B7E421}" type="sibTrans" cxnId="{141ACBEB-0AF0-43D0-8F35-480094593E7F}">
      <dgm:prSet/>
      <dgm:spPr/>
      <dgm:t>
        <a:bodyPr/>
        <a:lstStyle/>
        <a:p>
          <a:endParaRPr lang="uk-UA"/>
        </a:p>
      </dgm:t>
    </dgm:pt>
    <dgm:pt modelId="{0FACD1BD-60B3-44BF-AAA0-32B977AF5219}">
      <dgm:prSet custT="1"/>
      <dgm:spPr/>
      <dgm:t>
        <a:bodyPr rIns="720000"/>
        <a:lstStyle/>
        <a:p>
          <a:pPr marL="361950" indent="-361950" algn="just">
            <a:spcAft>
              <a:spcPts val="0"/>
            </a:spcAft>
          </a:pPr>
          <a:r>
            <a:rPr lang="uk-UA" sz="2100" b="0" dirty="0"/>
            <a:t>Дружина та чоловік мають право на </a:t>
          </a:r>
          <a:r>
            <a:rPr lang="uk-UA" sz="2100" b="1" dirty="0"/>
            <a:t>укладення між собою усіх договорів</a:t>
          </a:r>
          <a:r>
            <a:rPr lang="uk-UA" sz="2100" b="0" dirty="0"/>
            <a:t>, які не заборонені законом, як щодо </a:t>
          </a:r>
          <a:r>
            <a:rPr lang="uk-UA" sz="2100" b="1" dirty="0"/>
            <a:t>майна, що є їхньою особистою приватною власністю</a:t>
          </a:r>
          <a:r>
            <a:rPr lang="uk-UA" sz="2100" b="0" dirty="0"/>
            <a:t>, так і </a:t>
          </a:r>
          <a:r>
            <a:rPr lang="uk-UA" sz="2100" b="1" dirty="0"/>
            <a:t>щодо майна, яке є об'єктом права спільної сумісної власності подружжя</a:t>
          </a:r>
          <a:r>
            <a:rPr lang="uk-UA" sz="2100" b="0" dirty="0"/>
            <a:t>.</a:t>
          </a:r>
          <a:endParaRPr lang="uk-UA" sz="2100" b="0" dirty="0">
            <a:solidFill>
              <a:schemeClr val="tx1"/>
            </a:solidFill>
          </a:endParaRPr>
        </a:p>
      </dgm:t>
    </dgm:pt>
    <dgm:pt modelId="{85F11F58-95B0-4E25-A576-DF343A65F95F}" type="sibTrans" cxnId="{0C309C63-0131-4C1D-97F2-390AAFB0B32A}">
      <dgm:prSet/>
      <dgm:spPr/>
      <dgm:t>
        <a:bodyPr/>
        <a:lstStyle/>
        <a:p>
          <a:endParaRPr lang="uk-UA"/>
        </a:p>
      </dgm:t>
    </dgm:pt>
    <dgm:pt modelId="{588D89CA-B562-47A9-9CF9-6EB24466C6AE}" type="parTrans" cxnId="{0C309C63-0131-4C1D-97F2-390AAFB0B32A}">
      <dgm:prSet/>
      <dgm:spPr/>
      <dgm:t>
        <a:bodyPr/>
        <a:lstStyle/>
        <a:p>
          <a:endParaRPr lang="uk-UA"/>
        </a:p>
      </dgm:t>
    </dgm:pt>
    <dgm:pt modelId="{46748273-BD24-491A-8974-AB3A911E244A}">
      <dgm:prSet custT="1"/>
      <dgm:spPr/>
      <dgm:t>
        <a:bodyPr/>
        <a:lstStyle/>
        <a:p>
          <a:pPr marL="361950" indent="-361950" algn="just">
            <a:spcAft>
              <a:spcPts val="0"/>
            </a:spcAft>
          </a:pPr>
          <a:r>
            <a:rPr lang="ru-RU" sz="2100" b="0" dirty="0" err="1"/>
            <a:t>Подружжя</a:t>
          </a:r>
          <a:r>
            <a:rPr lang="ru-RU" sz="2100" b="0" dirty="0"/>
            <a:t> </a:t>
          </a:r>
          <a:r>
            <a:rPr lang="ru-RU" sz="2100" b="0" dirty="0" err="1"/>
            <a:t>має</a:t>
          </a:r>
          <a:r>
            <a:rPr lang="ru-RU" sz="2100" b="0" dirty="0"/>
            <a:t> право </a:t>
          </a:r>
          <a:r>
            <a:rPr lang="ru-RU" sz="2100" b="0" dirty="0" err="1"/>
            <a:t>домовитися</a:t>
          </a:r>
          <a:r>
            <a:rPr lang="ru-RU" sz="2100" b="0" dirty="0"/>
            <a:t> </a:t>
          </a:r>
          <a:r>
            <a:rPr lang="ru-RU" sz="2100" b="0" dirty="0" err="1"/>
            <a:t>між</a:t>
          </a:r>
          <a:r>
            <a:rPr lang="ru-RU" sz="2100" b="0" dirty="0"/>
            <a:t> собою про </a:t>
          </a:r>
          <a:r>
            <a:rPr lang="ru-RU" sz="2100" b="1" dirty="0"/>
            <a:t>порядок </a:t>
          </a:r>
          <a:r>
            <a:rPr lang="ru-RU" sz="2100" b="1" dirty="0" err="1"/>
            <a:t>користування</a:t>
          </a:r>
          <a:r>
            <a:rPr lang="ru-RU" sz="2100" b="1" dirty="0"/>
            <a:t> </a:t>
          </a:r>
          <a:r>
            <a:rPr lang="ru-RU" sz="2100" b="1" dirty="0" err="1"/>
            <a:t>майном</a:t>
          </a:r>
          <a:r>
            <a:rPr lang="ru-RU" sz="2100" b="0" dirty="0"/>
            <a:t>, </a:t>
          </a:r>
          <a:r>
            <a:rPr lang="ru-RU" sz="2100" b="0" dirty="0" err="1"/>
            <a:t>що</a:t>
          </a:r>
          <a:r>
            <a:rPr lang="ru-RU" sz="2100" b="0" dirty="0"/>
            <a:t> </a:t>
          </a:r>
          <a:r>
            <a:rPr lang="ru-RU" sz="2100" b="0" dirty="0" err="1"/>
            <a:t>йому</a:t>
          </a:r>
          <a:r>
            <a:rPr lang="ru-RU" sz="2100" b="0" dirty="0"/>
            <a:t> </a:t>
          </a:r>
          <a:r>
            <a:rPr lang="ru-RU" sz="2100" b="0" dirty="0" err="1"/>
            <a:t>належить</a:t>
          </a:r>
          <a:r>
            <a:rPr lang="ru-RU" sz="2100" b="0" dirty="0"/>
            <a:t> на </a:t>
          </a:r>
          <a:r>
            <a:rPr lang="ru-RU" sz="2100" b="0" dirty="0" err="1"/>
            <a:t>праві</a:t>
          </a:r>
          <a:r>
            <a:rPr lang="ru-RU" sz="2100" b="0" dirty="0"/>
            <a:t> </a:t>
          </a:r>
          <a:r>
            <a:rPr lang="ru-RU" sz="2100" b="0" dirty="0" err="1"/>
            <a:t>спільної</a:t>
          </a:r>
          <a:r>
            <a:rPr lang="ru-RU" sz="2100" b="0" dirty="0"/>
            <a:t> </a:t>
          </a:r>
          <a:r>
            <a:rPr lang="ru-RU" sz="2100" b="0" dirty="0" err="1"/>
            <a:t>сумісної</a:t>
          </a:r>
          <a:r>
            <a:rPr lang="ru-RU" sz="2100" b="0" dirty="0"/>
            <a:t> </a:t>
          </a:r>
          <a:r>
            <a:rPr lang="ru-RU" sz="2100" b="0" dirty="0" err="1"/>
            <a:t>власності</a:t>
          </a:r>
          <a:r>
            <a:rPr lang="ru-RU" sz="2100" b="0" dirty="0"/>
            <a:t>.</a:t>
          </a:r>
          <a:endParaRPr lang="uk-UA" sz="2100" b="0" dirty="0"/>
        </a:p>
      </dgm:t>
    </dgm:pt>
    <dgm:pt modelId="{C8A1BDFE-435C-48BB-929B-CFC07582E169}" type="parTrans" cxnId="{D68D0C91-B22C-46AF-AE46-CA18E4A1FCE5}">
      <dgm:prSet/>
      <dgm:spPr/>
      <dgm:t>
        <a:bodyPr/>
        <a:lstStyle/>
        <a:p>
          <a:endParaRPr lang="uk-UA"/>
        </a:p>
      </dgm:t>
    </dgm:pt>
    <dgm:pt modelId="{A734E09A-5251-411E-9396-2F73C0C4BB72}" type="sibTrans" cxnId="{D68D0C91-B22C-46AF-AE46-CA18E4A1FCE5}">
      <dgm:prSet/>
      <dgm:spPr/>
      <dgm:t>
        <a:bodyPr/>
        <a:lstStyle/>
        <a:p>
          <a:endParaRPr lang="uk-UA"/>
        </a:p>
      </dgm:t>
    </dgm:pt>
    <dgm:pt modelId="{94DA9A7B-4DF0-4379-B5E5-AAB23AED237F}">
      <dgm:prSet custT="1"/>
      <dgm:spPr/>
      <dgm:t>
        <a:bodyPr rIns="720000"/>
        <a:lstStyle/>
        <a:p>
          <a:pPr algn="just">
            <a:spcAft>
              <a:spcPts val="0"/>
            </a:spcAft>
          </a:pPr>
          <a:r>
            <a:rPr lang="uk-UA" sz="2100" dirty="0">
              <a:solidFill>
                <a:schemeClr val="tx1"/>
              </a:solidFill>
            </a:rPr>
            <a:t>Дружина, чоловік мають право </a:t>
          </a:r>
          <a:r>
            <a:rPr lang="uk-UA" sz="2100" b="1" dirty="0">
              <a:solidFill>
                <a:schemeClr val="tx1"/>
              </a:solidFill>
            </a:rPr>
            <a:t>укласти з іншою особою</a:t>
          </a:r>
          <a:r>
            <a:rPr lang="uk-UA" sz="2100" dirty="0">
              <a:solidFill>
                <a:schemeClr val="tx1"/>
              </a:solidFill>
            </a:rPr>
            <a:t> договір купівлі-продажу, міни, дарування, довічного утримання (догляду), застави щодо своєї частки у праві спільної сумісної власності подружжя </a:t>
          </a:r>
          <a:r>
            <a:rPr lang="uk-UA" sz="2100" b="1" dirty="0">
              <a:solidFill>
                <a:schemeClr val="tx1"/>
              </a:solidFill>
            </a:rPr>
            <a:t>лише ПІСЛЯ її визначення та виділу в натурі або визначення порядку користування майном.</a:t>
          </a:r>
        </a:p>
      </dgm:t>
    </dgm:pt>
    <dgm:pt modelId="{61DA49E4-3E34-4F12-A51F-4264DC151F24}" type="parTrans" cxnId="{F7E6A7F2-A78A-4B2D-A726-89A7A8FB63D0}">
      <dgm:prSet/>
      <dgm:spPr/>
      <dgm:t>
        <a:bodyPr/>
        <a:lstStyle/>
        <a:p>
          <a:endParaRPr lang="uk-UA"/>
        </a:p>
      </dgm:t>
    </dgm:pt>
    <dgm:pt modelId="{71E30FE1-02AE-4C5A-85DB-BB3BB2F3FCD6}" type="sibTrans" cxnId="{F7E6A7F2-A78A-4B2D-A726-89A7A8FB63D0}">
      <dgm:prSet/>
      <dgm:spPr/>
      <dgm:t>
        <a:bodyPr/>
        <a:lstStyle/>
        <a:p>
          <a:endParaRPr lang="uk-UA"/>
        </a:p>
      </dgm:t>
    </dgm:pt>
    <dgm:pt modelId="{38697F1A-B1AC-4314-B472-26938FD82FC3}">
      <dgm:prSet custT="1"/>
      <dgm:spPr/>
      <dgm:t>
        <a:bodyPr rIns="720000"/>
        <a:lstStyle/>
        <a:p>
          <a:pPr marL="361950" indent="-361950" algn="just">
            <a:spcAft>
              <a:spcPts val="0"/>
            </a:spcAft>
          </a:pPr>
          <a:r>
            <a:rPr lang="ru-RU" sz="2100" b="0" dirty="0" err="1"/>
            <a:t>Договір</a:t>
          </a:r>
          <a:r>
            <a:rPr lang="ru-RU" sz="2100" b="0" dirty="0"/>
            <a:t> про </a:t>
          </a:r>
          <a:r>
            <a:rPr lang="ru-RU" sz="2100" b="0" dirty="0" err="1"/>
            <a:t>відчуження</a:t>
          </a:r>
          <a:r>
            <a:rPr lang="ru-RU" sz="2100" b="0" dirty="0"/>
            <a:t> одним </a:t>
          </a:r>
          <a:r>
            <a:rPr lang="ru-RU" sz="2100" b="0" dirty="0" err="1"/>
            <a:t>із</a:t>
          </a:r>
          <a:r>
            <a:rPr lang="ru-RU" sz="2100" b="0" dirty="0"/>
            <a:t> </a:t>
          </a:r>
          <a:r>
            <a:rPr lang="ru-RU" sz="2100" b="0" dirty="0" err="1"/>
            <a:t>подружжя</a:t>
          </a:r>
          <a:r>
            <a:rPr lang="ru-RU" sz="2100" b="0" dirty="0"/>
            <a:t> на </a:t>
          </a:r>
          <a:r>
            <a:rPr lang="ru-RU" sz="2100" b="0" dirty="0" err="1"/>
            <a:t>користь</a:t>
          </a:r>
          <a:r>
            <a:rPr lang="ru-RU" sz="2100" b="0" dirty="0"/>
            <a:t> другого з </a:t>
          </a:r>
          <a:r>
            <a:rPr lang="ru-RU" sz="2100" b="0" dirty="0" err="1"/>
            <a:t>подружжя</a:t>
          </a:r>
          <a:r>
            <a:rPr lang="ru-RU" sz="2100" b="0" dirty="0"/>
            <a:t> </a:t>
          </a:r>
          <a:r>
            <a:rPr lang="ru-RU" sz="2100" b="0" dirty="0" err="1"/>
            <a:t>своєї</a:t>
          </a:r>
          <a:r>
            <a:rPr lang="ru-RU" sz="2100" b="0" dirty="0"/>
            <a:t> </a:t>
          </a:r>
          <a:r>
            <a:rPr lang="ru-RU" sz="2100" b="1" dirty="0" err="1"/>
            <a:t>частки</a:t>
          </a:r>
          <a:r>
            <a:rPr lang="ru-RU" sz="2100" b="1" dirty="0"/>
            <a:t> у </a:t>
          </a:r>
          <a:r>
            <a:rPr lang="ru-RU" sz="2100" b="1" dirty="0" err="1"/>
            <a:t>праві</a:t>
          </a:r>
          <a:r>
            <a:rPr lang="ru-RU" sz="2100" b="1" dirty="0"/>
            <a:t> </a:t>
          </a:r>
          <a:r>
            <a:rPr lang="ru-RU" sz="2100" b="1" dirty="0" err="1"/>
            <a:t>спільної</a:t>
          </a:r>
          <a:r>
            <a:rPr lang="ru-RU" sz="2100" b="1" dirty="0"/>
            <a:t> </a:t>
          </a:r>
          <a:r>
            <a:rPr lang="ru-RU" sz="2100" b="1" dirty="0" err="1"/>
            <a:t>сумісної</a:t>
          </a:r>
          <a:r>
            <a:rPr lang="ru-RU" sz="2100" b="1" dirty="0"/>
            <a:t> </a:t>
          </a:r>
          <a:r>
            <a:rPr lang="ru-RU" sz="2100" b="1" dirty="0" err="1"/>
            <a:t>власності</a:t>
          </a:r>
          <a:r>
            <a:rPr lang="ru-RU" sz="2100" b="1" dirty="0"/>
            <a:t> </a:t>
          </a:r>
          <a:r>
            <a:rPr lang="ru-RU" sz="2100" b="0" dirty="0" err="1"/>
            <a:t>подружжя</a:t>
          </a:r>
          <a:r>
            <a:rPr lang="ru-RU" sz="2100" b="0" dirty="0"/>
            <a:t> </a:t>
          </a:r>
          <a:r>
            <a:rPr lang="ru-RU" sz="2100" b="0" dirty="0" err="1"/>
            <a:t>може</a:t>
          </a:r>
          <a:r>
            <a:rPr lang="ru-RU" sz="2100" b="0" dirty="0"/>
            <a:t> бути </a:t>
          </a:r>
          <a:r>
            <a:rPr lang="ru-RU" sz="2100" b="0" dirty="0" err="1"/>
            <a:t>укладений</a:t>
          </a:r>
          <a:r>
            <a:rPr lang="ru-RU" sz="2100" b="0" dirty="0"/>
            <a:t> без </a:t>
          </a:r>
          <a:r>
            <a:rPr lang="ru-RU" sz="2100" b="1" dirty="0" err="1"/>
            <a:t>виділу</a:t>
          </a:r>
          <a:r>
            <a:rPr lang="ru-RU" sz="2100" b="0" dirty="0"/>
            <a:t> </a:t>
          </a:r>
          <a:r>
            <a:rPr lang="ru-RU" sz="2100" b="0" dirty="0" err="1"/>
            <a:t>цієї</a:t>
          </a:r>
          <a:r>
            <a:rPr lang="ru-RU" sz="2100" b="0" dirty="0"/>
            <a:t> </a:t>
          </a:r>
          <a:r>
            <a:rPr lang="ru-RU" sz="2100" b="0" dirty="0" err="1"/>
            <a:t>частки</a:t>
          </a:r>
          <a:r>
            <a:rPr lang="ru-RU" sz="2100" b="0" dirty="0"/>
            <a:t>.</a:t>
          </a:r>
          <a:endParaRPr lang="uk-UA" sz="2100" b="0" dirty="0">
            <a:solidFill>
              <a:schemeClr val="tx1"/>
            </a:solidFill>
          </a:endParaRPr>
        </a:p>
      </dgm:t>
    </dgm:pt>
    <dgm:pt modelId="{1162533C-29C1-4E49-A9C1-A7AF46C60521}" type="parTrans" cxnId="{5F364DF1-A227-4743-9C73-C29BF9BC799B}">
      <dgm:prSet/>
      <dgm:spPr/>
      <dgm:t>
        <a:bodyPr/>
        <a:lstStyle/>
        <a:p>
          <a:endParaRPr lang="uk-UA"/>
        </a:p>
      </dgm:t>
    </dgm:pt>
    <dgm:pt modelId="{DCFE72DB-9184-4FA1-97F5-5222D723E110}" type="sibTrans" cxnId="{5F364DF1-A227-4743-9C73-C29BF9BC799B}">
      <dgm:prSet/>
      <dgm:spPr/>
      <dgm:t>
        <a:bodyPr/>
        <a:lstStyle/>
        <a:p>
          <a:endParaRPr lang="uk-UA"/>
        </a:p>
      </dgm:t>
    </dgm:pt>
    <dgm:pt modelId="{10679692-AF4A-4AB1-8003-14825CA22823}">
      <dgm:prSet custT="1"/>
      <dgm:spPr/>
      <dgm:t>
        <a:bodyPr/>
        <a:lstStyle/>
        <a:p>
          <a:pPr marL="361950" indent="-361950" algn="just">
            <a:spcAft>
              <a:spcPts val="0"/>
            </a:spcAft>
          </a:pPr>
          <a:r>
            <a:rPr lang="uk-UA" sz="2100" b="0" dirty="0"/>
            <a:t>Договір про порядок користування житловим будинком, квартирою, іншою будівлею чи спорудою, земельною ділянкою, якщо він </a:t>
          </a:r>
          <a:r>
            <a:rPr lang="uk-UA" sz="2100" b="1" dirty="0"/>
            <a:t>нотаріально посвідчений</a:t>
          </a:r>
          <a:r>
            <a:rPr lang="uk-UA" sz="2100" b="0" dirty="0"/>
            <a:t>, зобов'язує правонаступника дружини та чоловіка.</a:t>
          </a:r>
        </a:p>
      </dgm:t>
    </dgm:pt>
    <dgm:pt modelId="{5549CBF8-6008-43F7-B0E8-301CA35C7E80}" type="parTrans" cxnId="{6D735D06-EE99-4FC3-A0A7-1067B157347F}">
      <dgm:prSet/>
      <dgm:spPr/>
      <dgm:t>
        <a:bodyPr/>
        <a:lstStyle/>
        <a:p>
          <a:endParaRPr lang="uk-UA"/>
        </a:p>
      </dgm:t>
    </dgm:pt>
    <dgm:pt modelId="{1C82D33B-D5C1-42D3-A1BA-B80F104B7813}" type="sibTrans" cxnId="{6D735D06-EE99-4FC3-A0A7-1067B157347F}">
      <dgm:prSet/>
      <dgm:spPr/>
      <dgm:t>
        <a:bodyPr/>
        <a:lstStyle/>
        <a:p>
          <a:endParaRPr lang="uk-UA"/>
        </a:p>
      </dgm:t>
    </dgm:pt>
    <dgm:pt modelId="{6CB09130-CEE4-466F-AE18-02DEC0F5B628}">
      <dgm:prSet custT="1"/>
      <dgm:spPr/>
      <dgm:t>
        <a:bodyPr/>
        <a:lstStyle/>
        <a:p>
          <a:r>
            <a:rPr lang="ru-RU" sz="2100" dirty="0">
              <a:solidFill>
                <a:schemeClr val="tx1"/>
              </a:solidFill>
            </a:rPr>
            <a:t>Дружина, </a:t>
          </a:r>
          <a:r>
            <a:rPr lang="ru-RU" sz="2100" dirty="0" err="1">
              <a:solidFill>
                <a:schemeClr val="tx1"/>
              </a:solidFill>
            </a:rPr>
            <a:t>чоловік</a:t>
          </a:r>
          <a:r>
            <a:rPr lang="ru-RU" sz="2100" dirty="0">
              <a:solidFill>
                <a:schemeClr val="tx1"/>
              </a:solidFill>
            </a:rPr>
            <a:t> </a:t>
          </a:r>
          <a:r>
            <a:rPr lang="ru-RU" sz="2100" dirty="0" err="1">
              <a:solidFill>
                <a:schemeClr val="tx1"/>
              </a:solidFill>
            </a:rPr>
            <a:t>мають</a:t>
          </a:r>
          <a:r>
            <a:rPr lang="ru-RU" sz="2100" dirty="0">
              <a:solidFill>
                <a:schemeClr val="tx1"/>
              </a:solidFill>
            </a:rPr>
            <a:t> право </a:t>
          </a:r>
          <a:r>
            <a:rPr lang="ru-RU" sz="2100" b="1" dirty="0" err="1">
              <a:solidFill>
                <a:schemeClr val="tx1"/>
              </a:solidFill>
            </a:rPr>
            <a:t>скласти</a:t>
          </a:r>
          <a:r>
            <a:rPr lang="ru-RU" sz="2100" b="1" dirty="0">
              <a:solidFill>
                <a:schemeClr val="tx1"/>
              </a:solidFill>
            </a:rPr>
            <a:t> </a:t>
          </a:r>
          <a:r>
            <a:rPr lang="ru-RU" sz="2100" b="1" dirty="0" err="1">
              <a:solidFill>
                <a:schemeClr val="tx1"/>
              </a:solidFill>
            </a:rPr>
            <a:t>заповіт</a:t>
          </a:r>
          <a:r>
            <a:rPr lang="ru-RU" sz="2100" b="1" dirty="0">
              <a:solidFill>
                <a:schemeClr val="tx1"/>
              </a:solidFill>
            </a:rPr>
            <a:t> на свою </a:t>
          </a:r>
          <a:r>
            <a:rPr lang="ru-RU" sz="2100" b="1" dirty="0" err="1">
              <a:solidFill>
                <a:schemeClr val="tx1"/>
              </a:solidFill>
            </a:rPr>
            <a:t>частку</a:t>
          </a:r>
          <a:r>
            <a:rPr lang="ru-RU" sz="2100" b="1" dirty="0">
              <a:solidFill>
                <a:schemeClr val="tx1"/>
              </a:solidFill>
            </a:rPr>
            <a:t> у </a:t>
          </a:r>
          <a:r>
            <a:rPr lang="ru-RU" sz="2100" b="1" dirty="0" err="1">
              <a:solidFill>
                <a:schemeClr val="tx1"/>
              </a:solidFill>
            </a:rPr>
            <a:t>праві</a:t>
          </a:r>
          <a:r>
            <a:rPr lang="ru-RU" sz="2100" b="1" dirty="0">
              <a:solidFill>
                <a:schemeClr val="tx1"/>
              </a:solidFill>
            </a:rPr>
            <a:t> </a:t>
          </a:r>
          <a:r>
            <a:rPr lang="ru-RU" sz="2100" b="1" dirty="0" err="1">
              <a:solidFill>
                <a:schemeClr val="tx1"/>
              </a:solidFill>
            </a:rPr>
            <a:t>спільної</a:t>
          </a:r>
          <a:r>
            <a:rPr lang="ru-RU" sz="2100" b="1" dirty="0">
              <a:solidFill>
                <a:schemeClr val="tx1"/>
              </a:solidFill>
            </a:rPr>
            <a:t> </a:t>
          </a:r>
          <a:r>
            <a:rPr lang="ru-RU" sz="2100" b="1" dirty="0" err="1">
              <a:solidFill>
                <a:schemeClr val="tx1"/>
              </a:solidFill>
            </a:rPr>
            <a:t>сумісної</a:t>
          </a:r>
          <a:r>
            <a:rPr lang="ru-RU" sz="2100" b="1" dirty="0">
              <a:solidFill>
                <a:schemeClr val="tx1"/>
              </a:solidFill>
            </a:rPr>
            <a:t> </a:t>
          </a:r>
          <a:r>
            <a:rPr lang="ru-RU" sz="2100" b="1" dirty="0" err="1">
              <a:solidFill>
                <a:schemeClr val="tx1"/>
              </a:solidFill>
            </a:rPr>
            <a:t>власності</a:t>
          </a:r>
          <a:r>
            <a:rPr lang="ru-RU" sz="2100" b="1" dirty="0">
              <a:solidFill>
                <a:schemeClr val="tx1"/>
              </a:solidFill>
            </a:rPr>
            <a:t> </a:t>
          </a:r>
          <a:r>
            <a:rPr lang="ru-RU" sz="2100" b="1" dirty="0" err="1">
              <a:solidFill>
                <a:schemeClr val="tx1"/>
              </a:solidFill>
            </a:rPr>
            <a:t>подружжя</a:t>
          </a:r>
          <a:r>
            <a:rPr lang="ru-RU" sz="2100" b="1" dirty="0">
              <a:solidFill>
                <a:schemeClr val="tx1"/>
              </a:solidFill>
            </a:rPr>
            <a:t> ДО</a:t>
          </a:r>
          <a:r>
            <a:rPr lang="ru-RU" sz="2100" dirty="0">
              <a:solidFill>
                <a:schemeClr val="tx1"/>
              </a:solidFill>
            </a:rPr>
            <a:t> </a:t>
          </a:r>
          <a:r>
            <a:rPr lang="ru-RU" sz="2100" dirty="0" err="1">
              <a:solidFill>
                <a:schemeClr val="tx1"/>
              </a:solidFill>
            </a:rPr>
            <a:t>її</a:t>
          </a:r>
          <a:r>
            <a:rPr lang="ru-RU" sz="2100" dirty="0">
              <a:solidFill>
                <a:schemeClr val="tx1"/>
              </a:solidFill>
            </a:rPr>
            <a:t> </a:t>
          </a:r>
          <a:r>
            <a:rPr lang="ru-RU" sz="2100" dirty="0" err="1">
              <a:solidFill>
                <a:schemeClr val="tx1"/>
              </a:solidFill>
            </a:rPr>
            <a:t>визначення</a:t>
          </a:r>
          <a:r>
            <a:rPr lang="ru-RU" sz="2100" dirty="0">
              <a:solidFill>
                <a:schemeClr val="tx1"/>
              </a:solidFill>
            </a:rPr>
            <a:t> та </a:t>
          </a:r>
          <a:r>
            <a:rPr lang="ru-RU" sz="2100" dirty="0" err="1">
              <a:solidFill>
                <a:schemeClr val="tx1"/>
              </a:solidFill>
            </a:rPr>
            <a:t>виділу</a:t>
          </a:r>
          <a:r>
            <a:rPr lang="ru-RU" sz="2100" dirty="0">
              <a:solidFill>
                <a:schemeClr val="tx1"/>
              </a:solidFill>
            </a:rPr>
            <a:t> в </a:t>
          </a:r>
          <a:r>
            <a:rPr lang="ru-RU" sz="2100" dirty="0" err="1">
              <a:solidFill>
                <a:schemeClr val="tx1"/>
              </a:solidFill>
            </a:rPr>
            <a:t>натурі</a:t>
          </a:r>
          <a:r>
            <a:rPr lang="ru-RU" sz="2100" dirty="0">
              <a:solidFill>
                <a:schemeClr val="tx1"/>
              </a:solidFill>
            </a:rPr>
            <a:t>.</a:t>
          </a:r>
          <a:endParaRPr lang="uk-UA" sz="2100" dirty="0">
            <a:solidFill>
              <a:schemeClr val="tx1"/>
            </a:solidFill>
          </a:endParaRPr>
        </a:p>
      </dgm:t>
    </dgm:pt>
    <dgm:pt modelId="{8261CDA0-E80F-4EC0-96EC-51B9EBA8DE63}" type="parTrans" cxnId="{C361214B-4A59-49B3-AEC8-38F5A0BBC94F}">
      <dgm:prSet/>
      <dgm:spPr/>
      <dgm:t>
        <a:bodyPr/>
        <a:lstStyle/>
        <a:p>
          <a:endParaRPr lang="uk-UA"/>
        </a:p>
      </dgm:t>
    </dgm:pt>
    <dgm:pt modelId="{B139CEDC-15DF-4B1A-870D-412BCD15359E}" type="sibTrans" cxnId="{C361214B-4A59-49B3-AEC8-38F5A0BBC94F}">
      <dgm:prSet/>
      <dgm:spPr/>
      <dgm:t>
        <a:bodyPr/>
        <a:lstStyle/>
        <a:p>
          <a:endParaRPr lang="uk-UA"/>
        </a:p>
      </dgm:t>
    </dgm:pt>
    <dgm:pt modelId="{61775D24-2373-4EC6-9922-354D9A6A0104}" type="pres">
      <dgm:prSet presAssocID="{F55036F7-E282-49AA-B977-9F17F4DC9338}" presName="linear" presStyleCnt="0">
        <dgm:presLayoutVars>
          <dgm:dir/>
          <dgm:animLvl val="lvl"/>
          <dgm:resizeHandles val="exact"/>
        </dgm:presLayoutVars>
      </dgm:prSet>
      <dgm:spPr/>
    </dgm:pt>
    <dgm:pt modelId="{62B5949B-8338-47E7-A9E2-5D9A86D1B700}" type="pres">
      <dgm:prSet presAssocID="{E73E6B69-E1B6-43F4-8FAD-3AAB026E387B}" presName="parentLin" presStyleCnt="0"/>
      <dgm:spPr/>
    </dgm:pt>
    <dgm:pt modelId="{792DF088-73AF-4353-9846-7280DAA80A27}" type="pres">
      <dgm:prSet presAssocID="{E73E6B69-E1B6-43F4-8FAD-3AAB026E387B}" presName="parentLeftMargin" presStyleLbl="node1" presStyleIdx="0" presStyleCnt="3"/>
      <dgm:spPr/>
    </dgm:pt>
    <dgm:pt modelId="{7854569F-3024-4E95-8340-9487E1C92816}" type="pres">
      <dgm:prSet presAssocID="{E73E6B69-E1B6-43F4-8FAD-3AAB026E387B}" presName="parentText" presStyleLbl="node1" presStyleIdx="0" presStyleCnt="3" custScaleX="138096" custScaleY="79533" custLinFactNeighborX="-46667">
        <dgm:presLayoutVars>
          <dgm:chMax val="0"/>
          <dgm:bulletEnabled val="1"/>
        </dgm:presLayoutVars>
      </dgm:prSet>
      <dgm:spPr/>
    </dgm:pt>
    <dgm:pt modelId="{89637A0F-F951-410A-BC33-C92C617BF547}" type="pres">
      <dgm:prSet presAssocID="{E73E6B69-E1B6-43F4-8FAD-3AAB026E387B}" presName="negativeSpace" presStyleCnt="0"/>
      <dgm:spPr/>
    </dgm:pt>
    <dgm:pt modelId="{917126FD-0865-4951-93FF-61D0942BD75C}" type="pres">
      <dgm:prSet presAssocID="{E73E6B69-E1B6-43F4-8FAD-3AAB026E387B}" presName="childText" presStyleLbl="conFgAcc1" presStyleIdx="0" presStyleCnt="3" custLinFactY="-196" custLinFactNeighborY="-100000">
        <dgm:presLayoutVars>
          <dgm:bulletEnabled val="1"/>
        </dgm:presLayoutVars>
      </dgm:prSet>
      <dgm:spPr/>
    </dgm:pt>
    <dgm:pt modelId="{25A67D6B-4C91-4A17-8C6C-3D3D3C4C9820}" type="pres">
      <dgm:prSet presAssocID="{1C389733-976E-43D7-BBF2-7FFA3C8006B8}" presName="spaceBetweenRectangles" presStyleCnt="0"/>
      <dgm:spPr/>
    </dgm:pt>
    <dgm:pt modelId="{BD78F9C7-BBB1-4156-9A12-3BA3053F90F6}" type="pres">
      <dgm:prSet presAssocID="{0F502F77-348C-4A91-AC12-F226086FD99A}" presName="parentLin" presStyleCnt="0"/>
      <dgm:spPr/>
    </dgm:pt>
    <dgm:pt modelId="{05AA16D5-B0C5-4746-BD10-582E52FE112C}" type="pres">
      <dgm:prSet presAssocID="{0F502F77-348C-4A91-AC12-F226086FD99A}" presName="parentLeftMargin" presStyleLbl="node1" presStyleIdx="0" presStyleCnt="3"/>
      <dgm:spPr/>
    </dgm:pt>
    <dgm:pt modelId="{59D8DACE-2090-4139-BACF-B612C615B4E9}" type="pres">
      <dgm:prSet presAssocID="{0F502F77-348C-4A91-AC12-F226086FD99A}" presName="parentText" presStyleLbl="node1" presStyleIdx="1" presStyleCnt="3" custScaleX="135583" custScaleY="79533" custLinFactNeighborX="-47506" custLinFactNeighborY="-8828">
        <dgm:presLayoutVars>
          <dgm:chMax val="0"/>
          <dgm:bulletEnabled val="1"/>
        </dgm:presLayoutVars>
      </dgm:prSet>
      <dgm:spPr/>
    </dgm:pt>
    <dgm:pt modelId="{27C33477-BB3C-46BF-A867-A96565605DBB}" type="pres">
      <dgm:prSet presAssocID="{0F502F77-348C-4A91-AC12-F226086FD99A}" presName="negativeSpace" presStyleCnt="0"/>
      <dgm:spPr/>
    </dgm:pt>
    <dgm:pt modelId="{62E2D74F-C8E0-45E2-9EB4-117375DF2C20}" type="pres">
      <dgm:prSet presAssocID="{0F502F77-348C-4A91-AC12-F226086FD99A}" presName="childText" presStyleLbl="conFgAcc1" presStyleIdx="1" presStyleCnt="3" custLinFactNeighborY="-90246">
        <dgm:presLayoutVars>
          <dgm:bulletEnabled val="1"/>
        </dgm:presLayoutVars>
      </dgm:prSet>
      <dgm:spPr/>
    </dgm:pt>
    <dgm:pt modelId="{192D6E44-C53C-4670-8A3A-3D5915CD08C5}" type="pres">
      <dgm:prSet presAssocID="{FF360542-79EA-4E3B-A16F-00BAD1B791CB}" presName="spaceBetweenRectangles" presStyleCnt="0"/>
      <dgm:spPr/>
    </dgm:pt>
    <dgm:pt modelId="{C5F49323-69FC-40BF-8F7D-CD81D7F47C44}" type="pres">
      <dgm:prSet presAssocID="{B74E5CD2-840D-4185-A70D-9D92496E9E56}" presName="parentLin" presStyleCnt="0"/>
      <dgm:spPr/>
    </dgm:pt>
    <dgm:pt modelId="{D2A764D3-E945-42DE-9FBF-654163223E63}" type="pres">
      <dgm:prSet presAssocID="{B74E5CD2-840D-4185-A70D-9D92496E9E56}" presName="parentLeftMargin" presStyleLbl="node1" presStyleIdx="1" presStyleCnt="3"/>
      <dgm:spPr/>
    </dgm:pt>
    <dgm:pt modelId="{537AA15E-7140-4F44-AC22-4EBEBB9CEFBE}" type="pres">
      <dgm:prSet presAssocID="{B74E5CD2-840D-4185-A70D-9D92496E9E56}" presName="parentText" presStyleLbl="node1" presStyleIdx="2" presStyleCnt="3" custScaleX="135583" custScaleY="79533" custLinFactNeighborX="-47507" custLinFactNeighborY="-5403">
        <dgm:presLayoutVars>
          <dgm:chMax val="0"/>
          <dgm:bulletEnabled val="1"/>
        </dgm:presLayoutVars>
      </dgm:prSet>
      <dgm:spPr/>
    </dgm:pt>
    <dgm:pt modelId="{87FB74D1-4711-41DF-BE9A-A9CC5006058A}" type="pres">
      <dgm:prSet presAssocID="{B74E5CD2-840D-4185-A70D-9D92496E9E56}" presName="negativeSpace" presStyleCnt="0"/>
      <dgm:spPr/>
    </dgm:pt>
    <dgm:pt modelId="{5C85A7C4-771B-4909-9695-A0540305FFF9}" type="pres">
      <dgm:prSet presAssocID="{B74E5CD2-840D-4185-A70D-9D92496E9E56}" presName="childText" presStyleLbl="conFgAcc1" presStyleIdx="2" presStyleCnt="3" custLinFactNeighborX="444" custLinFactNeighborY="-25895">
        <dgm:presLayoutVars>
          <dgm:bulletEnabled val="1"/>
        </dgm:presLayoutVars>
      </dgm:prSet>
      <dgm:spPr/>
    </dgm:pt>
  </dgm:ptLst>
  <dgm:cxnLst>
    <dgm:cxn modelId="{6D735D06-EE99-4FC3-A0A7-1067B157347F}" srcId="{0F502F77-348C-4A91-AC12-F226086FD99A}" destId="{10679692-AF4A-4AB1-8003-14825CA22823}" srcOrd="1" destOrd="0" parTransId="{5549CBF8-6008-43F7-B0E8-301CA35C7E80}" sibTransId="{1C82D33B-D5C1-42D3-A1BA-B80F104B7813}"/>
    <dgm:cxn modelId="{150E8806-5C05-4719-9E05-271766405E1A}" type="presOf" srcId="{0F502F77-348C-4A91-AC12-F226086FD99A}" destId="{05AA16D5-B0C5-4746-BD10-582E52FE112C}" srcOrd="0" destOrd="0" presId="urn:microsoft.com/office/officeart/2005/8/layout/list1"/>
    <dgm:cxn modelId="{0BD5DA1A-3E1C-4D7E-8F51-652F797C1328}" type="presOf" srcId="{94DA9A7B-4DF0-4379-B5E5-AAB23AED237F}" destId="{5C85A7C4-771B-4909-9695-A0540305FFF9}" srcOrd="0" destOrd="0" presId="urn:microsoft.com/office/officeart/2005/8/layout/list1"/>
    <dgm:cxn modelId="{EDB33B35-812E-4515-8E2A-E7BF13A85FB1}" type="presOf" srcId="{F55036F7-E282-49AA-B977-9F17F4DC9338}" destId="{61775D24-2373-4EC6-9922-354D9A6A0104}" srcOrd="0" destOrd="0" presId="urn:microsoft.com/office/officeart/2005/8/layout/list1"/>
    <dgm:cxn modelId="{73EC3441-5C56-4998-B1C6-0DF3252EF6F9}" type="presOf" srcId="{0FACD1BD-60B3-44BF-AAA0-32B977AF5219}" destId="{917126FD-0865-4951-93FF-61D0942BD75C}" srcOrd="0" destOrd="0" presId="urn:microsoft.com/office/officeart/2005/8/layout/list1"/>
    <dgm:cxn modelId="{0C309C63-0131-4C1D-97F2-390AAFB0B32A}" srcId="{E73E6B69-E1B6-43F4-8FAD-3AAB026E387B}" destId="{0FACD1BD-60B3-44BF-AAA0-32B977AF5219}" srcOrd="0" destOrd="0" parTransId="{588D89CA-B562-47A9-9CF9-6EB24466C6AE}" sibTransId="{85F11F58-95B0-4E25-A576-DF343A65F95F}"/>
    <dgm:cxn modelId="{C361214B-4A59-49B3-AEC8-38F5A0BBC94F}" srcId="{B74E5CD2-840D-4185-A70D-9D92496E9E56}" destId="{6CB09130-CEE4-466F-AE18-02DEC0F5B628}" srcOrd="1" destOrd="0" parTransId="{8261CDA0-E80F-4EC0-96EC-51B9EBA8DE63}" sibTransId="{B139CEDC-15DF-4B1A-870D-412BCD15359E}"/>
    <dgm:cxn modelId="{6D6FCA4B-7949-4872-AFE5-4B143BF7D4CD}" type="presOf" srcId="{46748273-BD24-491A-8974-AB3A911E244A}" destId="{62E2D74F-C8E0-45E2-9EB4-117375DF2C20}" srcOrd="0" destOrd="0" presId="urn:microsoft.com/office/officeart/2005/8/layout/list1"/>
    <dgm:cxn modelId="{22E2EC78-A4A8-46A2-B4B3-14C6FBF7D0AE}" type="presOf" srcId="{10679692-AF4A-4AB1-8003-14825CA22823}" destId="{62E2D74F-C8E0-45E2-9EB4-117375DF2C20}" srcOrd="0" destOrd="1" presId="urn:microsoft.com/office/officeart/2005/8/layout/list1"/>
    <dgm:cxn modelId="{1EE5D98C-49C3-494F-8CC1-CC4B1AD9EC30}" srcId="{F55036F7-E282-49AA-B977-9F17F4DC9338}" destId="{E73E6B69-E1B6-43F4-8FAD-3AAB026E387B}" srcOrd="0" destOrd="0" parTransId="{CA59C8D6-13AB-4D79-8D42-E3AD378AB84A}" sibTransId="{1C389733-976E-43D7-BBF2-7FFA3C8006B8}"/>
    <dgm:cxn modelId="{EC442F8D-3170-4A96-8ACC-79EA4CAD1594}" type="presOf" srcId="{38697F1A-B1AC-4314-B472-26938FD82FC3}" destId="{917126FD-0865-4951-93FF-61D0942BD75C}" srcOrd="0" destOrd="1" presId="urn:microsoft.com/office/officeart/2005/8/layout/list1"/>
    <dgm:cxn modelId="{D68D0C91-B22C-46AF-AE46-CA18E4A1FCE5}" srcId="{0F502F77-348C-4A91-AC12-F226086FD99A}" destId="{46748273-BD24-491A-8974-AB3A911E244A}" srcOrd="0" destOrd="0" parTransId="{C8A1BDFE-435C-48BB-929B-CFC07582E169}" sibTransId="{A734E09A-5251-411E-9396-2F73C0C4BB72}"/>
    <dgm:cxn modelId="{531D6A96-F79E-4229-9BD9-24F7847503C0}" type="presOf" srcId="{E73E6B69-E1B6-43F4-8FAD-3AAB026E387B}" destId="{792DF088-73AF-4353-9846-7280DAA80A27}" srcOrd="0" destOrd="0" presId="urn:microsoft.com/office/officeart/2005/8/layout/list1"/>
    <dgm:cxn modelId="{0A86DEA1-2167-4582-8376-F2EBA778EF87}" type="presOf" srcId="{6CB09130-CEE4-466F-AE18-02DEC0F5B628}" destId="{5C85A7C4-771B-4909-9695-A0540305FFF9}" srcOrd="0" destOrd="1" presId="urn:microsoft.com/office/officeart/2005/8/layout/list1"/>
    <dgm:cxn modelId="{336C98C0-36A0-455B-AD13-9600FCC2E3D3}" type="presOf" srcId="{B74E5CD2-840D-4185-A70D-9D92496E9E56}" destId="{537AA15E-7140-4F44-AC22-4EBEBB9CEFBE}" srcOrd="1" destOrd="0" presId="urn:microsoft.com/office/officeart/2005/8/layout/list1"/>
    <dgm:cxn modelId="{124BAACA-A691-4027-AFCC-39EC460DB3D7}" type="presOf" srcId="{B74E5CD2-840D-4185-A70D-9D92496E9E56}" destId="{D2A764D3-E945-42DE-9FBF-654163223E63}" srcOrd="0" destOrd="0" presId="urn:microsoft.com/office/officeart/2005/8/layout/list1"/>
    <dgm:cxn modelId="{C12213CE-489E-4A4E-9CA7-A391B94BE371}" srcId="{F55036F7-E282-49AA-B977-9F17F4DC9338}" destId="{0F502F77-348C-4A91-AC12-F226086FD99A}" srcOrd="1" destOrd="0" parTransId="{804575FD-0157-45F5-B1CD-C6AEDD0C93F1}" sibTransId="{FF360542-79EA-4E3B-A16F-00BAD1B791CB}"/>
    <dgm:cxn modelId="{9F531BD2-A56A-4A5E-83B0-64E7BF94BCC6}" type="presOf" srcId="{E73E6B69-E1B6-43F4-8FAD-3AAB026E387B}" destId="{7854569F-3024-4E95-8340-9487E1C92816}" srcOrd="1" destOrd="0" presId="urn:microsoft.com/office/officeart/2005/8/layout/list1"/>
    <dgm:cxn modelId="{141ACBEB-0AF0-43D0-8F35-480094593E7F}" srcId="{F55036F7-E282-49AA-B977-9F17F4DC9338}" destId="{B74E5CD2-840D-4185-A70D-9D92496E9E56}" srcOrd="2" destOrd="0" parTransId="{E3D8FA14-09BB-4285-86C2-65B0D81B2ECA}" sibTransId="{664E9E2B-E183-4732-8518-765C50B7E421}"/>
    <dgm:cxn modelId="{5F364DF1-A227-4743-9C73-C29BF9BC799B}" srcId="{E73E6B69-E1B6-43F4-8FAD-3AAB026E387B}" destId="{38697F1A-B1AC-4314-B472-26938FD82FC3}" srcOrd="1" destOrd="0" parTransId="{1162533C-29C1-4E49-A9C1-A7AF46C60521}" sibTransId="{DCFE72DB-9184-4FA1-97F5-5222D723E110}"/>
    <dgm:cxn modelId="{F7E6A7F2-A78A-4B2D-A726-89A7A8FB63D0}" srcId="{B74E5CD2-840D-4185-A70D-9D92496E9E56}" destId="{94DA9A7B-4DF0-4379-B5E5-AAB23AED237F}" srcOrd="0" destOrd="0" parTransId="{61DA49E4-3E34-4F12-A51F-4264DC151F24}" sibTransId="{71E30FE1-02AE-4C5A-85DB-BB3BB2F3FCD6}"/>
    <dgm:cxn modelId="{E903F9FC-329B-4847-8B7A-8EAF4718C0E0}" type="presOf" srcId="{0F502F77-348C-4A91-AC12-F226086FD99A}" destId="{59D8DACE-2090-4139-BACF-B612C615B4E9}" srcOrd="1" destOrd="0" presId="urn:microsoft.com/office/officeart/2005/8/layout/list1"/>
    <dgm:cxn modelId="{9397688C-3A8B-4759-B25F-C019DFBD1F9C}" type="presParOf" srcId="{61775D24-2373-4EC6-9922-354D9A6A0104}" destId="{62B5949B-8338-47E7-A9E2-5D9A86D1B700}" srcOrd="0" destOrd="0" presId="urn:microsoft.com/office/officeart/2005/8/layout/list1"/>
    <dgm:cxn modelId="{3CA99F1A-9C43-487F-8BC7-1C1FAACA27FD}" type="presParOf" srcId="{62B5949B-8338-47E7-A9E2-5D9A86D1B700}" destId="{792DF088-73AF-4353-9846-7280DAA80A27}" srcOrd="0" destOrd="0" presId="urn:microsoft.com/office/officeart/2005/8/layout/list1"/>
    <dgm:cxn modelId="{171D9C86-2153-44E7-8EFB-0389AC19C6ED}" type="presParOf" srcId="{62B5949B-8338-47E7-A9E2-5D9A86D1B700}" destId="{7854569F-3024-4E95-8340-9487E1C92816}" srcOrd="1" destOrd="0" presId="urn:microsoft.com/office/officeart/2005/8/layout/list1"/>
    <dgm:cxn modelId="{417122F3-9DC4-44C2-8163-51407D6E7C7F}" type="presParOf" srcId="{61775D24-2373-4EC6-9922-354D9A6A0104}" destId="{89637A0F-F951-410A-BC33-C92C617BF547}" srcOrd="1" destOrd="0" presId="urn:microsoft.com/office/officeart/2005/8/layout/list1"/>
    <dgm:cxn modelId="{F08F76EA-DA66-4ABE-9E49-FF9EE046C30A}" type="presParOf" srcId="{61775D24-2373-4EC6-9922-354D9A6A0104}" destId="{917126FD-0865-4951-93FF-61D0942BD75C}" srcOrd="2" destOrd="0" presId="urn:microsoft.com/office/officeart/2005/8/layout/list1"/>
    <dgm:cxn modelId="{1B704833-18DF-452A-9EE5-76855D79CE3E}" type="presParOf" srcId="{61775D24-2373-4EC6-9922-354D9A6A0104}" destId="{25A67D6B-4C91-4A17-8C6C-3D3D3C4C9820}" srcOrd="3" destOrd="0" presId="urn:microsoft.com/office/officeart/2005/8/layout/list1"/>
    <dgm:cxn modelId="{20563B96-7723-4F61-B440-2992AC240583}" type="presParOf" srcId="{61775D24-2373-4EC6-9922-354D9A6A0104}" destId="{BD78F9C7-BBB1-4156-9A12-3BA3053F90F6}" srcOrd="4" destOrd="0" presId="urn:microsoft.com/office/officeart/2005/8/layout/list1"/>
    <dgm:cxn modelId="{D86FEC5B-BA3B-468A-A135-5BA216B8CF67}" type="presParOf" srcId="{BD78F9C7-BBB1-4156-9A12-3BA3053F90F6}" destId="{05AA16D5-B0C5-4746-BD10-582E52FE112C}" srcOrd="0" destOrd="0" presId="urn:microsoft.com/office/officeart/2005/8/layout/list1"/>
    <dgm:cxn modelId="{8808CADF-8E8D-4AD3-9FAE-FA4C550D8C1B}" type="presParOf" srcId="{BD78F9C7-BBB1-4156-9A12-3BA3053F90F6}" destId="{59D8DACE-2090-4139-BACF-B612C615B4E9}" srcOrd="1" destOrd="0" presId="urn:microsoft.com/office/officeart/2005/8/layout/list1"/>
    <dgm:cxn modelId="{FD2E96B3-42DF-4CFE-A36D-491938FD08D5}" type="presParOf" srcId="{61775D24-2373-4EC6-9922-354D9A6A0104}" destId="{27C33477-BB3C-46BF-A867-A96565605DBB}" srcOrd="5" destOrd="0" presId="urn:microsoft.com/office/officeart/2005/8/layout/list1"/>
    <dgm:cxn modelId="{77428B40-13CB-415C-8F6C-F1FC2F289335}" type="presParOf" srcId="{61775D24-2373-4EC6-9922-354D9A6A0104}" destId="{62E2D74F-C8E0-45E2-9EB4-117375DF2C20}" srcOrd="6" destOrd="0" presId="urn:microsoft.com/office/officeart/2005/8/layout/list1"/>
    <dgm:cxn modelId="{587689B0-B1DB-45C6-A76C-8D05052C6A8A}" type="presParOf" srcId="{61775D24-2373-4EC6-9922-354D9A6A0104}" destId="{192D6E44-C53C-4670-8A3A-3D5915CD08C5}" srcOrd="7" destOrd="0" presId="urn:microsoft.com/office/officeart/2005/8/layout/list1"/>
    <dgm:cxn modelId="{6F1AEB3B-EDAB-415F-80D6-0C1A1891D2A8}" type="presParOf" srcId="{61775D24-2373-4EC6-9922-354D9A6A0104}" destId="{C5F49323-69FC-40BF-8F7D-CD81D7F47C44}" srcOrd="8" destOrd="0" presId="urn:microsoft.com/office/officeart/2005/8/layout/list1"/>
    <dgm:cxn modelId="{DA79DA70-946F-49B5-9A83-26590DC6EBA6}" type="presParOf" srcId="{C5F49323-69FC-40BF-8F7D-CD81D7F47C44}" destId="{D2A764D3-E945-42DE-9FBF-654163223E63}" srcOrd="0" destOrd="0" presId="urn:microsoft.com/office/officeart/2005/8/layout/list1"/>
    <dgm:cxn modelId="{EEA7975F-A166-40FD-AF5F-A009029B688B}" type="presParOf" srcId="{C5F49323-69FC-40BF-8F7D-CD81D7F47C44}" destId="{537AA15E-7140-4F44-AC22-4EBEBB9CEFBE}" srcOrd="1" destOrd="0" presId="urn:microsoft.com/office/officeart/2005/8/layout/list1"/>
    <dgm:cxn modelId="{1CB83C0A-E4BA-4CB9-A050-2A50825E0076}" type="presParOf" srcId="{61775D24-2373-4EC6-9922-354D9A6A0104}" destId="{87FB74D1-4711-41DF-BE9A-A9CC5006058A}" srcOrd="9" destOrd="0" presId="urn:microsoft.com/office/officeart/2005/8/layout/list1"/>
    <dgm:cxn modelId="{A61B2FF3-9872-4658-A2C6-87E7E4FE0EF1}" type="presParOf" srcId="{61775D24-2373-4EC6-9922-354D9A6A0104}" destId="{5C85A7C4-771B-4909-9695-A0540305FFF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5036F7-E282-49AA-B977-9F17F4DC93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73E6B69-E1B6-43F4-8FAD-3AAB026E387B}">
      <dgm:prSet phldrT="[Текст]" custT="1"/>
      <dgm:spPr/>
      <dgm:t>
        <a:bodyPr/>
        <a:lstStyle/>
        <a:p>
          <a:r>
            <a:rPr lang="ru-RU" sz="2500" b="1" dirty="0" err="1"/>
            <a:t>Поділ</a:t>
          </a:r>
          <a:r>
            <a:rPr lang="ru-RU" sz="2500" b="1" dirty="0"/>
            <a:t> майна, </a:t>
          </a:r>
          <a:r>
            <a:rPr lang="ru-RU" sz="2500" b="1" dirty="0" err="1"/>
            <a:t>що</a:t>
          </a:r>
          <a:r>
            <a:rPr lang="ru-RU" sz="2500" b="1" dirty="0"/>
            <a:t> є у </a:t>
          </a:r>
          <a:r>
            <a:rPr lang="ru-RU" sz="2500" b="1" dirty="0" err="1"/>
            <a:t>спільній</a:t>
          </a:r>
          <a:r>
            <a:rPr lang="ru-RU" sz="2500" b="1" dirty="0"/>
            <a:t> </a:t>
          </a:r>
          <a:r>
            <a:rPr lang="ru-RU" sz="2500" b="1" dirty="0" err="1"/>
            <a:t>частковій</a:t>
          </a:r>
          <a:r>
            <a:rPr lang="ru-RU" sz="2500" b="1" dirty="0"/>
            <a:t> </a:t>
          </a:r>
          <a:r>
            <a:rPr lang="ru-RU" sz="2500" b="1" dirty="0" err="1"/>
            <a:t>власності</a:t>
          </a:r>
          <a:r>
            <a:rPr lang="ru-RU" sz="2500" b="1" dirty="0"/>
            <a:t> (ст. 367ЦКУ) </a:t>
          </a:r>
          <a:endParaRPr lang="uk-UA" sz="2500" b="1" dirty="0"/>
        </a:p>
      </dgm:t>
    </dgm:pt>
    <dgm:pt modelId="{CA59C8D6-13AB-4D79-8D42-E3AD378AB84A}" type="parTrans" cxnId="{1EE5D98C-49C3-494F-8CC1-CC4B1AD9EC30}">
      <dgm:prSet/>
      <dgm:spPr/>
      <dgm:t>
        <a:bodyPr/>
        <a:lstStyle/>
        <a:p>
          <a:endParaRPr lang="uk-UA"/>
        </a:p>
      </dgm:t>
    </dgm:pt>
    <dgm:pt modelId="{1C389733-976E-43D7-BBF2-7FFA3C8006B8}" type="sibTrans" cxnId="{1EE5D98C-49C3-494F-8CC1-CC4B1AD9EC30}">
      <dgm:prSet/>
      <dgm:spPr/>
      <dgm:t>
        <a:bodyPr/>
        <a:lstStyle/>
        <a:p>
          <a:endParaRPr lang="uk-UA"/>
        </a:p>
      </dgm:t>
    </dgm:pt>
    <dgm:pt modelId="{0F502F77-348C-4A91-AC12-F226086FD99A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500" b="1" dirty="0" err="1"/>
            <a:t>Поділ</a:t>
          </a:r>
          <a:r>
            <a:rPr lang="ru-RU" sz="2500" b="1" dirty="0"/>
            <a:t> майна, </a:t>
          </a:r>
          <a:r>
            <a:rPr lang="ru-RU" sz="2500" b="1" dirty="0" err="1"/>
            <a:t>що</a:t>
          </a:r>
          <a:r>
            <a:rPr lang="ru-RU" sz="2500" b="1" dirty="0"/>
            <a:t> є у </a:t>
          </a:r>
          <a:r>
            <a:rPr lang="ru-RU" sz="2500" b="1" dirty="0" err="1"/>
            <a:t>спільній</a:t>
          </a:r>
          <a:r>
            <a:rPr lang="ru-RU" sz="2500" b="1" dirty="0"/>
            <a:t> </a:t>
          </a:r>
          <a:r>
            <a:rPr lang="ru-RU" sz="2500" b="1" dirty="0" err="1"/>
            <a:t>сумісній</a:t>
          </a:r>
          <a:r>
            <a:rPr lang="ru-RU" sz="2500" b="1" dirty="0"/>
            <a:t> </a:t>
          </a:r>
          <a:r>
            <a:rPr lang="ru-RU" sz="2500" b="1" dirty="0" err="1"/>
            <a:t>власності</a:t>
          </a:r>
          <a:r>
            <a:rPr lang="ru-RU" sz="2500" b="1" dirty="0"/>
            <a:t> (ст. 372ЦКУ) + </a:t>
          </a:r>
          <a:r>
            <a:rPr lang="ru-RU" sz="2500" b="1" dirty="0" err="1"/>
            <a:t>ст.ст</a:t>
          </a:r>
          <a:r>
            <a:rPr lang="ru-RU" sz="2500" b="1" dirty="0"/>
            <a:t>. 69, 70 СКУ</a:t>
          </a:r>
          <a:endParaRPr lang="uk-UA" sz="2500" spc="-80" baseline="0" dirty="0"/>
        </a:p>
      </dgm:t>
    </dgm:pt>
    <dgm:pt modelId="{804575FD-0157-45F5-B1CD-C6AEDD0C93F1}" type="parTrans" cxnId="{C12213CE-489E-4A4E-9CA7-A391B94BE371}">
      <dgm:prSet/>
      <dgm:spPr/>
      <dgm:t>
        <a:bodyPr/>
        <a:lstStyle/>
        <a:p>
          <a:endParaRPr lang="uk-UA"/>
        </a:p>
      </dgm:t>
    </dgm:pt>
    <dgm:pt modelId="{FF360542-79EA-4E3B-A16F-00BAD1B791CB}" type="sibTrans" cxnId="{C12213CE-489E-4A4E-9CA7-A391B94BE371}">
      <dgm:prSet/>
      <dgm:spPr/>
      <dgm:t>
        <a:bodyPr/>
        <a:lstStyle/>
        <a:p>
          <a:endParaRPr lang="uk-UA"/>
        </a:p>
      </dgm:t>
    </dgm:pt>
    <dgm:pt modelId="{B74E5CD2-840D-4185-A70D-9D92496E9E56}">
      <dgm:prSet phldrT="[Текст]" custT="1"/>
      <dgm:spPr/>
      <dgm:t>
        <a:bodyPr/>
        <a:lstStyle/>
        <a:p>
          <a:r>
            <a:rPr lang="ru-RU" sz="2400" b="1" dirty="0" err="1"/>
            <a:t>Способи</a:t>
          </a:r>
          <a:r>
            <a:rPr lang="ru-RU" sz="2400" b="1" dirty="0"/>
            <a:t> </a:t>
          </a:r>
          <a:r>
            <a:rPr lang="ru-RU" sz="2400" b="1" dirty="0" err="1"/>
            <a:t>поділу</a:t>
          </a:r>
          <a:r>
            <a:rPr lang="ru-RU" sz="2400" b="1" dirty="0"/>
            <a:t>:</a:t>
          </a:r>
          <a:endParaRPr lang="uk-UA" sz="2400" dirty="0"/>
        </a:p>
      </dgm:t>
    </dgm:pt>
    <dgm:pt modelId="{E3D8FA14-09BB-4285-86C2-65B0D81B2ECA}" type="parTrans" cxnId="{141ACBEB-0AF0-43D0-8F35-480094593E7F}">
      <dgm:prSet/>
      <dgm:spPr/>
      <dgm:t>
        <a:bodyPr/>
        <a:lstStyle/>
        <a:p>
          <a:endParaRPr lang="uk-UA"/>
        </a:p>
      </dgm:t>
    </dgm:pt>
    <dgm:pt modelId="{664E9E2B-E183-4732-8518-765C50B7E421}" type="sibTrans" cxnId="{141ACBEB-0AF0-43D0-8F35-480094593E7F}">
      <dgm:prSet/>
      <dgm:spPr/>
      <dgm:t>
        <a:bodyPr/>
        <a:lstStyle/>
        <a:p>
          <a:endParaRPr lang="uk-UA"/>
        </a:p>
      </dgm:t>
    </dgm:pt>
    <dgm:pt modelId="{0FACD1BD-60B3-44BF-AAA0-32B977AF5219}">
      <dgm:prSet custT="1"/>
      <dgm:spPr/>
      <dgm:t>
        <a:bodyPr rIns="720000"/>
        <a:lstStyle/>
        <a:p>
          <a:pPr marL="361950" indent="-361950" algn="just">
            <a:spcAft>
              <a:spcPts val="0"/>
            </a:spcAft>
          </a:pPr>
          <a:r>
            <a:rPr lang="ru-RU" sz="2100" b="0" dirty="0" err="1"/>
            <a:t>Майно</a:t>
          </a:r>
          <a:r>
            <a:rPr lang="ru-RU" sz="2100" b="0" dirty="0"/>
            <a:t>, </a:t>
          </a:r>
          <a:r>
            <a:rPr lang="ru-RU" sz="2100" b="0" dirty="0" err="1"/>
            <a:t>що</a:t>
          </a:r>
          <a:r>
            <a:rPr lang="ru-RU" sz="2100" b="0" dirty="0"/>
            <a:t> є у </a:t>
          </a:r>
          <a:r>
            <a:rPr lang="ru-RU" sz="2100" b="0" dirty="0" err="1"/>
            <a:t>спільній</a:t>
          </a:r>
          <a:r>
            <a:rPr lang="ru-RU" sz="2100" b="0" dirty="0"/>
            <a:t> </a:t>
          </a:r>
          <a:r>
            <a:rPr lang="ru-RU" sz="2100" b="1" dirty="0" err="1"/>
            <a:t>частковій</a:t>
          </a:r>
          <a:r>
            <a:rPr lang="ru-RU" sz="2100" b="0" dirty="0"/>
            <a:t> </a:t>
          </a:r>
          <a:r>
            <a:rPr lang="ru-RU" sz="2100" b="0" dirty="0" err="1"/>
            <a:t>власності</a:t>
          </a:r>
          <a:r>
            <a:rPr lang="ru-RU" sz="2100" b="0" dirty="0"/>
            <a:t>, </a:t>
          </a:r>
          <a:r>
            <a:rPr lang="ru-RU" sz="2100" b="1" dirty="0" err="1"/>
            <a:t>може</a:t>
          </a:r>
          <a:r>
            <a:rPr lang="ru-RU" sz="2100" b="1" dirty="0"/>
            <a:t> бути </a:t>
          </a:r>
          <a:r>
            <a:rPr lang="ru-RU" sz="2100" b="1" dirty="0" err="1"/>
            <a:t>поділене</a:t>
          </a:r>
          <a:r>
            <a:rPr lang="ru-RU" sz="2100" b="1" dirty="0"/>
            <a:t> </a:t>
          </a:r>
          <a:r>
            <a:rPr lang="ru-RU" sz="2100" b="0" dirty="0"/>
            <a:t>в </a:t>
          </a:r>
          <a:r>
            <a:rPr lang="ru-RU" sz="2100" b="0" dirty="0" err="1"/>
            <a:t>натурі</a:t>
          </a:r>
          <a:r>
            <a:rPr lang="ru-RU" sz="2100" b="0" dirty="0"/>
            <a:t> </a:t>
          </a:r>
          <a:r>
            <a:rPr lang="ru-RU" sz="2100" b="0" dirty="0" err="1"/>
            <a:t>між</a:t>
          </a:r>
          <a:r>
            <a:rPr lang="ru-RU" sz="2100" b="0" dirty="0"/>
            <a:t> </a:t>
          </a:r>
          <a:r>
            <a:rPr lang="ru-RU" sz="2100" b="0" dirty="0" err="1"/>
            <a:t>співвласниками</a:t>
          </a:r>
          <a:r>
            <a:rPr lang="ru-RU" sz="2100" b="0" dirty="0"/>
            <a:t> за </a:t>
          </a:r>
          <a:r>
            <a:rPr lang="ru-RU" sz="2100" b="0" dirty="0" err="1"/>
            <a:t>домовленістю</a:t>
          </a:r>
          <a:r>
            <a:rPr lang="ru-RU" sz="2100" b="0" dirty="0"/>
            <a:t> </a:t>
          </a:r>
          <a:r>
            <a:rPr lang="ru-RU" sz="2100" b="0" dirty="0" err="1"/>
            <a:t>між</a:t>
          </a:r>
          <a:r>
            <a:rPr lang="ru-RU" sz="2100" b="0" dirty="0"/>
            <a:t> ними.</a:t>
          </a:r>
          <a:endParaRPr lang="uk-UA" sz="2100" b="0" dirty="0">
            <a:solidFill>
              <a:schemeClr val="tx1"/>
            </a:solidFill>
          </a:endParaRPr>
        </a:p>
      </dgm:t>
    </dgm:pt>
    <dgm:pt modelId="{85F11F58-95B0-4E25-A576-DF343A65F95F}" type="sibTrans" cxnId="{0C309C63-0131-4C1D-97F2-390AAFB0B32A}">
      <dgm:prSet/>
      <dgm:spPr/>
      <dgm:t>
        <a:bodyPr/>
        <a:lstStyle/>
        <a:p>
          <a:endParaRPr lang="uk-UA"/>
        </a:p>
      </dgm:t>
    </dgm:pt>
    <dgm:pt modelId="{588D89CA-B562-47A9-9CF9-6EB24466C6AE}" type="parTrans" cxnId="{0C309C63-0131-4C1D-97F2-390AAFB0B32A}">
      <dgm:prSet/>
      <dgm:spPr/>
      <dgm:t>
        <a:bodyPr/>
        <a:lstStyle/>
        <a:p>
          <a:endParaRPr lang="uk-UA"/>
        </a:p>
      </dgm:t>
    </dgm:pt>
    <dgm:pt modelId="{46748273-BD24-491A-8974-AB3A911E244A}">
      <dgm:prSet custT="1"/>
      <dgm:spPr/>
      <dgm:t>
        <a:bodyPr/>
        <a:lstStyle/>
        <a:p>
          <a:pPr marL="361950" indent="-361950" algn="just">
            <a:spcAft>
              <a:spcPts val="0"/>
            </a:spcAft>
          </a:pPr>
          <a:r>
            <a:rPr lang="ru-RU" sz="2100" b="0" dirty="0" err="1"/>
            <a:t>Майно</a:t>
          </a:r>
          <a:r>
            <a:rPr lang="ru-RU" sz="2100" b="0" dirty="0"/>
            <a:t>, </a:t>
          </a:r>
          <a:r>
            <a:rPr lang="ru-RU" sz="2100" b="0" dirty="0" err="1"/>
            <a:t>що</a:t>
          </a:r>
          <a:r>
            <a:rPr lang="ru-RU" sz="2100" b="0" dirty="0"/>
            <a:t> є у </a:t>
          </a:r>
          <a:r>
            <a:rPr lang="ru-RU" sz="2100" b="0" dirty="0" err="1"/>
            <a:t>спільній</a:t>
          </a:r>
          <a:r>
            <a:rPr lang="ru-RU" sz="2100" b="0" dirty="0"/>
            <a:t> </a:t>
          </a:r>
          <a:r>
            <a:rPr lang="ru-RU" sz="2100" b="1" dirty="0" err="1"/>
            <a:t>сумісній</a:t>
          </a:r>
          <a:r>
            <a:rPr lang="ru-RU" sz="2100" b="0" dirty="0"/>
            <a:t> </a:t>
          </a:r>
          <a:r>
            <a:rPr lang="ru-RU" sz="2100" b="0" dirty="0" err="1"/>
            <a:t>власності</a:t>
          </a:r>
          <a:r>
            <a:rPr lang="ru-RU" sz="2100" b="0" dirty="0"/>
            <a:t>, </a:t>
          </a:r>
          <a:r>
            <a:rPr lang="ru-RU" sz="2100" b="1" dirty="0" err="1"/>
            <a:t>може</a:t>
          </a:r>
          <a:r>
            <a:rPr lang="ru-RU" sz="2100" b="1" dirty="0"/>
            <a:t> бути </a:t>
          </a:r>
          <a:r>
            <a:rPr lang="ru-RU" sz="2100" b="1" dirty="0" err="1"/>
            <a:t>поділене</a:t>
          </a:r>
          <a:r>
            <a:rPr lang="ru-RU" sz="2100" b="1" dirty="0"/>
            <a:t> </a:t>
          </a:r>
          <a:r>
            <a:rPr lang="ru-RU" sz="2100" b="0" dirty="0" err="1"/>
            <a:t>між</a:t>
          </a:r>
          <a:r>
            <a:rPr lang="ru-RU" sz="2100" b="0" dirty="0"/>
            <a:t> </a:t>
          </a:r>
          <a:r>
            <a:rPr lang="ru-RU" sz="2100" b="0" dirty="0" err="1"/>
            <a:t>співвласниками</a:t>
          </a:r>
          <a:r>
            <a:rPr lang="ru-RU" sz="2100" b="0" dirty="0"/>
            <a:t> за </a:t>
          </a:r>
          <a:r>
            <a:rPr lang="ru-RU" sz="2100" b="0" dirty="0" err="1"/>
            <a:t>домовленістю</a:t>
          </a:r>
          <a:r>
            <a:rPr lang="ru-RU" sz="2100" b="0" dirty="0"/>
            <a:t> </a:t>
          </a:r>
          <a:r>
            <a:rPr lang="ru-RU" sz="2100" b="0" dirty="0" err="1"/>
            <a:t>між</a:t>
          </a:r>
          <a:r>
            <a:rPr lang="ru-RU" sz="2100" b="0" dirty="0"/>
            <a:t> ними, </a:t>
          </a:r>
          <a:r>
            <a:rPr lang="ru-RU" sz="2100" b="0" dirty="0" err="1"/>
            <a:t>крім</a:t>
          </a:r>
          <a:r>
            <a:rPr lang="ru-RU" sz="2100" b="0" dirty="0"/>
            <a:t> </a:t>
          </a:r>
          <a:r>
            <a:rPr lang="ru-RU" sz="2100" b="0" dirty="0" err="1"/>
            <a:t>випадків</a:t>
          </a:r>
          <a:r>
            <a:rPr lang="ru-RU" sz="2100" b="0" dirty="0"/>
            <a:t>, </a:t>
          </a:r>
          <a:r>
            <a:rPr lang="ru-RU" sz="2100" b="0" dirty="0" err="1"/>
            <a:t>установлених</a:t>
          </a:r>
          <a:r>
            <a:rPr lang="ru-RU" sz="2100" b="0" dirty="0"/>
            <a:t> законом.</a:t>
          </a:r>
          <a:endParaRPr lang="uk-UA" sz="2100" b="0" dirty="0"/>
        </a:p>
      </dgm:t>
    </dgm:pt>
    <dgm:pt modelId="{C8A1BDFE-435C-48BB-929B-CFC07582E169}" type="parTrans" cxnId="{D68D0C91-B22C-46AF-AE46-CA18E4A1FCE5}">
      <dgm:prSet/>
      <dgm:spPr/>
      <dgm:t>
        <a:bodyPr/>
        <a:lstStyle/>
        <a:p>
          <a:endParaRPr lang="uk-UA"/>
        </a:p>
      </dgm:t>
    </dgm:pt>
    <dgm:pt modelId="{A734E09A-5251-411E-9396-2F73C0C4BB72}" type="sibTrans" cxnId="{D68D0C91-B22C-46AF-AE46-CA18E4A1FCE5}">
      <dgm:prSet/>
      <dgm:spPr/>
      <dgm:t>
        <a:bodyPr/>
        <a:lstStyle/>
        <a:p>
          <a:endParaRPr lang="uk-UA"/>
        </a:p>
      </dgm:t>
    </dgm:pt>
    <dgm:pt modelId="{94DA9A7B-4DF0-4379-B5E5-AAB23AED237F}">
      <dgm:prSet custT="1"/>
      <dgm:spPr/>
      <dgm:t>
        <a:bodyPr rIns="720000"/>
        <a:lstStyle/>
        <a:p>
          <a:pPr algn="just">
            <a:spcAft>
              <a:spcPts val="0"/>
            </a:spcAft>
          </a:pPr>
          <a:r>
            <a:rPr lang="uk-UA" sz="2100" b="0" dirty="0">
              <a:solidFill>
                <a:schemeClr val="tx1"/>
              </a:solidFill>
            </a:rPr>
            <a:t>поділ майна в натурі; розподіл речей між подружжям з урахуванням їх вартості і частки кожного із подружжя, в тому числі із виплатою грошової компенсації замість частки; </a:t>
          </a:r>
          <a:r>
            <a:rPr lang="ru-RU" sz="2100" b="0" dirty="0" err="1">
              <a:solidFill>
                <a:schemeClr val="tx1"/>
              </a:solidFill>
            </a:rPr>
            <a:t>визначення</a:t>
          </a:r>
          <a:r>
            <a:rPr lang="ru-RU" sz="2100" b="0" dirty="0">
              <a:solidFill>
                <a:schemeClr val="tx1"/>
              </a:solidFill>
            </a:rPr>
            <a:t> </a:t>
          </a:r>
          <a:r>
            <a:rPr lang="ru-RU" sz="2100" b="0" dirty="0" err="1">
              <a:solidFill>
                <a:schemeClr val="tx1"/>
              </a:solidFill>
            </a:rPr>
            <a:t>часток</a:t>
          </a:r>
          <a:r>
            <a:rPr lang="ru-RU" sz="2100" b="0" dirty="0">
              <a:solidFill>
                <a:schemeClr val="tx1"/>
              </a:solidFill>
            </a:rPr>
            <a:t> кожного </a:t>
          </a:r>
          <a:r>
            <a:rPr lang="ru-RU" sz="2100" b="0" dirty="0" err="1">
              <a:solidFill>
                <a:schemeClr val="tx1"/>
              </a:solidFill>
            </a:rPr>
            <a:t>із</a:t>
          </a:r>
          <a:r>
            <a:rPr lang="ru-RU" sz="2100" b="0" dirty="0">
              <a:solidFill>
                <a:schemeClr val="tx1"/>
              </a:solidFill>
            </a:rPr>
            <a:t> </a:t>
          </a:r>
          <a:r>
            <a:rPr lang="ru-RU" sz="2100" b="0" dirty="0" err="1">
              <a:solidFill>
                <a:schemeClr val="tx1"/>
              </a:solidFill>
            </a:rPr>
            <a:t>подружжя</a:t>
          </a:r>
          <a:r>
            <a:rPr lang="ru-RU" sz="2100" b="0" dirty="0">
              <a:solidFill>
                <a:schemeClr val="tx1"/>
              </a:solidFill>
            </a:rPr>
            <a:t> у </a:t>
          </a:r>
          <a:r>
            <a:rPr lang="ru-RU" sz="2100" b="0" dirty="0" err="1">
              <a:solidFill>
                <a:schemeClr val="tx1"/>
              </a:solidFill>
            </a:rPr>
            <a:t>спільному</a:t>
          </a:r>
          <a:r>
            <a:rPr lang="ru-RU" sz="2100" b="0" dirty="0">
              <a:solidFill>
                <a:schemeClr val="tx1"/>
              </a:solidFill>
            </a:rPr>
            <a:t> </a:t>
          </a:r>
          <a:r>
            <a:rPr lang="ru-RU" sz="2100" b="0" dirty="0" err="1">
              <a:solidFill>
                <a:schemeClr val="tx1"/>
              </a:solidFill>
            </a:rPr>
            <a:t>майні</a:t>
          </a:r>
          <a:r>
            <a:rPr lang="ru-RU" sz="2100" b="0" dirty="0">
              <a:solidFill>
                <a:schemeClr val="tx1"/>
              </a:solidFill>
            </a:rPr>
            <a:t>; </a:t>
          </a:r>
          <a:r>
            <a:rPr lang="ru-RU" sz="2100" b="0" dirty="0" err="1">
              <a:solidFill>
                <a:schemeClr val="tx1"/>
              </a:solidFill>
            </a:rPr>
            <a:t>спільне</a:t>
          </a:r>
          <a:r>
            <a:rPr lang="ru-RU" sz="2100" b="0" dirty="0">
              <a:solidFill>
                <a:schemeClr val="tx1"/>
              </a:solidFill>
            </a:rPr>
            <a:t> </a:t>
          </a:r>
          <a:r>
            <a:rPr lang="ru-RU" sz="2100" b="0" dirty="0" err="1">
              <a:solidFill>
                <a:schemeClr val="tx1"/>
              </a:solidFill>
            </a:rPr>
            <a:t>відчуження</a:t>
          </a:r>
          <a:r>
            <a:rPr lang="ru-RU" sz="2100" b="0" dirty="0">
              <a:solidFill>
                <a:schemeClr val="tx1"/>
              </a:solidFill>
            </a:rPr>
            <a:t> майна та </a:t>
          </a:r>
          <a:r>
            <a:rPr lang="ru-RU" sz="2100" b="0" dirty="0" err="1">
              <a:solidFill>
                <a:schemeClr val="tx1"/>
              </a:solidFill>
            </a:rPr>
            <a:t>поділ</a:t>
          </a:r>
          <a:r>
            <a:rPr lang="ru-RU" sz="2100" b="0" dirty="0">
              <a:solidFill>
                <a:schemeClr val="tx1"/>
              </a:solidFill>
            </a:rPr>
            <a:t> </a:t>
          </a:r>
          <a:r>
            <a:rPr lang="ru-RU" sz="2100" b="0" dirty="0" err="1">
              <a:solidFill>
                <a:schemeClr val="tx1"/>
              </a:solidFill>
            </a:rPr>
            <a:t>коштів</a:t>
          </a:r>
          <a:r>
            <a:rPr lang="ru-RU" sz="2100" b="0" dirty="0">
              <a:solidFill>
                <a:schemeClr val="tx1"/>
              </a:solidFill>
            </a:rPr>
            <a:t>; </a:t>
          </a:r>
          <a:r>
            <a:rPr lang="uk-UA" sz="2100" b="0" dirty="0">
              <a:solidFill>
                <a:schemeClr val="tx1"/>
              </a:solidFill>
            </a:rPr>
            <a:t>поєднання різних способів поділу.</a:t>
          </a:r>
        </a:p>
      </dgm:t>
    </dgm:pt>
    <dgm:pt modelId="{61DA49E4-3E34-4F12-A51F-4264DC151F24}" type="parTrans" cxnId="{F7E6A7F2-A78A-4B2D-A726-89A7A8FB63D0}">
      <dgm:prSet/>
      <dgm:spPr/>
      <dgm:t>
        <a:bodyPr/>
        <a:lstStyle/>
        <a:p>
          <a:endParaRPr lang="uk-UA"/>
        </a:p>
      </dgm:t>
    </dgm:pt>
    <dgm:pt modelId="{71E30FE1-02AE-4C5A-85DB-BB3BB2F3FCD6}" type="sibTrans" cxnId="{F7E6A7F2-A78A-4B2D-A726-89A7A8FB63D0}">
      <dgm:prSet/>
      <dgm:spPr/>
      <dgm:t>
        <a:bodyPr/>
        <a:lstStyle/>
        <a:p>
          <a:endParaRPr lang="uk-UA"/>
        </a:p>
      </dgm:t>
    </dgm:pt>
    <dgm:pt modelId="{87DAB5B3-96C6-4B84-B71C-6BBA60EA7888}">
      <dgm:prSet custT="1"/>
      <dgm:spPr/>
      <dgm:t>
        <a:bodyPr rIns="720000"/>
        <a:lstStyle/>
        <a:p>
          <a:pPr marL="361950" indent="-361950" algn="just">
            <a:spcAft>
              <a:spcPts val="0"/>
            </a:spcAft>
          </a:pPr>
          <a:r>
            <a:rPr lang="ru-RU" sz="2100" b="1" dirty="0"/>
            <a:t>У </a:t>
          </a:r>
          <a:r>
            <a:rPr lang="ru-RU" sz="2100" b="1" dirty="0" err="1"/>
            <a:t>разі</a:t>
          </a:r>
          <a:r>
            <a:rPr lang="ru-RU" sz="2100" b="1" dirty="0"/>
            <a:t> </a:t>
          </a:r>
          <a:r>
            <a:rPr lang="ru-RU" sz="2100" b="1" dirty="0" err="1"/>
            <a:t>поділу</a:t>
          </a:r>
          <a:r>
            <a:rPr lang="ru-RU" sz="2100" b="1" dirty="0"/>
            <a:t> </a:t>
          </a:r>
          <a:r>
            <a:rPr lang="ru-RU" sz="2100" b="0" dirty="0" err="1"/>
            <a:t>спільного</a:t>
          </a:r>
          <a:r>
            <a:rPr lang="ru-RU" sz="2100" b="0" dirty="0"/>
            <a:t> майна </a:t>
          </a:r>
          <a:r>
            <a:rPr lang="ru-RU" sz="2100" b="0" dirty="0" err="1"/>
            <a:t>між</a:t>
          </a:r>
          <a:r>
            <a:rPr lang="ru-RU" sz="2100" b="0" dirty="0"/>
            <a:t> </a:t>
          </a:r>
          <a:r>
            <a:rPr lang="ru-RU" sz="2100" b="0" dirty="0" err="1"/>
            <a:t>співвласниками</a:t>
          </a:r>
          <a:r>
            <a:rPr lang="ru-RU" sz="2100" b="0" dirty="0"/>
            <a:t> </a:t>
          </a:r>
          <a:r>
            <a:rPr lang="ru-RU" sz="2100" b="1" dirty="0"/>
            <a:t>право </a:t>
          </a:r>
          <a:r>
            <a:rPr lang="ru-RU" sz="2100" b="1" dirty="0" err="1"/>
            <a:t>спільної</a:t>
          </a:r>
          <a:r>
            <a:rPr lang="ru-RU" sz="2100" b="1" dirty="0"/>
            <a:t> </a:t>
          </a:r>
          <a:r>
            <a:rPr lang="ru-RU" sz="2100" b="1" dirty="0" err="1"/>
            <a:t>часткової</a:t>
          </a:r>
          <a:r>
            <a:rPr lang="ru-RU" sz="2100" b="1" dirty="0"/>
            <a:t> </a:t>
          </a:r>
          <a:r>
            <a:rPr lang="ru-RU" sz="2100" b="1" dirty="0" err="1"/>
            <a:t>власності</a:t>
          </a:r>
          <a:r>
            <a:rPr lang="ru-RU" sz="2100" b="1" dirty="0"/>
            <a:t> </a:t>
          </a:r>
          <a:r>
            <a:rPr lang="ru-RU" sz="2100" b="0" dirty="0"/>
            <a:t>на </a:t>
          </a:r>
          <a:r>
            <a:rPr lang="ru-RU" sz="2100" b="0" dirty="0" err="1"/>
            <a:t>нього</a:t>
          </a:r>
          <a:r>
            <a:rPr lang="ru-RU" sz="2100" b="0" dirty="0"/>
            <a:t> </a:t>
          </a:r>
          <a:r>
            <a:rPr lang="ru-RU" sz="2100" b="1" dirty="0" err="1"/>
            <a:t>припиняється</a:t>
          </a:r>
          <a:r>
            <a:rPr lang="ru-RU" sz="2100" b="0" dirty="0"/>
            <a:t>.</a:t>
          </a:r>
          <a:endParaRPr lang="uk-UA" sz="2100" b="0" dirty="0">
            <a:solidFill>
              <a:schemeClr val="tx1"/>
            </a:solidFill>
          </a:endParaRPr>
        </a:p>
      </dgm:t>
    </dgm:pt>
    <dgm:pt modelId="{DE6C9A1E-11EA-4C74-8203-EF4A2543C651}" type="parTrans" cxnId="{2F905ED4-B72F-4450-8287-44CEE60AD628}">
      <dgm:prSet/>
      <dgm:spPr/>
      <dgm:t>
        <a:bodyPr/>
        <a:lstStyle/>
        <a:p>
          <a:endParaRPr lang="uk-UA"/>
        </a:p>
      </dgm:t>
    </dgm:pt>
    <dgm:pt modelId="{7414E4F8-8F00-4C66-9919-ADC43D86B30C}" type="sibTrans" cxnId="{2F905ED4-B72F-4450-8287-44CEE60AD628}">
      <dgm:prSet/>
      <dgm:spPr/>
      <dgm:t>
        <a:bodyPr/>
        <a:lstStyle/>
        <a:p>
          <a:endParaRPr lang="uk-UA"/>
        </a:p>
      </dgm:t>
    </dgm:pt>
    <dgm:pt modelId="{366F9F78-F1E8-449D-B815-C5B96F0D99B0}">
      <dgm:prSet custT="1"/>
      <dgm:spPr/>
      <dgm:t>
        <a:bodyPr rIns="720000"/>
        <a:lstStyle/>
        <a:p>
          <a:pPr marL="361950" indent="-361950" algn="just">
            <a:spcAft>
              <a:spcPts val="0"/>
            </a:spcAft>
          </a:pPr>
          <a:r>
            <a:rPr lang="uk-UA" sz="2100" b="1" dirty="0"/>
            <a:t>Договір про поділ нерухомого майна</a:t>
          </a:r>
          <a:r>
            <a:rPr lang="uk-UA" sz="2100" b="0" dirty="0"/>
            <a:t>, що є у спільній частковій власності, укладається </a:t>
          </a:r>
          <a:r>
            <a:rPr lang="uk-UA" sz="2100" b="1" dirty="0"/>
            <a:t>у письмовій формі і підлягає нотаріальному посвідченню.</a:t>
          </a:r>
          <a:endParaRPr lang="uk-UA" sz="2100" b="1" dirty="0">
            <a:solidFill>
              <a:schemeClr val="tx1"/>
            </a:solidFill>
          </a:endParaRPr>
        </a:p>
      </dgm:t>
    </dgm:pt>
    <dgm:pt modelId="{091AF55E-0D30-45AB-B7A7-CC7DF43EEE3D}" type="parTrans" cxnId="{B5303097-D3D8-4CCC-A1DE-E2FC7A5E1ECC}">
      <dgm:prSet/>
      <dgm:spPr/>
      <dgm:t>
        <a:bodyPr/>
        <a:lstStyle/>
        <a:p>
          <a:endParaRPr lang="uk-UA"/>
        </a:p>
      </dgm:t>
    </dgm:pt>
    <dgm:pt modelId="{96FF6D93-3CC3-4931-A3BB-50FF39B3143D}" type="sibTrans" cxnId="{B5303097-D3D8-4CCC-A1DE-E2FC7A5E1ECC}">
      <dgm:prSet/>
      <dgm:spPr/>
      <dgm:t>
        <a:bodyPr/>
        <a:lstStyle/>
        <a:p>
          <a:endParaRPr lang="uk-UA"/>
        </a:p>
      </dgm:t>
    </dgm:pt>
    <dgm:pt modelId="{77ED1ACF-3C4B-4E63-99A7-3900C8C7E358}">
      <dgm:prSet custT="1"/>
      <dgm:spPr/>
      <dgm:t>
        <a:bodyPr/>
        <a:lstStyle/>
        <a:p>
          <a:pPr marL="361950" indent="-361950" algn="just">
            <a:spcAft>
              <a:spcPts val="0"/>
            </a:spcAft>
          </a:pPr>
          <a:r>
            <a:rPr lang="uk-UA" sz="2100" b="1" dirty="0"/>
            <a:t>У разі поділу</a:t>
          </a:r>
          <a:r>
            <a:rPr lang="uk-UA" sz="2100" b="0" dirty="0"/>
            <a:t> майна, що є у спільній </a:t>
          </a:r>
          <a:r>
            <a:rPr lang="uk-UA" sz="2100" b="1" dirty="0"/>
            <a:t>сумісній </a:t>
          </a:r>
          <a:r>
            <a:rPr lang="uk-UA" sz="2100" b="0" dirty="0"/>
            <a:t>власності, </a:t>
          </a:r>
          <a:r>
            <a:rPr lang="uk-UA" sz="2100" b="1" dirty="0"/>
            <a:t>вважається, що частки </a:t>
          </a:r>
          <a:r>
            <a:rPr lang="uk-UA" sz="2100" b="0" dirty="0"/>
            <a:t>співвласників у праві спільної сумісної власності </a:t>
          </a:r>
          <a:r>
            <a:rPr lang="uk-UA" sz="2100" b="1" dirty="0"/>
            <a:t>є рівними, </a:t>
          </a:r>
          <a:r>
            <a:rPr lang="uk-UA" sz="2100" b="0" dirty="0"/>
            <a:t>якщо інше не встановлено </a:t>
          </a:r>
          <a:r>
            <a:rPr lang="uk-UA" sz="2100" b="0" i="1" dirty="0"/>
            <a:t>домовленістю</a:t>
          </a:r>
          <a:r>
            <a:rPr lang="uk-UA" sz="2100" b="0" dirty="0"/>
            <a:t> між ними або </a:t>
          </a:r>
          <a:r>
            <a:rPr lang="uk-UA" sz="2100" b="0" i="1" dirty="0"/>
            <a:t>законом</a:t>
          </a:r>
          <a:r>
            <a:rPr lang="uk-UA" sz="2100" b="0" dirty="0"/>
            <a:t>.</a:t>
          </a:r>
        </a:p>
      </dgm:t>
    </dgm:pt>
    <dgm:pt modelId="{A45BE493-A009-4ED1-97FB-0A26D77F1E02}" type="parTrans" cxnId="{2AE3C34D-1C0B-458E-ADBC-A127B3F54B00}">
      <dgm:prSet/>
      <dgm:spPr/>
      <dgm:t>
        <a:bodyPr/>
        <a:lstStyle/>
        <a:p>
          <a:endParaRPr lang="uk-UA"/>
        </a:p>
      </dgm:t>
    </dgm:pt>
    <dgm:pt modelId="{F48767DE-16D3-4ED9-AA14-CBB0008B3743}" type="sibTrans" cxnId="{2AE3C34D-1C0B-458E-ADBC-A127B3F54B00}">
      <dgm:prSet/>
      <dgm:spPr/>
      <dgm:t>
        <a:bodyPr/>
        <a:lstStyle/>
        <a:p>
          <a:endParaRPr lang="uk-UA"/>
        </a:p>
      </dgm:t>
    </dgm:pt>
    <dgm:pt modelId="{00731E88-B042-4BC1-981E-8D12543F4858}">
      <dgm:prSet custT="1"/>
      <dgm:spPr/>
      <dgm:t>
        <a:bodyPr/>
        <a:lstStyle/>
        <a:p>
          <a:pPr marL="361950" indent="-361950" algn="just">
            <a:spcAft>
              <a:spcPts val="0"/>
            </a:spcAft>
          </a:pPr>
          <a:r>
            <a:rPr lang="ru-RU" sz="2100" b="1" dirty="0"/>
            <a:t>У </a:t>
          </a:r>
          <a:r>
            <a:rPr lang="ru-RU" sz="2100" b="1" dirty="0" err="1"/>
            <a:t>разі</a:t>
          </a:r>
          <a:r>
            <a:rPr lang="ru-RU" sz="2100" b="1" dirty="0"/>
            <a:t> </a:t>
          </a:r>
          <a:r>
            <a:rPr lang="ru-RU" sz="2100" b="1" dirty="0" err="1"/>
            <a:t>поділу</a:t>
          </a:r>
          <a:r>
            <a:rPr lang="ru-RU" sz="2100" b="1" dirty="0"/>
            <a:t> </a:t>
          </a:r>
          <a:r>
            <a:rPr lang="ru-RU" sz="2100" b="0" dirty="0"/>
            <a:t>майна </a:t>
          </a:r>
          <a:r>
            <a:rPr lang="ru-RU" sz="2100" b="0" dirty="0" err="1"/>
            <a:t>між</a:t>
          </a:r>
          <a:r>
            <a:rPr lang="ru-RU" sz="2100" b="0" dirty="0"/>
            <a:t> </a:t>
          </a:r>
          <a:r>
            <a:rPr lang="ru-RU" sz="2100" b="0" dirty="0" err="1"/>
            <a:t>співвласниками</a:t>
          </a:r>
          <a:r>
            <a:rPr lang="ru-RU" sz="2100" b="0" dirty="0"/>
            <a:t> </a:t>
          </a:r>
          <a:r>
            <a:rPr lang="ru-RU" sz="2100" b="1" dirty="0"/>
            <a:t>право </a:t>
          </a:r>
          <a:r>
            <a:rPr lang="ru-RU" sz="2100" b="1" dirty="0" err="1"/>
            <a:t>спільної</a:t>
          </a:r>
          <a:r>
            <a:rPr lang="ru-RU" sz="2100" b="1" dirty="0"/>
            <a:t> </a:t>
          </a:r>
          <a:r>
            <a:rPr lang="ru-RU" sz="2100" b="1" dirty="0" err="1"/>
            <a:t>сумісної</a:t>
          </a:r>
          <a:r>
            <a:rPr lang="ru-RU" sz="2100" b="1" dirty="0"/>
            <a:t> </a:t>
          </a:r>
          <a:r>
            <a:rPr lang="ru-RU" sz="2100" b="1" dirty="0" err="1"/>
            <a:t>власності</a:t>
          </a:r>
          <a:r>
            <a:rPr lang="ru-RU" sz="2100" b="1" dirty="0"/>
            <a:t> </a:t>
          </a:r>
          <a:r>
            <a:rPr lang="ru-RU" sz="2100" b="0" dirty="0"/>
            <a:t>на </a:t>
          </a:r>
          <a:r>
            <a:rPr lang="ru-RU" sz="2100" b="0" dirty="0" err="1"/>
            <a:t>нього</a:t>
          </a:r>
          <a:r>
            <a:rPr lang="ru-RU" sz="2100" b="0" dirty="0"/>
            <a:t> </a:t>
          </a:r>
          <a:r>
            <a:rPr lang="ru-RU" sz="2100" b="1" dirty="0" err="1"/>
            <a:t>припиняється</a:t>
          </a:r>
          <a:r>
            <a:rPr lang="ru-RU" sz="2100" b="0" dirty="0"/>
            <a:t>.</a:t>
          </a:r>
          <a:endParaRPr lang="uk-UA" sz="2100" b="0" dirty="0"/>
        </a:p>
      </dgm:t>
    </dgm:pt>
    <dgm:pt modelId="{4900A3A3-417E-400C-8CB5-C9AA77CEB13F}" type="parTrans" cxnId="{6BF88538-F2BC-4B6F-80F7-D7857C06ABAD}">
      <dgm:prSet/>
      <dgm:spPr/>
      <dgm:t>
        <a:bodyPr/>
        <a:lstStyle/>
        <a:p>
          <a:endParaRPr lang="uk-UA"/>
        </a:p>
      </dgm:t>
    </dgm:pt>
    <dgm:pt modelId="{86165E37-F815-432E-A7CE-9073FF9AD547}" type="sibTrans" cxnId="{6BF88538-F2BC-4B6F-80F7-D7857C06ABAD}">
      <dgm:prSet/>
      <dgm:spPr/>
      <dgm:t>
        <a:bodyPr/>
        <a:lstStyle/>
        <a:p>
          <a:endParaRPr lang="uk-UA"/>
        </a:p>
      </dgm:t>
    </dgm:pt>
    <dgm:pt modelId="{A8DA99B2-D396-4F2A-8760-3CB0C4E87DF1}">
      <dgm:prSet custT="1"/>
      <dgm:spPr/>
      <dgm:t>
        <a:bodyPr/>
        <a:lstStyle/>
        <a:p>
          <a:pPr marL="361950" indent="-361950" algn="just">
            <a:spcAft>
              <a:spcPts val="0"/>
            </a:spcAft>
          </a:pPr>
          <a:r>
            <a:rPr lang="uk-UA" sz="2100" b="1" dirty="0"/>
            <a:t>Договір про поділ нерухомого майна</a:t>
          </a:r>
          <a:r>
            <a:rPr lang="uk-UA" sz="2100" b="0" dirty="0"/>
            <a:t>, що є у спільній сумісній власності, укладається </a:t>
          </a:r>
          <a:r>
            <a:rPr lang="uk-UA" sz="2100" b="1" dirty="0"/>
            <a:t>у письмовій формі і підлягає нотаріальному посвідченню.</a:t>
          </a:r>
        </a:p>
      </dgm:t>
    </dgm:pt>
    <dgm:pt modelId="{30593A56-5925-48A9-B5B3-90220D3F2A66}" type="parTrans" cxnId="{5B166AA2-5E49-4D22-B696-93B69E2B9B68}">
      <dgm:prSet/>
      <dgm:spPr/>
      <dgm:t>
        <a:bodyPr/>
        <a:lstStyle/>
        <a:p>
          <a:endParaRPr lang="uk-UA"/>
        </a:p>
      </dgm:t>
    </dgm:pt>
    <dgm:pt modelId="{3D54FA7F-326E-4670-9628-AAF39F6D4D8F}" type="sibTrans" cxnId="{5B166AA2-5E49-4D22-B696-93B69E2B9B68}">
      <dgm:prSet/>
      <dgm:spPr/>
      <dgm:t>
        <a:bodyPr/>
        <a:lstStyle/>
        <a:p>
          <a:endParaRPr lang="uk-UA"/>
        </a:p>
      </dgm:t>
    </dgm:pt>
    <dgm:pt modelId="{3066589C-A58B-4A09-84C5-BCCE8CDE6A4E}">
      <dgm:prSet custT="1"/>
      <dgm:spPr/>
      <dgm:t>
        <a:bodyPr/>
        <a:lstStyle/>
        <a:p>
          <a:endParaRPr lang="uk-UA" sz="2100" b="1" dirty="0">
            <a:solidFill>
              <a:schemeClr val="tx1"/>
            </a:solidFill>
          </a:endParaRPr>
        </a:p>
      </dgm:t>
    </dgm:pt>
    <dgm:pt modelId="{8A53E772-22C5-4C78-BD87-CA7970701D14}" type="parTrans" cxnId="{F7950F54-BF77-4130-86ED-AB05E24D4A9E}">
      <dgm:prSet/>
      <dgm:spPr/>
      <dgm:t>
        <a:bodyPr/>
        <a:lstStyle/>
        <a:p>
          <a:endParaRPr lang="uk-UA"/>
        </a:p>
      </dgm:t>
    </dgm:pt>
    <dgm:pt modelId="{F2DB626D-AE9B-4F5A-B014-69248D14B249}" type="sibTrans" cxnId="{F7950F54-BF77-4130-86ED-AB05E24D4A9E}">
      <dgm:prSet/>
      <dgm:spPr/>
      <dgm:t>
        <a:bodyPr/>
        <a:lstStyle/>
        <a:p>
          <a:endParaRPr lang="uk-UA"/>
        </a:p>
      </dgm:t>
    </dgm:pt>
    <dgm:pt modelId="{61775D24-2373-4EC6-9922-354D9A6A0104}" type="pres">
      <dgm:prSet presAssocID="{F55036F7-E282-49AA-B977-9F17F4DC9338}" presName="linear" presStyleCnt="0">
        <dgm:presLayoutVars>
          <dgm:dir/>
          <dgm:animLvl val="lvl"/>
          <dgm:resizeHandles val="exact"/>
        </dgm:presLayoutVars>
      </dgm:prSet>
      <dgm:spPr/>
    </dgm:pt>
    <dgm:pt modelId="{62B5949B-8338-47E7-A9E2-5D9A86D1B700}" type="pres">
      <dgm:prSet presAssocID="{E73E6B69-E1B6-43F4-8FAD-3AAB026E387B}" presName="parentLin" presStyleCnt="0"/>
      <dgm:spPr/>
    </dgm:pt>
    <dgm:pt modelId="{792DF088-73AF-4353-9846-7280DAA80A27}" type="pres">
      <dgm:prSet presAssocID="{E73E6B69-E1B6-43F4-8FAD-3AAB026E387B}" presName="parentLeftMargin" presStyleLbl="node1" presStyleIdx="0" presStyleCnt="3"/>
      <dgm:spPr/>
    </dgm:pt>
    <dgm:pt modelId="{7854569F-3024-4E95-8340-9487E1C92816}" type="pres">
      <dgm:prSet presAssocID="{E73E6B69-E1B6-43F4-8FAD-3AAB026E387B}" presName="parentText" presStyleLbl="node1" presStyleIdx="0" presStyleCnt="3" custScaleX="138096" custScaleY="79533" custLinFactNeighborX="-46667">
        <dgm:presLayoutVars>
          <dgm:chMax val="0"/>
          <dgm:bulletEnabled val="1"/>
        </dgm:presLayoutVars>
      </dgm:prSet>
      <dgm:spPr/>
    </dgm:pt>
    <dgm:pt modelId="{89637A0F-F951-410A-BC33-C92C617BF547}" type="pres">
      <dgm:prSet presAssocID="{E73E6B69-E1B6-43F4-8FAD-3AAB026E387B}" presName="negativeSpace" presStyleCnt="0"/>
      <dgm:spPr/>
    </dgm:pt>
    <dgm:pt modelId="{917126FD-0865-4951-93FF-61D0942BD75C}" type="pres">
      <dgm:prSet presAssocID="{E73E6B69-E1B6-43F4-8FAD-3AAB026E387B}" presName="childText" presStyleLbl="conFgAcc1" presStyleIdx="0" presStyleCnt="3" custLinFactY="-196" custLinFactNeighborY="-100000">
        <dgm:presLayoutVars>
          <dgm:bulletEnabled val="1"/>
        </dgm:presLayoutVars>
      </dgm:prSet>
      <dgm:spPr/>
    </dgm:pt>
    <dgm:pt modelId="{25A67D6B-4C91-4A17-8C6C-3D3D3C4C9820}" type="pres">
      <dgm:prSet presAssocID="{1C389733-976E-43D7-BBF2-7FFA3C8006B8}" presName="spaceBetweenRectangles" presStyleCnt="0"/>
      <dgm:spPr/>
    </dgm:pt>
    <dgm:pt modelId="{BD78F9C7-BBB1-4156-9A12-3BA3053F90F6}" type="pres">
      <dgm:prSet presAssocID="{0F502F77-348C-4A91-AC12-F226086FD99A}" presName="parentLin" presStyleCnt="0"/>
      <dgm:spPr/>
    </dgm:pt>
    <dgm:pt modelId="{05AA16D5-B0C5-4746-BD10-582E52FE112C}" type="pres">
      <dgm:prSet presAssocID="{0F502F77-348C-4A91-AC12-F226086FD99A}" presName="parentLeftMargin" presStyleLbl="node1" presStyleIdx="0" presStyleCnt="3"/>
      <dgm:spPr/>
    </dgm:pt>
    <dgm:pt modelId="{59D8DACE-2090-4139-BACF-B612C615B4E9}" type="pres">
      <dgm:prSet presAssocID="{0F502F77-348C-4A91-AC12-F226086FD99A}" presName="parentText" presStyleLbl="node1" presStyleIdx="1" presStyleCnt="3" custScaleX="135583" custScaleY="79533" custLinFactNeighborX="-47506" custLinFactNeighborY="-8828">
        <dgm:presLayoutVars>
          <dgm:chMax val="0"/>
          <dgm:bulletEnabled val="1"/>
        </dgm:presLayoutVars>
      </dgm:prSet>
      <dgm:spPr/>
    </dgm:pt>
    <dgm:pt modelId="{27C33477-BB3C-46BF-A867-A96565605DBB}" type="pres">
      <dgm:prSet presAssocID="{0F502F77-348C-4A91-AC12-F226086FD99A}" presName="negativeSpace" presStyleCnt="0"/>
      <dgm:spPr/>
    </dgm:pt>
    <dgm:pt modelId="{62E2D74F-C8E0-45E2-9EB4-117375DF2C20}" type="pres">
      <dgm:prSet presAssocID="{0F502F77-348C-4A91-AC12-F226086FD99A}" presName="childText" presStyleLbl="conFgAcc1" presStyleIdx="1" presStyleCnt="3" custLinFactNeighborY="-90246">
        <dgm:presLayoutVars>
          <dgm:bulletEnabled val="1"/>
        </dgm:presLayoutVars>
      </dgm:prSet>
      <dgm:spPr/>
    </dgm:pt>
    <dgm:pt modelId="{192D6E44-C53C-4670-8A3A-3D5915CD08C5}" type="pres">
      <dgm:prSet presAssocID="{FF360542-79EA-4E3B-A16F-00BAD1B791CB}" presName="spaceBetweenRectangles" presStyleCnt="0"/>
      <dgm:spPr/>
    </dgm:pt>
    <dgm:pt modelId="{C5F49323-69FC-40BF-8F7D-CD81D7F47C44}" type="pres">
      <dgm:prSet presAssocID="{B74E5CD2-840D-4185-A70D-9D92496E9E56}" presName="parentLin" presStyleCnt="0"/>
      <dgm:spPr/>
    </dgm:pt>
    <dgm:pt modelId="{D2A764D3-E945-42DE-9FBF-654163223E63}" type="pres">
      <dgm:prSet presAssocID="{B74E5CD2-840D-4185-A70D-9D92496E9E56}" presName="parentLeftMargin" presStyleLbl="node1" presStyleIdx="1" presStyleCnt="3"/>
      <dgm:spPr/>
    </dgm:pt>
    <dgm:pt modelId="{537AA15E-7140-4F44-AC22-4EBEBB9CEFBE}" type="pres">
      <dgm:prSet presAssocID="{B74E5CD2-840D-4185-A70D-9D92496E9E56}" presName="parentText" presStyleLbl="node1" presStyleIdx="2" presStyleCnt="3" custScaleX="135583" custScaleY="79533" custLinFactNeighborX="-47507" custLinFactNeighborY="-5403">
        <dgm:presLayoutVars>
          <dgm:chMax val="0"/>
          <dgm:bulletEnabled val="1"/>
        </dgm:presLayoutVars>
      </dgm:prSet>
      <dgm:spPr/>
    </dgm:pt>
    <dgm:pt modelId="{87FB74D1-4711-41DF-BE9A-A9CC5006058A}" type="pres">
      <dgm:prSet presAssocID="{B74E5CD2-840D-4185-A70D-9D92496E9E56}" presName="negativeSpace" presStyleCnt="0"/>
      <dgm:spPr/>
    </dgm:pt>
    <dgm:pt modelId="{5C85A7C4-771B-4909-9695-A0540305FFF9}" type="pres">
      <dgm:prSet presAssocID="{B74E5CD2-840D-4185-A70D-9D92496E9E56}" presName="childText" presStyleLbl="conFgAcc1" presStyleIdx="2" presStyleCnt="3" custLinFactNeighborX="444" custLinFactNeighborY="-25895">
        <dgm:presLayoutVars>
          <dgm:bulletEnabled val="1"/>
        </dgm:presLayoutVars>
      </dgm:prSet>
      <dgm:spPr/>
    </dgm:pt>
  </dgm:ptLst>
  <dgm:cxnLst>
    <dgm:cxn modelId="{E301422C-5C25-499E-BF9A-D8C277D19C7A}" type="presOf" srcId="{87DAB5B3-96C6-4B84-B71C-6BBA60EA7888}" destId="{917126FD-0865-4951-93FF-61D0942BD75C}" srcOrd="0" destOrd="1" presId="urn:microsoft.com/office/officeart/2005/8/layout/list1"/>
    <dgm:cxn modelId="{38BB4530-5639-4129-AAC1-C5BBE2898BD0}" type="presOf" srcId="{00731E88-B042-4BC1-981E-8D12543F4858}" destId="{62E2D74F-C8E0-45E2-9EB4-117375DF2C20}" srcOrd="0" destOrd="2" presId="urn:microsoft.com/office/officeart/2005/8/layout/list1"/>
    <dgm:cxn modelId="{6BF88538-F2BC-4B6F-80F7-D7857C06ABAD}" srcId="{0F502F77-348C-4A91-AC12-F226086FD99A}" destId="{00731E88-B042-4BC1-981E-8D12543F4858}" srcOrd="2" destOrd="0" parTransId="{4900A3A3-417E-400C-8CB5-C9AA77CEB13F}" sibTransId="{86165E37-F815-432E-A7CE-9073FF9AD547}"/>
    <dgm:cxn modelId="{11E1BB38-A8E0-4806-B135-A3EE02F84C76}" type="presOf" srcId="{B74E5CD2-840D-4185-A70D-9D92496E9E56}" destId="{537AA15E-7140-4F44-AC22-4EBEBB9CEFBE}" srcOrd="1" destOrd="0" presId="urn:microsoft.com/office/officeart/2005/8/layout/list1"/>
    <dgm:cxn modelId="{0A3A6A3E-D8F6-4D3F-96D1-38231E9299CF}" type="presOf" srcId="{3066589C-A58B-4A09-84C5-BCCE8CDE6A4E}" destId="{5C85A7C4-771B-4909-9695-A0540305FFF9}" srcOrd="0" destOrd="1" presId="urn:microsoft.com/office/officeart/2005/8/layout/list1"/>
    <dgm:cxn modelId="{0C309C63-0131-4C1D-97F2-390AAFB0B32A}" srcId="{E73E6B69-E1B6-43F4-8FAD-3AAB026E387B}" destId="{0FACD1BD-60B3-44BF-AAA0-32B977AF5219}" srcOrd="0" destOrd="0" parTransId="{588D89CA-B562-47A9-9CF9-6EB24466C6AE}" sibTransId="{85F11F58-95B0-4E25-A576-DF343A65F95F}"/>
    <dgm:cxn modelId="{2AE3C34D-1C0B-458E-ADBC-A127B3F54B00}" srcId="{0F502F77-348C-4A91-AC12-F226086FD99A}" destId="{77ED1ACF-3C4B-4E63-99A7-3900C8C7E358}" srcOrd="1" destOrd="0" parTransId="{A45BE493-A009-4ED1-97FB-0A26D77F1E02}" sibTransId="{F48767DE-16D3-4ED9-AA14-CBB0008B3743}"/>
    <dgm:cxn modelId="{46C6CA6F-9725-4CE4-BA88-C2C01CDBF94B}" type="presOf" srcId="{366F9F78-F1E8-449D-B815-C5B96F0D99B0}" destId="{917126FD-0865-4951-93FF-61D0942BD75C}" srcOrd="0" destOrd="2" presId="urn:microsoft.com/office/officeart/2005/8/layout/list1"/>
    <dgm:cxn modelId="{BA88C850-7EBF-488D-B354-741F8B492F9B}" type="presOf" srcId="{0F502F77-348C-4A91-AC12-F226086FD99A}" destId="{05AA16D5-B0C5-4746-BD10-582E52FE112C}" srcOrd="0" destOrd="0" presId="urn:microsoft.com/office/officeart/2005/8/layout/list1"/>
    <dgm:cxn modelId="{F7950F54-BF77-4130-86ED-AB05E24D4A9E}" srcId="{B74E5CD2-840D-4185-A70D-9D92496E9E56}" destId="{3066589C-A58B-4A09-84C5-BCCE8CDE6A4E}" srcOrd="1" destOrd="0" parTransId="{8A53E772-22C5-4C78-BD87-CA7970701D14}" sibTransId="{F2DB626D-AE9B-4F5A-B014-69248D14B249}"/>
    <dgm:cxn modelId="{86D86574-50EB-4579-80C2-ED070828FCD1}" type="presOf" srcId="{E73E6B69-E1B6-43F4-8FAD-3AAB026E387B}" destId="{792DF088-73AF-4353-9846-7280DAA80A27}" srcOrd="0" destOrd="0" presId="urn:microsoft.com/office/officeart/2005/8/layout/list1"/>
    <dgm:cxn modelId="{ADF99677-D6B7-4D5C-9C3D-78CC5511B14E}" type="presOf" srcId="{46748273-BD24-491A-8974-AB3A911E244A}" destId="{62E2D74F-C8E0-45E2-9EB4-117375DF2C20}" srcOrd="0" destOrd="0" presId="urn:microsoft.com/office/officeart/2005/8/layout/list1"/>
    <dgm:cxn modelId="{21ABCE80-ABE5-41FD-B089-47A5B05EB337}" type="presOf" srcId="{F55036F7-E282-49AA-B977-9F17F4DC9338}" destId="{61775D24-2373-4EC6-9922-354D9A6A0104}" srcOrd="0" destOrd="0" presId="urn:microsoft.com/office/officeart/2005/8/layout/list1"/>
    <dgm:cxn modelId="{1EE5D98C-49C3-494F-8CC1-CC4B1AD9EC30}" srcId="{F55036F7-E282-49AA-B977-9F17F4DC9338}" destId="{E73E6B69-E1B6-43F4-8FAD-3AAB026E387B}" srcOrd="0" destOrd="0" parTransId="{CA59C8D6-13AB-4D79-8D42-E3AD378AB84A}" sibTransId="{1C389733-976E-43D7-BBF2-7FFA3C8006B8}"/>
    <dgm:cxn modelId="{D68D0C91-B22C-46AF-AE46-CA18E4A1FCE5}" srcId="{0F502F77-348C-4A91-AC12-F226086FD99A}" destId="{46748273-BD24-491A-8974-AB3A911E244A}" srcOrd="0" destOrd="0" parTransId="{C8A1BDFE-435C-48BB-929B-CFC07582E169}" sibTransId="{A734E09A-5251-411E-9396-2F73C0C4BB72}"/>
    <dgm:cxn modelId="{B5303097-D3D8-4CCC-A1DE-E2FC7A5E1ECC}" srcId="{E73E6B69-E1B6-43F4-8FAD-3AAB026E387B}" destId="{366F9F78-F1E8-449D-B815-C5B96F0D99B0}" srcOrd="2" destOrd="0" parTransId="{091AF55E-0D30-45AB-B7A7-CC7DF43EEE3D}" sibTransId="{96FF6D93-3CC3-4931-A3BB-50FF39B3143D}"/>
    <dgm:cxn modelId="{5B166AA2-5E49-4D22-B696-93B69E2B9B68}" srcId="{0F502F77-348C-4A91-AC12-F226086FD99A}" destId="{A8DA99B2-D396-4F2A-8760-3CB0C4E87DF1}" srcOrd="3" destOrd="0" parTransId="{30593A56-5925-48A9-B5B3-90220D3F2A66}" sibTransId="{3D54FA7F-326E-4670-9628-AAF39F6D4D8F}"/>
    <dgm:cxn modelId="{943706A9-7127-4D99-AC96-4007AF4A35AA}" type="presOf" srcId="{E73E6B69-E1B6-43F4-8FAD-3AAB026E387B}" destId="{7854569F-3024-4E95-8340-9487E1C92816}" srcOrd="1" destOrd="0" presId="urn:microsoft.com/office/officeart/2005/8/layout/list1"/>
    <dgm:cxn modelId="{28E32AB5-6E62-4DB5-8619-0FC7C9F42EAA}" type="presOf" srcId="{77ED1ACF-3C4B-4E63-99A7-3900C8C7E358}" destId="{62E2D74F-C8E0-45E2-9EB4-117375DF2C20}" srcOrd="0" destOrd="1" presId="urn:microsoft.com/office/officeart/2005/8/layout/list1"/>
    <dgm:cxn modelId="{0411B3B9-1876-4C2D-B868-FFDAD6EBAFEA}" type="presOf" srcId="{B74E5CD2-840D-4185-A70D-9D92496E9E56}" destId="{D2A764D3-E945-42DE-9FBF-654163223E63}" srcOrd="0" destOrd="0" presId="urn:microsoft.com/office/officeart/2005/8/layout/list1"/>
    <dgm:cxn modelId="{8CEE2FCD-5F84-49CB-AC0E-B6F7FEAEE830}" type="presOf" srcId="{94DA9A7B-4DF0-4379-B5E5-AAB23AED237F}" destId="{5C85A7C4-771B-4909-9695-A0540305FFF9}" srcOrd="0" destOrd="0" presId="urn:microsoft.com/office/officeart/2005/8/layout/list1"/>
    <dgm:cxn modelId="{C12213CE-489E-4A4E-9CA7-A391B94BE371}" srcId="{F55036F7-E282-49AA-B977-9F17F4DC9338}" destId="{0F502F77-348C-4A91-AC12-F226086FD99A}" srcOrd="1" destOrd="0" parTransId="{804575FD-0157-45F5-B1CD-C6AEDD0C93F1}" sibTransId="{FF360542-79EA-4E3B-A16F-00BAD1B791CB}"/>
    <dgm:cxn modelId="{37ED4FCE-94D7-4B80-98BC-B665A2BC0C50}" type="presOf" srcId="{0FACD1BD-60B3-44BF-AAA0-32B977AF5219}" destId="{917126FD-0865-4951-93FF-61D0942BD75C}" srcOrd="0" destOrd="0" presId="urn:microsoft.com/office/officeart/2005/8/layout/list1"/>
    <dgm:cxn modelId="{2F905ED4-B72F-4450-8287-44CEE60AD628}" srcId="{E73E6B69-E1B6-43F4-8FAD-3AAB026E387B}" destId="{87DAB5B3-96C6-4B84-B71C-6BBA60EA7888}" srcOrd="1" destOrd="0" parTransId="{DE6C9A1E-11EA-4C74-8203-EF4A2543C651}" sibTransId="{7414E4F8-8F00-4C66-9919-ADC43D86B30C}"/>
    <dgm:cxn modelId="{895E43E6-AD80-4C01-9EA4-166782F6D21F}" type="presOf" srcId="{A8DA99B2-D396-4F2A-8760-3CB0C4E87DF1}" destId="{62E2D74F-C8E0-45E2-9EB4-117375DF2C20}" srcOrd="0" destOrd="3" presId="urn:microsoft.com/office/officeart/2005/8/layout/list1"/>
    <dgm:cxn modelId="{141ACBEB-0AF0-43D0-8F35-480094593E7F}" srcId="{F55036F7-E282-49AA-B977-9F17F4DC9338}" destId="{B74E5CD2-840D-4185-A70D-9D92496E9E56}" srcOrd="2" destOrd="0" parTransId="{E3D8FA14-09BB-4285-86C2-65B0D81B2ECA}" sibTransId="{664E9E2B-E183-4732-8518-765C50B7E421}"/>
    <dgm:cxn modelId="{FAF4E2EC-148B-4FCB-8A56-E47BE26C6216}" type="presOf" srcId="{0F502F77-348C-4A91-AC12-F226086FD99A}" destId="{59D8DACE-2090-4139-BACF-B612C615B4E9}" srcOrd="1" destOrd="0" presId="urn:microsoft.com/office/officeart/2005/8/layout/list1"/>
    <dgm:cxn modelId="{F7E6A7F2-A78A-4B2D-A726-89A7A8FB63D0}" srcId="{B74E5CD2-840D-4185-A70D-9D92496E9E56}" destId="{94DA9A7B-4DF0-4379-B5E5-AAB23AED237F}" srcOrd="0" destOrd="0" parTransId="{61DA49E4-3E34-4F12-A51F-4264DC151F24}" sibTransId="{71E30FE1-02AE-4C5A-85DB-BB3BB2F3FCD6}"/>
    <dgm:cxn modelId="{838CB2EF-DC1C-4791-9B55-33156A49BAA1}" type="presParOf" srcId="{61775D24-2373-4EC6-9922-354D9A6A0104}" destId="{62B5949B-8338-47E7-A9E2-5D9A86D1B700}" srcOrd="0" destOrd="0" presId="urn:microsoft.com/office/officeart/2005/8/layout/list1"/>
    <dgm:cxn modelId="{7BDC6737-DF64-4F43-9B98-FF952D399D99}" type="presParOf" srcId="{62B5949B-8338-47E7-A9E2-5D9A86D1B700}" destId="{792DF088-73AF-4353-9846-7280DAA80A27}" srcOrd="0" destOrd="0" presId="urn:microsoft.com/office/officeart/2005/8/layout/list1"/>
    <dgm:cxn modelId="{AA012198-3A6E-4BEC-A2EE-166568628868}" type="presParOf" srcId="{62B5949B-8338-47E7-A9E2-5D9A86D1B700}" destId="{7854569F-3024-4E95-8340-9487E1C92816}" srcOrd="1" destOrd="0" presId="urn:microsoft.com/office/officeart/2005/8/layout/list1"/>
    <dgm:cxn modelId="{83321481-DB9B-4058-A5DF-D1703D17B074}" type="presParOf" srcId="{61775D24-2373-4EC6-9922-354D9A6A0104}" destId="{89637A0F-F951-410A-BC33-C92C617BF547}" srcOrd="1" destOrd="0" presId="urn:microsoft.com/office/officeart/2005/8/layout/list1"/>
    <dgm:cxn modelId="{B32F024B-A6A5-41B2-AB4C-4D38E2FCB6B8}" type="presParOf" srcId="{61775D24-2373-4EC6-9922-354D9A6A0104}" destId="{917126FD-0865-4951-93FF-61D0942BD75C}" srcOrd="2" destOrd="0" presId="urn:microsoft.com/office/officeart/2005/8/layout/list1"/>
    <dgm:cxn modelId="{DF345B71-67A3-43F9-8720-AA301AB14EFE}" type="presParOf" srcId="{61775D24-2373-4EC6-9922-354D9A6A0104}" destId="{25A67D6B-4C91-4A17-8C6C-3D3D3C4C9820}" srcOrd="3" destOrd="0" presId="urn:microsoft.com/office/officeart/2005/8/layout/list1"/>
    <dgm:cxn modelId="{26458078-1186-4C1F-A466-0652FC334D67}" type="presParOf" srcId="{61775D24-2373-4EC6-9922-354D9A6A0104}" destId="{BD78F9C7-BBB1-4156-9A12-3BA3053F90F6}" srcOrd="4" destOrd="0" presId="urn:microsoft.com/office/officeart/2005/8/layout/list1"/>
    <dgm:cxn modelId="{A667AFC0-DF91-4290-B4F2-4659624FA61B}" type="presParOf" srcId="{BD78F9C7-BBB1-4156-9A12-3BA3053F90F6}" destId="{05AA16D5-B0C5-4746-BD10-582E52FE112C}" srcOrd="0" destOrd="0" presId="urn:microsoft.com/office/officeart/2005/8/layout/list1"/>
    <dgm:cxn modelId="{96519E42-DC25-4AA6-A48B-C6F6FE6EE2A2}" type="presParOf" srcId="{BD78F9C7-BBB1-4156-9A12-3BA3053F90F6}" destId="{59D8DACE-2090-4139-BACF-B612C615B4E9}" srcOrd="1" destOrd="0" presId="urn:microsoft.com/office/officeart/2005/8/layout/list1"/>
    <dgm:cxn modelId="{C246B7B9-B6DF-40CC-87BF-B695732BBBE8}" type="presParOf" srcId="{61775D24-2373-4EC6-9922-354D9A6A0104}" destId="{27C33477-BB3C-46BF-A867-A96565605DBB}" srcOrd="5" destOrd="0" presId="urn:microsoft.com/office/officeart/2005/8/layout/list1"/>
    <dgm:cxn modelId="{E34B5B1E-53BC-415F-A4A5-160E41E08E48}" type="presParOf" srcId="{61775D24-2373-4EC6-9922-354D9A6A0104}" destId="{62E2D74F-C8E0-45E2-9EB4-117375DF2C20}" srcOrd="6" destOrd="0" presId="urn:microsoft.com/office/officeart/2005/8/layout/list1"/>
    <dgm:cxn modelId="{712C7A87-1E73-4A43-B4D2-7CC2AA75C58A}" type="presParOf" srcId="{61775D24-2373-4EC6-9922-354D9A6A0104}" destId="{192D6E44-C53C-4670-8A3A-3D5915CD08C5}" srcOrd="7" destOrd="0" presId="urn:microsoft.com/office/officeart/2005/8/layout/list1"/>
    <dgm:cxn modelId="{E75BA125-D334-4539-85CD-E469E8C0DFA4}" type="presParOf" srcId="{61775D24-2373-4EC6-9922-354D9A6A0104}" destId="{C5F49323-69FC-40BF-8F7D-CD81D7F47C44}" srcOrd="8" destOrd="0" presId="urn:microsoft.com/office/officeart/2005/8/layout/list1"/>
    <dgm:cxn modelId="{5EC17DAB-3013-484D-9631-59D698A99A94}" type="presParOf" srcId="{C5F49323-69FC-40BF-8F7D-CD81D7F47C44}" destId="{D2A764D3-E945-42DE-9FBF-654163223E63}" srcOrd="0" destOrd="0" presId="urn:microsoft.com/office/officeart/2005/8/layout/list1"/>
    <dgm:cxn modelId="{A6CADD85-4981-4B8F-A07B-6CFDB5716191}" type="presParOf" srcId="{C5F49323-69FC-40BF-8F7D-CD81D7F47C44}" destId="{537AA15E-7140-4F44-AC22-4EBEBB9CEFBE}" srcOrd="1" destOrd="0" presId="urn:microsoft.com/office/officeart/2005/8/layout/list1"/>
    <dgm:cxn modelId="{6B62CF2E-1C01-47DA-8CCF-B3B039C55EA5}" type="presParOf" srcId="{61775D24-2373-4EC6-9922-354D9A6A0104}" destId="{87FB74D1-4711-41DF-BE9A-A9CC5006058A}" srcOrd="9" destOrd="0" presId="urn:microsoft.com/office/officeart/2005/8/layout/list1"/>
    <dgm:cxn modelId="{BF5D5634-A141-4AE7-81F0-D0A776F891C0}" type="presParOf" srcId="{61775D24-2373-4EC6-9922-354D9A6A0104}" destId="{5C85A7C4-771B-4909-9695-A0540305FFF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126FD-0865-4951-93FF-61D0942BD75C}">
      <dsp:nvSpPr>
        <dsp:cNvPr id="0" name=""/>
        <dsp:cNvSpPr/>
      </dsp:nvSpPr>
      <dsp:spPr>
        <a:xfrm>
          <a:off x="0" y="342937"/>
          <a:ext cx="17145000" cy="1122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520700" rIns="1330643" bIns="199136" numCol="1" spcCol="1270" anchor="t" anchorCtr="0">
          <a:noAutofit/>
        </a:bodyPr>
        <a:lstStyle/>
        <a:p>
          <a:pPr marL="276225" lvl="1" indent="-276225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800" kern="1200" dirty="0"/>
            <a:t>Право </a:t>
          </a:r>
          <a:r>
            <a:rPr lang="ru-RU" sz="2800" kern="1200" dirty="0" err="1"/>
            <a:t>власності</a:t>
          </a:r>
          <a:r>
            <a:rPr lang="ru-RU" sz="2800" kern="1200" dirty="0"/>
            <a:t> на </a:t>
          </a:r>
          <a:r>
            <a:rPr lang="ru-RU" sz="2800" kern="1200" dirty="0" err="1"/>
            <a:t>річ</a:t>
          </a:r>
          <a:r>
            <a:rPr lang="ru-RU" sz="2800" kern="1200" dirty="0"/>
            <a:t> (</a:t>
          </a:r>
          <a:r>
            <a:rPr lang="ru-RU" sz="2800" kern="1200" dirty="0" err="1"/>
            <a:t>майно</a:t>
          </a:r>
          <a:r>
            <a:rPr lang="ru-RU" sz="2800" kern="1200" dirty="0"/>
            <a:t>) </a:t>
          </a:r>
          <a:r>
            <a:rPr lang="ru-RU" sz="2800" kern="1200" dirty="0" err="1"/>
            <a:t>належить</a:t>
          </a:r>
          <a:r>
            <a:rPr lang="ru-RU" sz="2800" kern="1200" dirty="0"/>
            <a:t> </a:t>
          </a:r>
          <a:r>
            <a:rPr lang="ru-RU" sz="2800" b="1" kern="1200" dirty="0" err="1"/>
            <a:t>одній</a:t>
          </a:r>
          <a:r>
            <a:rPr lang="ru-RU" sz="2800" b="1" kern="1200" dirty="0"/>
            <a:t> </a:t>
          </a:r>
          <a:r>
            <a:rPr lang="ru-RU" sz="2800" kern="1200" dirty="0" err="1"/>
            <a:t>особі</a:t>
          </a:r>
          <a:r>
            <a:rPr lang="ru-RU" sz="2800" kern="1200" dirty="0"/>
            <a:t>. </a:t>
          </a:r>
          <a:endParaRPr lang="uk-UA" sz="2800" kern="1200" dirty="0"/>
        </a:p>
      </dsp:txBody>
      <dsp:txXfrm>
        <a:off x="0" y="342937"/>
        <a:ext cx="17145000" cy="1122187"/>
      </dsp:txXfrm>
    </dsp:sp>
    <dsp:sp modelId="{7854569F-3024-4E95-8340-9487E1C92816}">
      <dsp:nvSpPr>
        <dsp:cNvPr id="0" name=""/>
        <dsp:cNvSpPr/>
      </dsp:nvSpPr>
      <dsp:spPr>
        <a:xfrm>
          <a:off x="450053" y="18979"/>
          <a:ext cx="16288165" cy="8035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500" b="1" kern="1200" dirty="0"/>
            <a:t>Одноосібна власність </a:t>
          </a:r>
          <a:endParaRPr lang="uk-UA" sz="2500" kern="1200" dirty="0"/>
        </a:p>
      </dsp:txBody>
      <dsp:txXfrm>
        <a:off x="489280" y="58206"/>
        <a:ext cx="16209711" cy="725117"/>
      </dsp:txXfrm>
    </dsp:sp>
    <dsp:sp modelId="{62E2D74F-C8E0-45E2-9EB4-117375DF2C20}">
      <dsp:nvSpPr>
        <dsp:cNvPr id="0" name=""/>
        <dsp:cNvSpPr/>
      </dsp:nvSpPr>
      <dsp:spPr>
        <a:xfrm>
          <a:off x="0" y="2023477"/>
          <a:ext cx="17145000" cy="1122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520700" rIns="720000" bIns="199136" numCol="1" spcCol="1270" anchor="t" anchorCtr="0">
          <a:noAutofit/>
        </a:bodyPr>
        <a:lstStyle/>
        <a:p>
          <a:pPr marL="361950" lvl="1" indent="-36195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800" b="0" kern="1200" spc="-80" baseline="0" dirty="0">
              <a:solidFill>
                <a:schemeClr val="tx1"/>
              </a:solidFill>
            </a:rPr>
            <a:t>Право </a:t>
          </a:r>
          <a:r>
            <a:rPr lang="ru-RU" sz="2800" b="0" kern="1200" spc="-80" baseline="0" dirty="0" err="1">
              <a:solidFill>
                <a:schemeClr val="tx1"/>
              </a:solidFill>
            </a:rPr>
            <a:t>власності</a:t>
          </a:r>
          <a:r>
            <a:rPr lang="ru-RU" sz="2800" b="0" kern="1200" spc="-80" baseline="0" dirty="0">
              <a:solidFill>
                <a:schemeClr val="tx1"/>
              </a:solidFill>
            </a:rPr>
            <a:t> на </a:t>
          </a:r>
          <a:r>
            <a:rPr lang="ru-RU" sz="2800" b="0" kern="1200" spc="-80" baseline="0" dirty="0" err="1">
              <a:solidFill>
                <a:schemeClr val="tx1"/>
              </a:solidFill>
            </a:rPr>
            <a:t>річ</a:t>
          </a:r>
          <a:r>
            <a:rPr lang="ru-RU" sz="2800" b="0" kern="1200" spc="-80" baseline="0" dirty="0">
              <a:solidFill>
                <a:schemeClr val="tx1"/>
              </a:solidFill>
            </a:rPr>
            <a:t> (</a:t>
          </a:r>
          <a:r>
            <a:rPr lang="ru-RU" sz="2800" b="0" kern="1200" spc="-80" baseline="0" dirty="0" err="1">
              <a:solidFill>
                <a:schemeClr val="tx1"/>
              </a:solidFill>
            </a:rPr>
            <a:t>майно</a:t>
          </a:r>
          <a:r>
            <a:rPr lang="ru-RU" sz="2800" b="0" kern="1200" spc="-80" baseline="0" dirty="0">
              <a:solidFill>
                <a:schemeClr val="tx1"/>
              </a:solidFill>
            </a:rPr>
            <a:t>) </a:t>
          </a:r>
          <a:r>
            <a:rPr lang="ru-RU" sz="2800" b="0" kern="1200" spc="-80" baseline="0" dirty="0" err="1">
              <a:solidFill>
                <a:schemeClr val="tx1"/>
              </a:solidFill>
            </a:rPr>
            <a:t>належить</a:t>
          </a:r>
          <a:r>
            <a:rPr lang="ru-RU" sz="2800" b="0" kern="1200" spc="-80" baseline="0" dirty="0">
              <a:solidFill>
                <a:schemeClr val="tx1"/>
              </a:solidFill>
            </a:rPr>
            <a:t> </a:t>
          </a:r>
          <a:r>
            <a:rPr lang="ru-RU" sz="2800" b="1" kern="1200" spc="-80" baseline="0" dirty="0" err="1">
              <a:solidFill>
                <a:schemeClr val="tx1"/>
              </a:solidFill>
            </a:rPr>
            <a:t>кільком</a:t>
          </a:r>
          <a:r>
            <a:rPr lang="ru-RU" sz="2800" b="1" kern="1200" spc="-80" baseline="0" dirty="0">
              <a:solidFill>
                <a:schemeClr val="tx1"/>
              </a:solidFill>
            </a:rPr>
            <a:t> </a:t>
          </a:r>
          <a:r>
            <a:rPr lang="ru-RU" sz="2800" b="0" kern="1200" spc="-80" baseline="0" dirty="0">
              <a:solidFill>
                <a:schemeClr val="tx1"/>
              </a:solidFill>
            </a:rPr>
            <a:t>особам.</a:t>
          </a:r>
          <a:endParaRPr lang="uk-UA" sz="2800" b="0" kern="1200" dirty="0">
            <a:solidFill>
              <a:schemeClr val="tx1"/>
            </a:solidFill>
          </a:endParaRPr>
        </a:p>
      </dsp:txBody>
      <dsp:txXfrm>
        <a:off x="0" y="2023477"/>
        <a:ext cx="17145000" cy="1122187"/>
      </dsp:txXfrm>
    </dsp:sp>
    <dsp:sp modelId="{59D8DACE-2090-4139-BACF-B612C615B4E9}">
      <dsp:nvSpPr>
        <dsp:cNvPr id="0" name=""/>
        <dsp:cNvSpPr/>
      </dsp:nvSpPr>
      <dsp:spPr>
        <a:xfrm>
          <a:off x="450004" y="1645587"/>
          <a:ext cx="16271993" cy="8035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1112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500" b="1" kern="1200" spc="-80" baseline="0" dirty="0"/>
            <a:t>Спільна власність</a:t>
          </a:r>
          <a:endParaRPr lang="uk-UA" sz="2500" kern="1200" spc="-80" baseline="0" dirty="0"/>
        </a:p>
      </dsp:txBody>
      <dsp:txXfrm>
        <a:off x="489231" y="1684814"/>
        <a:ext cx="16193539" cy="725117"/>
      </dsp:txXfrm>
    </dsp:sp>
    <dsp:sp modelId="{88BF67C7-F274-4863-A8BF-CE66B1793305}">
      <dsp:nvSpPr>
        <dsp:cNvPr id="0" name=""/>
        <dsp:cNvSpPr/>
      </dsp:nvSpPr>
      <dsp:spPr>
        <a:xfrm>
          <a:off x="0" y="3758827"/>
          <a:ext cx="17145000" cy="1122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520700" rIns="1330643" bIns="199136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/>
            <a:t>Власність </a:t>
          </a:r>
          <a:r>
            <a:rPr lang="ru-RU" sz="2800" kern="1200" dirty="0" err="1"/>
            <a:t>двох</a:t>
          </a:r>
          <a:r>
            <a:rPr lang="ru-RU" sz="2800" kern="1200" dirty="0"/>
            <a:t> </a:t>
          </a:r>
          <a:r>
            <a:rPr lang="ru-RU" sz="2800" kern="1200" dirty="0" err="1"/>
            <a:t>чи</a:t>
          </a:r>
          <a:r>
            <a:rPr lang="ru-RU" sz="2800" kern="1200" dirty="0"/>
            <a:t> </a:t>
          </a:r>
          <a:r>
            <a:rPr lang="ru-RU" sz="2800" kern="1200" dirty="0" err="1"/>
            <a:t>більше</a:t>
          </a:r>
          <a:r>
            <a:rPr lang="ru-RU" sz="2800" kern="1200" dirty="0"/>
            <a:t> </a:t>
          </a:r>
          <a:r>
            <a:rPr lang="ru-RU" sz="2800" kern="1200" dirty="0" err="1"/>
            <a:t>осіб</a:t>
          </a:r>
          <a:r>
            <a:rPr lang="ru-RU" sz="2800" kern="1200" dirty="0"/>
            <a:t> </a:t>
          </a:r>
          <a:r>
            <a:rPr lang="ru-RU" sz="2800" b="1" kern="1200" dirty="0" err="1"/>
            <a:t>із</a:t>
          </a:r>
          <a:r>
            <a:rPr lang="ru-RU" sz="2800" b="1" kern="1200" dirty="0"/>
            <a:t> </a:t>
          </a:r>
          <a:r>
            <a:rPr lang="ru-RU" sz="2800" b="1" kern="1200" dirty="0" err="1"/>
            <a:t>визначенням</a:t>
          </a:r>
          <a:r>
            <a:rPr lang="ru-RU" sz="2800" b="1" kern="1200" dirty="0"/>
            <a:t> </a:t>
          </a:r>
          <a:r>
            <a:rPr lang="ru-RU" sz="2800" kern="1200" dirty="0" err="1"/>
            <a:t>часток</a:t>
          </a:r>
          <a:r>
            <a:rPr lang="ru-RU" sz="2800" kern="1200" dirty="0"/>
            <a:t> кожного з них у </a:t>
          </a:r>
          <a:r>
            <a:rPr lang="ru-RU" sz="2800" kern="1200" dirty="0" err="1"/>
            <a:t>праві</a:t>
          </a:r>
          <a:r>
            <a:rPr lang="ru-RU" sz="2800" kern="1200" dirty="0"/>
            <a:t> </a:t>
          </a:r>
          <a:r>
            <a:rPr lang="ru-RU" sz="2800" kern="1200" dirty="0" err="1"/>
            <a:t>власності</a:t>
          </a:r>
          <a:r>
            <a:rPr lang="ru-RU" sz="2800" kern="1200" dirty="0"/>
            <a:t>.</a:t>
          </a:r>
          <a:endParaRPr lang="uk-UA" sz="2800" kern="1200" dirty="0"/>
        </a:p>
      </dsp:txBody>
      <dsp:txXfrm>
        <a:off x="0" y="3758827"/>
        <a:ext cx="17145000" cy="1122187"/>
      </dsp:txXfrm>
    </dsp:sp>
    <dsp:sp modelId="{D4CA06F0-B1FF-437C-9B9E-3B154F9C813C}">
      <dsp:nvSpPr>
        <dsp:cNvPr id="0" name=""/>
        <dsp:cNvSpPr/>
      </dsp:nvSpPr>
      <dsp:spPr>
        <a:xfrm>
          <a:off x="2286011" y="3377825"/>
          <a:ext cx="120015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 spc="-80" baseline="0" dirty="0"/>
            <a:t>Спільна часткова власність </a:t>
          </a:r>
          <a:r>
            <a:rPr lang="ru-RU" sz="2500" b="1" kern="1200" spc="-80" baseline="0" dirty="0"/>
            <a:t>(ч. 1 ст. 356 ЦКУ)</a:t>
          </a:r>
          <a:r>
            <a:rPr lang="uk-UA" sz="2500" b="1" kern="1200" spc="-80" baseline="0" dirty="0"/>
            <a:t> </a:t>
          </a:r>
        </a:p>
      </dsp:txBody>
      <dsp:txXfrm>
        <a:off x="2322037" y="3413851"/>
        <a:ext cx="11929448" cy="665948"/>
      </dsp:txXfrm>
    </dsp:sp>
    <dsp:sp modelId="{A08E4798-75F5-4EE4-B3FB-869788551405}">
      <dsp:nvSpPr>
        <dsp:cNvPr id="0" name=""/>
        <dsp:cNvSpPr/>
      </dsp:nvSpPr>
      <dsp:spPr>
        <a:xfrm>
          <a:off x="0" y="5397684"/>
          <a:ext cx="17145000" cy="1122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520700" rIns="1330643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 err="1"/>
            <a:t>Власність</a:t>
          </a:r>
          <a:r>
            <a:rPr lang="ru-RU" sz="2800" kern="1200" dirty="0"/>
            <a:t> </a:t>
          </a:r>
          <a:r>
            <a:rPr lang="ru-RU" sz="2800" kern="1200" dirty="0" err="1"/>
            <a:t>двох</a:t>
          </a:r>
          <a:r>
            <a:rPr lang="ru-RU" sz="2800" kern="1200" dirty="0"/>
            <a:t> </a:t>
          </a:r>
          <a:r>
            <a:rPr lang="ru-RU" sz="2800" kern="1200" dirty="0" err="1"/>
            <a:t>або</a:t>
          </a:r>
          <a:r>
            <a:rPr lang="ru-RU" sz="2800" kern="1200" dirty="0"/>
            <a:t> </a:t>
          </a:r>
          <a:r>
            <a:rPr lang="ru-RU" sz="2800" kern="1200" dirty="0" err="1"/>
            <a:t>більше</a:t>
          </a:r>
          <a:r>
            <a:rPr lang="ru-RU" sz="2800" kern="1200" dirty="0"/>
            <a:t> </a:t>
          </a:r>
          <a:r>
            <a:rPr lang="ru-RU" sz="2800" kern="1200" dirty="0" err="1"/>
            <a:t>осіб</a:t>
          </a:r>
          <a:r>
            <a:rPr lang="ru-RU" sz="2800" kern="1200" dirty="0"/>
            <a:t> </a:t>
          </a:r>
          <a:r>
            <a:rPr lang="ru-RU" sz="2800" b="1" kern="1200" dirty="0"/>
            <a:t>без </a:t>
          </a:r>
          <a:r>
            <a:rPr lang="ru-RU" sz="2800" b="1" kern="1200" dirty="0" err="1"/>
            <a:t>визначення</a:t>
          </a:r>
          <a:r>
            <a:rPr lang="ru-RU" sz="2800" b="1" kern="1200" dirty="0"/>
            <a:t> </a:t>
          </a:r>
          <a:r>
            <a:rPr lang="ru-RU" sz="2800" kern="1200" dirty="0" err="1"/>
            <a:t>часток</a:t>
          </a:r>
          <a:r>
            <a:rPr lang="ru-RU" sz="2800" kern="1200" dirty="0"/>
            <a:t> кожного з них у </a:t>
          </a:r>
          <a:r>
            <a:rPr lang="ru-RU" sz="2800" kern="1200" dirty="0" err="1"/>
            <a:t>праві</a:t>
          </a:r>
          <a:r>
            <a:rPr lang="ru-RU" sz="2800" kern="1200" dirty="0"/>
            <a:t> </a:t>
          </a:r>
          <a:r>
            <a:rPr lang="ru-RU" sz="2800" kern="1200" dirty="0" err="1"/>
            <a:t>власності</a:t>
          </a:r>
          <a:r>
            <a:rPr lang="ru-RU" sz="2800" kern="1200" dirty="0"/>
            <a:t>.</a:t>
          </a:r>
          <a:endParaRPr lang="uk-UA" sz="2800" kern="1200" dirty="0"/>
        </a:p>
      </dsp:txBody>
      <dsp:txXfrm>
        <a:off x="0" y="5397684"/>
        <a:ext cx="17145000" cy="1122187"/>
      </dsp:txXfrm>
    </dsp:sp>
    <dsp:sp modelId="{966C04CA-A386-4889-BFB5-F39391047785}">
      <dsp:nvSpPr>
        <dsp:cNvPr id="0" name=""/>
        <dsp:cNvSpPr/>
      </dsp:nvSpPr>
      <dsp:spPr>
        <a:xfrm>
          <a:off x="2362220" y="5037090"/>
          <a:ext cx="120015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 spc="-80" baseline="0" dirty="0"/>
            <a:t>Спільна сумісна власність (</a:t>
          </a:r>
          <a:r>
            <a:rPr lang="ru-RU" sz="2500" b="1" kern="1200" spc="-80" baseline="0" dirty="0"/>
            <a:t>ч. 1 ст. 368 ЦКУ)</a:t>
          </a:r>
          <a:endParaRPr lang="uk-UA" sz="2500" b="1" kern="1200" spc="-80" baseline="0" dirty="0"/>
        </a:p>
      </dsp:txBody>
      <dsp:txXfrm>
        <a:off x="2398246" y="5073116"/>
        <a:ext cx="1192944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126FD-0865-4951-93FF-61D0942BD75C}">
      <dsp:nvSpPr>
        <dsp:cNvPr id="0" name=""/>
        <dsp:cNvSpPr/>
      </dsp:nvSpPr>
      <dsp:spPr>
        <a:xfrm>
          <a:off x="0" y="80021"/>
          <a:ext cx="17145000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249936" rIns="720000" bIns="142240" numCol="1" spcCol="1270" anchor="t" anchorCtr="0">
          <a:noAutofit/>
        </a:bodyPr>
        <a:lstStyle/>
        <a:p>
          <a:pPr marL="361950" lvl="1" indent="-36195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b="0" kern="1200" dirty="0" err="1"/>
            <a:t>Співвласники</a:t>
          </a:r>
          <a:r>
            <a:rPr lang="ru-RU" sz="2000" b="0" kern="1200" dirty="0"/>
            <a:t> </a:t>
          </a:r>
          <a:r>
            <a:rPr lang="ru-RU" sz="2000" b="0" kern="1200" dirty="0" err="1"/>
            <a:t>можуть</a:t>
          </a:r>
          <a:r>
            <a:rPr lang="ru-RU" sz="2000" b="0" kern="1200" dirty="0"/>
            <a:t> </a:t>
          </a:r>
          <a:r>
            <a:rPr lang="ru-RU" sz="2000" b="0" kern="1200" dirty="0" err="1"/>
            <a:t>домовитися</a:t>
          </a:r>
          <a:r>
            <a:rPr lang="ru-RU" sz="2000" b="0" kern="1200" dirty="0"/>
            <a:t> про </a:t>
          </a:r>
          <a:r>
            <a:rPr lang="ru-RU" sz="2000" b="1" kern="1200" dirty="0"/>
            <a:t>порядок </a:t>
          </a:r>
          <a:r>
            <a:rPr lang="ru-RU" sz="2000" b="1" kern="1200" dirty="0" err="1"/>
            <a:t>володіння</a:t>
          </a:r>
          <a:r>
            <a:rPr lang="ru-RU" sz="2000" b="1" kern="1200" dirty="0"/>
            <a:t> та </a:t>
          </a:r>
          <a:r>
            <a:rPr lang="ru-RU" sz="2000" b="1" kern="1200" dirty="0" err="1"/>
            <a:t>користування</a:t>
          </a:r>
          <a:r>
            <a:rPr lang="ru-RU" sz="2000" b="1" kern="1200" dirty="0"/>
            <a:t> </a:t>
          </a:r>
          <a:r>
            <a:rPr lang="ru-RU" sz="2000" b="1" kern="1200" dirty="0" err="1"/>
            <a:t>майном</a:t>
          </a:r>
          <a:r>
            <a:rPr lang="ru-RU" sz="2000" b="0" kern="1200" dirty="0"/>
            <a:t>, </a:t>
          </a:r>
          <a:r>
            <a:rPr lang="ru-RU" sz="2000" b="0" kern="1200" dirty="0" err="1"/>
            <a:t>що</a:t>
          </a:r>
          <a:r>
            <a:rPr lang="ru-RU" sz="2000" b="0" kern="1200" dirty="0"/>
            <a:t> є </a:t>
          </a:r>
          <a:r>
            <a:rPr lang="ru-RU" sz="2000" b="0" kern="1200" dirty="0" err="1"/>
            <a:t>їхньою</a:t>
          </a:r>
          <a:r>
            <a:rPr lang="ru-RU" sz="2000" b="0" kern="1200" dirty="0"/>
            <a:t> </a:t>
          </a:r>
          <a:r>
            <a:rPr lang="ru-RU" sz="2000" b="0" kern="1200" dirty="0" err="1"/>
            <a:t>спільною</a:t>
          </a:r>
          <a:r>
            <a:rPr lang="ru-RU" sz="2000" b="0" kern="1200" dirty="0"/>
            <a:t> </a:t>
          </a:r>
          <a:r>
            <a:rPr lang="ru-RU" sz="2000" b="0" kern="1200" dirty="0" err="1"/>
            <a:t>частковою</a:t>
          </a:r>
          <a:r>
            <a:rPr lang="ru-RU" sz="2000" b="0" kern="1200" dirty="0"/>
            <a:t> </a:t>
          </a:r>
          <a:r>
            <a:rPr lang="ru-RU" sz="2000" b="0" kern="1200" dirty="0" err="1"/>
            <a:t>власністю</a:t>
          </a:r>
          <a:r>
            <a:rPr lang="ru-RU" sz="2000" b="0" kern="1200" dirty="0"/>
            <a:t>.</a:t>
          </a:r>
          <a:endParaRPr lang="uk-UA" sz="2000" b="0" kern="1200" dirty="0">
            <a:solidFill>
              <a:schemeClr val="tx1"/>
            </a:solidFill>
          </a:endParaRPr>
        </a:p>
        <a:p>
          <a:pPr marL="361950" lvl="1" indent="-36195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000" b="0" kern="1200" dirty="0"/>
            <a:t>Кожен із співвласників має право на </a:t>
          </a:r>
          <a:r>
            <a:rPr lang="uk-UA" sz="2000" b="1" kern="1200" dirty="0"/>
            <a:t>надання йому у володіння та користування </a:t>
          </a:r>
          <a:r>
            <a:rPr lang="uk-UA" sz="2000" b="0" kern="1200" dirty="0"/>
            <a:t>тієї </a:t>
          </a:r>
          <a:r>
            <a:rPr lang="uk-UA" sz="2000" b="1" kern="1200" dirty="0"/>
            <a:t>частини спільного майна в натурі, яка відповідає його частці </a:t>
          </a:r>
          <a:r>
            <a:rPr lang="uk-UA" sz="2000" b="0" kern="1200" dirty="0"/>
            <a:t>у праві спільної часткової власності. У разі неможливості цього він має право вимагати від інших співвласників, які володіють і користуються спільним майном, відповідної матеріальної компенсації. Якщо такий договір </a:t>
          </a:r>
          <a:r>
            <a:rPr lang="ru-RU" sz="2000" b="0" kern="1200" dirty="0" err="1"/>
            <a:t>посвідчений</a:t>
          </a:r>
          <a:r>
            <a:rPr lang="ru-RU" sz="2000" b="0" kern="1200" dirty="0"/>
            <a:t> </a:t>
          </a:r>
          <a:r>
            <a:rPr lang="ru-RU" sz="2000" b="0" kern="1200" dirty="0" err="1"/>
            <a:t>нотаріально</a:t>
          </a:r>
          <a:r>
            <a:rPr lang="ru-RU" sz="2000" b="0" kern="1200" dirty="0"/>
            <a:t>, </a:t>
          </a:r>
          <a:r>
            <a:rPr lang="ru-RU" sz="2000" b="0" kern="1200" dirty="0" err="1"/>
            <a:t>він</a:t>
          </a:r>
          <a:r>
            <a:rPr lang="ru-RU" sz="2000" b="0" kern="1200" dirty="0"/>
            <a:t> є </a:t>
          </a:r>
          <a:r>
            <a:rPr lang="ru-RU" sz="2000" b="0" kern="1200" dirty="0" err="1"/>
            <a:t>обов'язковим</a:t>
          </a:r>
          <a:r>
            <a:rPr lang="ru-RU" sz="2000" b="0" kern="1200" dirty="0"/>
            <a:t> і для особи, яка </a:t>
          </a:r>
          <a:r>
            <a:rPr lang="ru-RU" sz="2000" b="0" kern="1200" dirty="0" err="1"/>
            <a:t>придбає</a:t>
          </a:r>
          <a:r>
            <a:rPr lang="ru-RU" sz="2000" b="0" kern="1200" dirty="0"/>
            <a:t> </a:t>
          </a:r>
          <a:r>
            <a:rPr lang="ru-RU" sz="2000" b="0" kern="1200" dirty="0" err="1"/>
            <a:t>згодом</a:t>
          </a:r>
          <a:r>
            <a:rPr lang="ru-RU" sz="2000" b="0" kern="1200" dirty="0"/>
            <a:t> </a:t>
          </a:r>
          <a:r>
            <a:rPr lang="ru-RU" sz="2000" b="0" kern="1200" dirty="0" err="1"/>
            <a:t>частку</a:t>
          </a:r>
          <a:r>
            <a:rPr lang="ru-RU" sz="2000" b="0" kern="1200" dirty="0"/>
            <a:t> в </a:t>
          </a:r>
          <a:r>
            <a:rPr lang="ru-RU" sz="2000" b="0" kern="1200" dirty="0" err="1"/>
            <a:t>праві</a:t>
          </a:r>
          <a:r>
            <a:rPr lang="ru-RU" sz="2000" b="0" kern="1200" dirty="0"/>
            <a:t> </a:t>
          </a:r>
          <a:r>
            <a:rPr lang="ru-RU" sz="2000" b="0" kern="1200" dirty="0" err="1"/>
            <a:t>спільної</a:t>
          </a:r>
          <a:r>
            <a:rPr lang="ru-RU" sz="2000" b="0" kern="1200" dirty="0"/>
            <a:t> </a:t>
          </a:r>
          <a:r>
            <a:rPr lang="ru-RU" sz="2000" b="0" kern="1200" dirty="0" err="1"/>
            <a:t>часткової</a:t>
          </a:r>
          <a:r>
            <a:rPr lang="ru-RU" sz="2000" b="0" kern="1200" dirty="0"/>
            <a:t> </a:t>
          </a:r>
          <a:r>
            <a:rPr lang="ru-RU" sz="2000" b="0" kern="1200" dirty="0" err="1"/>
            <a:t>власності</a:t>
          </a:r>
          <a:r>
            <a:rPr lang="ru-RU" sz="2000" b="0" kern="1200" dirty="0"/>
            <a:t> на </a:t>
          </a:r>
          <a:r>
            <a:rPr lang="ru-RU" sz="2000" b="0" kern="1200" dirty="0" err="1"/>
            <a:t>це</a:t>
          </a:r>
          <a:r>
            <a:rPr lang="ru-RU" sz="2000" b="0" kern="1200" dirty="0"/>
            <a:t> </a:t>
          </a:r>
          <a:r>
            <a:rPr lang="ru-RU" sz="2000" b="0" kern="1200" dirty="0" err="1"/>
            <a:t>майно</a:t>
          </a:r>
          <a:r>
            <a:rPr lang="ru-RU" sz="2000" b="0" kern="1200" dirty="0"/>
            <a:t>.</a:t>
          </a:r>
          <a:endParaRPr lang="uk-UA" sz="2000" b="0" kern="1200" dirty="0">
            <a:solidFill>
              <a:schemeClr val="tx1"/>
            </a:solidFill>
          </a:endParaRPr>
        </a:p>
      </dsp:txBody>
      <dsp:txXfrm>
        <a:off x="0" y="80021"/>
        <a:ext cx="17145000" cy="1814400"/>
      </dsp:txXfrm>
    </dsp:sp>
    <dsp:sp modelId="{7854569F-3024-4E95-8340-9487E1C92816}">
      <dsp:nvSpPr>
        <dsp:cNvPr id="0" name=""/>
        <dsp:cNvSpPr/>
      </dsp:nvSpPr>
      <dsp:spPr>
        <a:xfrm>
          <a:off x="449606" y="28497"/>
          <a:ext cx="16298443" cy="281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 err="1"/>
            <a:t>Здійснення</a:t>
          </a:r>
          <a:r>
            <a:rPr lang="ru-RU" sz="2400" b="1" kern="1200" dirty="0"/>
            <a:t> права </a:t>
          </a:r>
          <a:r>
            <a:rPr lang="ru-RU" sz="2400" b="1" kern="1200" dirty="0" err="1"/>
            <a:t>спільної</a:t>
          </a:r>
          <a:r>
            <a:rPr lang="ru-RU" sz="2400" b="1" kern="1200" dirty="0"/>
            <a:t> </a:t>
          </a:r>
          <a:r>
            <a:rPr lang="ru-RU" sz="2400" b="1" kern="1200" dirty="0" err="1"/>
            <a:t>часткової</a:t>
          </a:r>
          <a:r>
            <a:rPr lang="ru-RU" sz="2400" b="1" kern="1200" dirty="0"/>
            <a:t> </a:t>
          </a:r>
          <a:r>
            <a:rPr lang="ru-RU" sz="2400" b="1" kern="1200" dirty="0" err="1"/>
            <a:t>власності</a:t>
          </a:r>
          <a:r>
            <a:rPr lang="ru-RU" sz="2400" b="1" kern="1200" dirty="0"/>
            <a:t> (ст. 358 ЦКУ)</a:t>
          </a:r>
          <a:endParaRPr lang="uk-UA" sz="2400" kern="1200" dirty="0"/>
        </a:p>
      </dsp:txBody>
      <dsp:txXfrm>
        <a:off x="463359" y="42250"/>
        <a:ext cx="16270937" cy="254231"/>
      </dsp:txXfrm>
    </dsp:sp>
    <dsp:sp modelId="{62E2D74F-C8E0-45E2-9EB4-117375DF2C20}">
      <dsp:nvSpPr>
        <dsp:cNvPr id="0" name=""/>
        <dsp:cNvSpPr/>
      </dsp:nvSpPr>
      <dsp:spPr>
        <a:xfrm>
          <a:off x="0" y="2058453"/>
          <a:ext cx="17145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249936" rIns="1330643" bIns="142240" numCol="1" spcCol="1270" anchor="t" anchorCtr="0">
          <a:noAutofit/>
        </a:bodyPr>
        <a:lstStyle/>
        <a:p>
          <a:pPr marL="361950" lvl="1" indent="-36195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b="0" kern="1200" dirty="0" err="1"/>
            <a:t>Співвласник</a:t>
          </a:r>
          <a:r>
            <a:rPr lang="ru-RU" sz="2000" b="0" kern="1200" dirty="0"/>
            <a:t> </a:t>
          </a:r>
          <a:r>
            <a:rPr lang="ru-RU" sz="2000" b="0" kern="1200" dirty="0" err="1"/>
            <a:t>має</a:t>
          </a:r>
          <a:r>
            <a:rPr lang="ru-RU" sz="2000" b="0" kern="1200" dirty="0"/>
            <a:t> право </a:t>
          </a:r>
          <a:r>
            <a:rPr lang="ru-RU" sz="2000" b="0" kern="1200" dirty="0" err="1"/>
            <a:t>самостійно</a:t>
          </a:r>
          <a:r>
            <a:rPr lang="ru-RU" sz="2000" b="0" kern="1200" dirty="0"/>
            <a:t> </a:t>
          </a:r>
          <a:r>
            <a:rPr lang="ru-RU" sz="2000" b="0" kern="1200" dirty="0" err="1"/>
            <a:t>розпорядитися</a:t>
          </a:r>
          <a:r>
            <a:rPr lang="ru-RU" sz="2000" b="0" kern="1200" dirty="0"/>
            <a:t> </a:t>
          </a:r>
          <a:r>
            <a:rPr lang="ru-RU" sz="2000" b="0" kern="1200" dirty="0" err="1"/>
            <a:t>своєю</a:t>
          </a:r>
          <a:r>
            <a:rPr lang="ru-RU" sz="2000" b="0" kern="1200" dirty="0"/>
            <a:t> </a:t>
          </a:r>
          <a:r>
            <a:rPr lang="ru-RU" sz="2000" b="0" kern="1200" dirty="0" err="1"/>
            <a:t>часткою</a:t>
          </a:r>
          <a:r>
            <a:rPr lang="ru-RU" sz="2000" b="0" kern="1200" dirty="0"/>
            <a:t> у </a:t>
          </a:r>
          <a:r>
            <a:rPr lang="ru-RU" sz="2000" b="0" kern="1200" dirty="0" err="1"/>
            <a:t>праві</a:t>
          </a:r>
          <a:r>
            <a:rPr lang="ru-RU" sz="2000" b="0" kern="1200" dirty="0"/>
            <a:t> </a:t>
          </a:r>
          <a:r>
            <a:rPr lang="ru-RU" sz="2000" b="0" kern="1200" dirty="0" err="1"/>
            <a:t>спільної</a:t>
          </a:r>
          <a:r>
            <a:rPr lang="ru-RU" sz="2000" b="0" kern="1200" dirty="0"/>
            <a:t> </a:t>
          </a:r>
          <a:r>
            <a:rPr lang="ru-RU" sz="2000" b="0" kern="1200" dirty="0" err="1"/>
            <a:t>часткової</a:t>
          </a:r>
          <a:r>
            <a:rPr lang="ru-RU" sz="2000" b="0" kern="1200" dirty="0"/>
            <a:t> </a:t>
          </a:r>
          <a:r>
            <a:rPr lang="ru-RU" sz="2000" b="0" kern="1200" dirty="0" err="1"/>
            <a:t>власності</a:t>
          </a:r>
          <a:r>
            <a:rPr lang="ru-RU" sz="2000" b="0" kern="1200" dirty="0"/>
            <a:t>.</a:t>
          </a:r>
          <a:endParaRPr lang="uk-UA" sz="2000" b="0" kern="1200" dirty="0"/>
        </a:p>
      </dsp:txBody>
      <dsp:txXfrm>
        <a:off x="0" y="2058453"/>
        <a:ext cx="17145000" cy="680400"/>
      </dsp:txXfrm>
    </dsp:sp>
    <dsp:sp modelId="{59D8DACE-2090-4139-BACF-B612C615B4E9}">
      <dsp:nvSpPr>
        <dsp:cNvPr id="0" name=""/>
        <dsp:cNvSpPr/>
      </dsp:nvSpPr>
      <dsp:spPr>
        <a:xfrm>
          <a:off x="450004" y="1981043"/>
          <a:ext cx="16271993" cy="281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/>
            <a:t>Право </a:t>
          </a:r>
          <a:r>
            <a:rPr lang="ru-RU" sz="2400" b="1" kern="1200" dirty="0" err="1"/>
            <a:t>співвласника</a:t>
          </a:r>
          <a:r>
            <a:rPr lang="ru-RU" sz="2400" b="1" kern="1200" dirty="0"/>
            <a:t> </a:t>
          </a:r>
          <a:r>
            <a:rPr lang="ru-RU" sz="2400" b="1" kern="1200" dirty="0" err="1"/>
            <a:t>розпорядитися</a:t>
          </a:r>
          <a:r>
            <a:rPr lang="ru-RU" sz="2400" b="1" kern="1200" dirty="0"/>
            <a:t> </a:t>
          </a:r>
          <a:r>
            <a:rPr lang="ru-RU" sz="2400" b="1" kern="1200" dirty="0" err="1"/>
            <a:t>своєю</a:t>
          </a:r>
          <a:r>
            <a:rPr lang="ru-RU" sz="2400" b="1" kern="1200" dirty="0"/>
            <a:t> </a:t>
          </a:r>
          <a:r>
            <a:rPr lang="ru-RU" sz="2400" b="1" kern="1200" dirty="0" err="1"/>
            <a:t>часткою</a:t>
          </a:r>
          <a:r>
            <a:rPr lang="ru-RU" sz="2400" b="1" kern="1200" dirty="0"/>
            <a:t> у </a:t>
          </a:r>
          <a:r>
            <a:rPr lang="ru-RU" sz="2400" b="1" kern="1200" dirty="0" err="1"/>
            <a:t>праві</a:t>
          </a:r>
          <a:r>
            <a:rPr lang="ru-RU" sz="2400" b="1" kern="1200" dirty="0"/>
            <a:t> </a:t>
          </a:r>
          <a:r>
            <a:rPr lang="ru-RU" sz="2400" b="1" kern="1200" dirty="0" err="1"/>
            <a:t>спільної</a:t>
          </a:r>
          <a:r>
            <a:rPr lang="ru-RU" sz="2400" b="1" kern="1200" dirty="0"/>
            <a:t> </a:t>
          </a:r>
          <a:r>
            <a:rPr lang="ru-RU" sz="2400" b="1" kern="1200" dirty="0" err="1"/>
            <a:t>часткової</a:t>
          </a:r>
          <a:r>
            <a:rPr lang="ru-RU" sz="2400" b="1" kern="1200" dirty="0"/>
            <a:t> </a:t>
          </a:r>
          <a:r>
            <a:rPr lang="ru-RU" sz="2400" b="1" kern="1200" dirty="0" err="1"/>
            <a:t>власності</a:t>
          </a:r>
          <a:r>
            <a:rPr lang="ru-RU" sz="2400" b="1" kern="1200" dirty="0"/>
            <a:t> (ст. 361 ЦКУ)</a:t>
          </a:r>
          <a:endParaRPr lang="uk-UA" sz="2400" kern="1200" spc="-80" baseline="0" dirty="0"/>
        </a:p>
      </dsp:txBody>
      <dsp:txXfrm>
        <a:off x="463757" y="1994796"/>
        <a:ext cx="16244487" cy="254231"/>
      </dsp:txXfrm>
    </dsp:sp>
    <dsp:sp modelId="{5C85A7C4-771B-4909-9695-A0540305FFF9}">
      <dsp:nvSpPr>
        <dsp:cNvPr id="0" name=""/>
        <dsp:cNvSpPr/>
      </dsp:nvSpPr>
      <dsp:spPr>
        <a:xfrm>
          <a:off x="0" y="2920885"/>
          <a:ext cx="17145000" cy="378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249936" rIns="720000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000" kern="1200" dirty="0">
              <a:solidFill>
                <a:schemeClr val="tx1"/>
              </a:solidFill>
            </a:rPr>
            <a:t>У разі </a:t>
          </a:r>
          <a:r>
            <a:rPr lang="uk-UA" sz="2000" b="1" kern="1200" dirty="0">
              <a:solidFill>
                <a:schemeClr val="tx1"/>
              </a:solidFill>
            </a:rPr>
            <a:t>продажу</a:t>
          </a:r>
          <a:r>
            <a:rPr lang="uk-UA" sz="2000" kern="1200" dirty="0">
              <a:solidFill>
                <a:schemeClr val="tx1"/>
              </a:solidFill>
            </a:rPr>
            <a:t> частки у праві спільної часткової власності </a:t>
          </a:r>
          <a:r>
            <a:rPr lang="uk-UA" sz="2000" b="1" kern="1200" dirty="0">
              <a:solidFill>
                <a:schemeClr val="tx1"/>
              </a:solidFill>
            </a:rPr>
            <a:t>співвласник має переважне право</a:t>
          </a:r>
          <a:r>
            <a:rPr lang="uk-UA" sz="2000" kern="1200" dirty="0">
              <a:solidFill>
                <a:schemeClr val="tx1"/>
              </a:solidFill>
            </a:rPr>
            <a:t> перед іншими особами </a:t>
          </a:r>
          <a:r>
            <a:rPr lang="uk-UA" sz="2000" b="1" kern="1200" dirty="0">
              <a:solidFill>
                <a:schemeClr val="tx1"/>
              </a:solidFill>
            </a:rPr>
            <a:t>на її купівлю за ціною</a:t>
          </a:r>
          <a:r>
            <a:rPr lang="uk-UA" sz="2000" kern="1200" dirty="0">
              <a:solidFill>
                <a:schemeClr val="tx1"/>
              </a:solidFill>
            </a:rPr>
            <a:t>, оголошеною для продажу, та </a:t>
          </a:r>
          <a:r>
            <a:rPr lang="uk-UA" sz="2000" b="1" kern="1200" dirty="0">
              <a:solidFill>
                <a:schemeClr val="tx1"/>
              </a:solidFill>
            </a:rPr>
            <a:t>на інших рівних умовах</a:t>
          </a:r>
          <a:r>
            <a:rPr lang="uk-UA" sz="2000" kern="1200" dirty="0">
              <a:solidFill>
                <a:schemeClr val="tx1"/>
              </a:solidFill>
            </a:rPr>
            <a:t>, крім випадку продажу з публічних торгів.</a:t>
          </a:r>
          <a:endParaRPr lang="uk-UA" sz="2000" b="1" kern="1200" dirty="0">
            <a:solidFill>
              <a:schemeClr val="tx1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000" b="1" kern="1200" dirty="0">
              <a:solidFill>
                <a:schemeClr val="tx1"/>
              </a:solidFill>
            </a:rPr>
            <a:t>Продавець</a:t>
          </a:r>
          <a:r>
            <a:rPr lang="uk-UA" sz="2000" b="0" kern="1200" dirty="0">
              <a:solidFill>
                <a:schemeClr val="tx1"/>
              </a:solidFill>
            </a:rPr>
            <a:t> частки у праві спільної часткової власності </a:t>
          </a:r>
          <a:r>
            <a:rPr lang="uk-UA" sz="2000" b="1" kern="1200" dirty="0">
              <a:solidFill>
                <a:schemeClr val="tx1"/>
              </a:solidFill>
            </a:rPr>
            <a:t>зобов'язаний письмово повідомити інших співвласників </a:t>
          </a:r>
          <a:r>
            <a:rPr lang="uk-UA" sz="2000" b="0" kern="1200" dirty="0">
              <a:solidFill>
                <a:schemeClr val="tx1"/>
              </a:solidFill>
            </a:rPr>
            <a:t>про намір продати свою частку, </a:t>
          </a:r>
          <a:r>
            <a:rPr lang="uk-UA" sz="2000" b="1" kern="1200" dirty="0">
              <a:solidFill>
                <a:schemeClr val="tx1"/>
              </a:solidFill>
            </a:rPr>
            <a:t>вказавши ціну та інші умови, на яких він її продає</a:t>
          </a:r>
          <a:r>
            <a:rPr lang="uk-UA" sz="2000" b="0" kern="1200" dirty="0">
              <a:solidFill>
                <a:schemeClr val="tx1"/>
              </a:solidFill>
            </a:rPr>
            <a:t>.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000" b="0" kern="1200" dirty="0">
              <a:solidFill>
                <a:schemeClr val="tx1"/>
              </a:solidFill>
            </a:rPr>
            <a:t>Якщо інші співвласники </a:t>
          </a:r>
          <a:r>
            <a:rPr lang="uk-UA" sz="2000" b="1" kern="1200" dirty="0">
              <a:solidFill>
                <a:schemeClr val="tx1"/>
              </a:solidFill>
            </a:rPr>
            <a:t>відмовилися від здійснення переважного права купівлі </a:t>
          </a:r>
          <a:r>
            <a:rPr lang="uk-UA" sz="2000" b="0" kern="1200" dirty="0">
              <a:solidFill>
                <a:schemeClr val="tx1"/>
              </a:solidFill>
            </a:rPr>
            <a:t>чи </a:t>
          </a:r>
          <a:r>
            <a:rPr lang="uk-UA" sz="2000" b="1" kern="1200" dirty="0">
              <a:solidFill>
                <a:schemeClr val="tx1"/>
              </a:solidFill>
            </a:rPr>
            <a:t>не здійснять цього права </a:t>
          </a:r>
          <a:r>
            <a:rPr lang="uk-UA" sz="2000" b="0" kern="1200" dirty="0">
              <a:solidFill>
                <a:schemeClr val="tx1"/>
              </a:solidFill>
            </a:rPr>
            <a:t>щодо </a:t>
          </a:r>
          <a:r>
            <a:rPr lang="uk-UA" sz="2000" b="1" kern="1200" dirty="0">
              <a:solidFill>
                <a:schemeClr val="tx1"/>
              </a:solidFill>
            </a:rPr>
            <a:t>нерухомого майна протягом одного місяця</a:t>
          </a:r>
          <a:r>
            <a:rPr lang="uk-UA" sz="2000" b="0" kern="1200" dirty="0">
              <a:solidFill>
                <a:schemeClr val="tx1"/>
              </a:solidFill>
            </a:rPr>
            <a:t>, а </a:t>
          </a:r>
          <a:r>
            <a:rPr lang="uk-UA" sz="2000" b="1" kern="1200" dirty="0">
              <a:solidFill>
                <a:schemeClr val="tx1"/>
              </a:solidFill>
            </a:rPr>
            <a:t>щодо рухомого майна - протягом десяти днів</a:t>
          </a:r>
          <a:r>
            <a:rPr lang="uk-UA" sz="2000" b="0" kern="1200" dirty="0">
              <a:solidFill>
                <a:schemeClr val="tx1"/>
              </a:solidFill>
            </a:rPr>
            <a:t> від дня отримання ними повідомлення, продавець має право продати свою частку іншій особі.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000" b="0" kern="1200" dirty="0">
              <a:solidFill>
                <a:schemeClr val="tx1"/>
              </a:solidFill>
            </a:rPr>
            <a:t>Якщо бажання придбати частку у праві спільної часткової власності виявили кілька співвласників, </a:t>
          </a:r>
          <a:r>
            <a:rPr lang="uk-UA" sz="2000" b="1" kern="1200" dirty="0">
              <a:solidFill>
                <a:schemeClr val="tx1"/>
              </a:solidFill>
            </a:rPr>
            <a:t>продавець має право вибору </a:t>
          </a:r>
          <a:r>
            <a:rPr lang="uk-UA" sz="2000" b="0" kern="1200" dirty="0">
              <a:solidFill>
                <a:schemeClr val="tx1"/>
              </a:solidFill>
            </a:rPr>
            <a:t>покупця.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b="0" kern="1200" dirty="0">
              <a:solidFill>
                <a:schemeClr val="tx1"/>
              </a:solidFill>
            </a:rPr>
            <a:t>У </a:t>
          </a:r>
          <a:r>
            <a:rPr lang="ru-RU" sz="2000" b="0" kern="1200" dirty="0" err="1">
              <a:solidFill>
                <a:schemeClr val="tx1"/>
              </a:solidFill>
            </a:rPr>
            <a:t>разі</a:t>
          </a:r>
          <a:r>
            <a:rPr lang="ru-RU" sz="2000" b="0" kern="1200" dirty="0">
              <a:solidFill>
                <a:schemeClr val="tx1"/>
              </a:solidFill>
            </a:rPr>
            <a:t> продажу </a:t>
          </a:r>
          <a:r>
            <a:rPr lang="ru-RU" sz="2000" b="0" kern="1200" dirty="0" err="1">
              <a:solidFill>
                <a:schemeClr val="tx1"/>
              </a:solidFill>
            </a:rPr>
            <a:t>частки</a:t>
          </a:r>
          <a:r>
            <a:rPr lang="ru-RU" sz="2000" b="0" kern="1200" dirty="0">
              <a:solidFill>
                <a:schemeClr val="tx1"/>
              </a:solidFill>
            </a:rPr>
            <a:t> у </a:t>
          </a:r>
          <a:r>
            <a:rPr lang="ru-RU" sz="2000" b="0" kern="1200" dirty="0" err="1">
              <a:solidFill>
                <a:schemeClr val="tx1"/>
              </a:solidFill>
            </a:rPr>
            <a:t>праві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b="0" kern="1200" dirty="0" err="1">
              <a:solidFill>
                <a:schemeClr val="tx1"/>
              </a:solidFill>
            </a:rPr>
            <a:t>спільної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b="0" kern="1200" dirty="0" err="1">
              <a:solidFill>
                <a:schemeClr val="tx1"/>
              </a:solidFill>
            </a:rPr>
            <a:t>часткової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b="0" kern="1200" dirty="0" err="1">
              <a:solidFill>
                <a:schemeClr val="tx1"/>
              </a:solidFill>
            </a:rPr>
            <a:t>власності</a:t>
          </a:r>
          <a:r>
            <a:rPr lang="ru-RU" sz="2000" b="0" kern="1200" dirty="0">
              <a:solidFill>
                <a:schemeClr val="tx1"/>
              </a:solidFill>
            </a:rPr>
            <a:t> з </a:t>
          </a:r>
          <a:r>
            <a:rPr lang="ru-RU" sz="2000" b="1" kern="1200" dirty="0" err="1">
              <a:solidFill>
                <a:schemeClr val="tx1"/>
              </a:solidFill>
            </a:rPr>
            <a:t>порушенням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переважного</a:t>
          </a:r>
          <a:r>
            <a:rPr lang="ru-RU" sz="2000" b="1" kern="1200" dirty="0">
              <a:solidFill>
                <a:schemeClr val="tx1"/>
              </a:solidFill>
            </a:rPr>
            <a:t> права </a:t>
          </a:r>
          <a:r>
            <a:rPr lang="ru-RU" sz="2000" b="1" kern="1200" dirty="0" err="1">
              <a:solidFill>
                <a:schemeClr val="tx1"/>
              </a:solidFill>
            </a:rPr>
            <a:t>купівлі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0" kern="1200" dirty="0" err="1">
              <a:solidFill>
                <a:schemeClr val="tx1"/>
              </a:solidFill>
            </a:rPr>
            <a:t>співвласник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b="0" kern="1200" dirty="0" err="1">
              <a:solidFill>
                <a:schemeClr val="tx1"/>
              </a:solidFill>
            </a:rPr>
            <a:t>може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b="0" kern="1200" dirty="0" err="1">
              <a:solidFill>
                <a:schemeClr val="tx1"/>
              </a:solidFill>
            </a:rPr>
            <a:t>пред'явити</a:t>
          </a:r>
          <a:r>
            <a:rPr lang="ru-RU" sz="2000" b="0" kern="1200" dirty="0">
              <a:solidFill>
                <a:schemeClr val="tx1"/>
              </a:solidFill>
            </a:rPr>
            <a:t> до суду </a:t>
          </a:r>
          <a:r>
            <a:rPr lang="ru-RU" sz="2000" b="1" kern="1200" dirty="0" err="1">
              <a:solidFill>
                <a:schemeClr val="tx1"/>
              </a:solidFill>
            </a:rPr>
            <a:t>позов</a:t>
          </a:r>
          <a:r>
            <a:rPr lang="ru-RU" sz="2000" b="1" kern="1200" dirty="0">
              <a:solidFill>
                <a:schemeClr val="tx1"/>
              </a:solidFill>
            </a:rPr>
            <a:t> про </a:t>
          </a:r>
          <a:r>
            <a:rPr lang="ru-RU" sz="2000" b="1" kern="1200" dirty="0" err="1">
              <a:solidFill>
                <a:schemeClr val="tx1"/>
              </a:solidFill>
            </a:rPr>
            <a:t>переведення</a:t>
          </a:r>
          <a:r>
            <a:rPr lang="ru-RU" sz="2000" b="1" kern="1200" dirty="0">
              <a:solidFill>
                <a:schemeClr val="tx1"/>
              </a:solidFill>
            </a:rPr>
            <a:t> на </a:t>
          </a:r>
          <a:r>
            <a:rPr lang="ru-RU" sz="2000" b="1" kern="1200" dirty="0" err="1">
              <a:solidFill>
                <a:schemeClr val="tx1"/>
              </a:solidFill>
            </a:rPr>
            <a:t>нього</a:t>
          </a:r>
          <a:r>
            <a:rPr lang="ru-RU" sz="2000" b="1" kern="1200" dirty="0">
              <a:solidFill>
                <a:schemeClr val="tx1"/>
              </a:solidFill>
            </a:rPr>
            <a:t> прав та </a:t>
          </a:r>
          <a:r>
            <a:rPr lang="ru-RU" sz="2000" b="1" kern="1200" dirty="0" err="1">
              <a:solidFill>
                <a:schemeClr val="tx1"/>
              </a:solidFill>
            </a:rPr>
            <a:t>обов'язків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покупця</a:t>
          </a:r>
          <a:r>
            <a:rPr lang="ru-RU" sz="2000" b="0" kern="1200" dirty="0">
              <a:solidFill>
                <a:schemeClr val="tx1"/>
              </a:solidFill>
            </a:rPr>
            <a:t>. </a:t>
          </a:r>
          <a:r>
            <a:rPr lang="ru-RU" sz="2000" b="0" kern="1200" dirty="0" err="1">
              <a:solidFill>
                <a:schemeClr val="tx1"/>
              </a:solidFill>
            </a:rPr>
            <a:t>Одночасно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b="0" kern="1200" dirty="0" err="1">
              <a:solidFill>
                <a:schemeClr val="tx1"/>
              </a:solidFill>
            </a:rPr>
            <a:t>позивач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b="0" kern="1200" dirty="0" err="1">
              <a:solidFill>
                <a:schemeClr val="tx1"/>
              </a:solidFill>
            </a:rPr>
            <a:t>зобов'язаний</a:t>
          </a:r>
          <a:r>
            <a:rPr lang="ru-RU" sz="2000" b="0" kern="1200" dirty="0">
              <a:solidFill>
                <a:schemeClr val="tx1"/>
              </a:solidFill>
            </a:rPr>
            <a:t> внести на </a:t>
          </a:r>
          <a:r>
            <a:rPr lang="ru-RU" sz="2000" b="0" kern="1200" dirty="0" err="1">
              <a:solidFill>
                <a:schemeClr val="tx1"/>
              </a:solidFill>
            </a:rPr>
            <a:t>депозитний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b="0" kern="1200" dirty="0" err="1">
              <a:solidFill>
                <a:schemeClr val="tx1"/>
              </a:solidFill>
            </a:rPr>
            <a:t>рахунок</a:t>
          </a:r>
          <a:r>
            <a:rPr lang="ru-RU" sz="2000" b="0" kern="1200" dirty="0">
              <a:solidFill>
                <a:schemeClr val="tx1"/>
              </a:solidFill>
            </a:rPr>
            <a:t> суду </a:t>
          </a:r>
          <a:r>
            <a:rPr lang="ru-RU" sz="2000" b="0" kern="1200" dirty="0" err="1">
              <a:solidFill>
                <a:schemeClr val="tx1"/>
              </a:solidFill>
            </a:rPr>
            <a:t>грошову</a:t>
          </a:r>
          <a:r>
            <a:rPr lang="ru-RU" sz="2000" b="0" kern="1200" dirty="0">
              <a:solidFill>
                <a:schemeClr val="tx1"/>
              </a:solidFill>
            </a:rPr>
            <a:t> суму, яку за договором повинен </a:t>
          </a:r>
          <a:r>
            <a:rPr lang="ru-RU" sz="2000" b="0" kern="1200" dirty="0" err="1">
              <a:solidFill>
                <a:schemeClr val="tx1"/>
              </a:solidFill>
            </a:rPr>
            <a:t>сплатити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b="0" kern="1200" dirty="0" err="1">
              <a:solidFill>
                <a:schemeClr val="tx1"/>
              </a:solidFill>
            </a:rPr>
            <a:t>покупець</a:t>
          </a:r>
          <a:r>
            <a:rPr lang="ru-RU" sz="2000" b="0" kern="1200" dirty="0">
              <a:solidFill>
                <a:schemeClr val="tx1"/>
              </a:solidFill>
            </a:rPr>
            <a:t>.</a:t>
          </a:r>
          <a:endParaRPr lang="uk-UA" sz="2000" b="0" kern="1200" dirty="0">
            <a:solidFill>
              <a:schemeClr val="tx1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</a:rPr>
            <a:t>Передач</a:t>
          </a:r>
          <a:r>
            <a:rPr lang="ru-RU" sz="2000" b="0" kern="1200" dirty="0">
              <a:solidFill>
                <a:schemeClr val="tx1"/>
              </a:solidFill>
            </a:rPr>
            <a:t>а </a:t>
          </a:r>
          <a:r>
            <a:rPr lang="ru-RU" sz="2000" b="0" kern="1200" dirty="0" err="1">
              <a:solidFill>
                <a:schemeClr val="tx1"/>
              </a:solidFill>
            </a:rPr>
            <a:t>співвласником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b="0" kern="1200" dirty="0" err="1">
              <a:solidFill>
                <a:schemeClr val="tx1"/>
              </a:solidFill>
            </a:rPr>
            <a:t>свого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переважного</a:t>
          </a:r>
          <a:r>
            <a:rPr lang="ru-RU" sz="2000" b="1" kern="1200" dirty="0">
              <a:solidFill>
                <a:schemeClr val="tx1"/>
              </a:solidFill>
            </a:rPr>
            <a:t> права </a:t>
          </a:r>
          <a:r>
            <a:rPr lang="ru-RU" sz="2000" b="1" kern="1200" dirty="0" err="1">
              <a:solidFill>
                <a:schemeClr val="tx1"/>
              </a:solidFill>
            </a:rPr>
            <a:t>купівлі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частки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0" kern="1200" dirty="0">
              <a:solidFill>
                <a:schemeClr val="tx1"/>
              </a:solidFill>
            </a:rPr>
            <a:t>у </a:t>
          </a:r>
          <a:r>
            <a:rPr lang="ru-RU" sz="2000" b="0" kern="1200" dirty="0" err="1">
              <a:solidFill>
                <a:schemeClr val="tx1"/>
              </a:solidFill>
            </a:rPr>
            <a:t>праві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b="0" kern="1200" dirty="0" err="1">
              <a:solidFill>
                <a:schemeClr val="tx1"/>
              </a:solidFill>
            </a:rPr>
            <a:t>спільної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b="0" kern="1200" dirty="0" err="1">
              <a:solidFill>
                <a:schemeClr val="tx1"/>
              </a:solidFill>
            </a:rPr>
            <a:t>часткової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b="0" kern="1200" dirty="0" err="1">
              <a:solidFill>
                <a:schemeClr val="tx1"/>
              </a:solidFill>
            </a:rPr>
            <a:t>власності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b="0" kern="1200" dirty="0" err="1">
              <a:solidFill>
                <a:schemeClr val="tx1"/>
              </a:solidFill>
            </a:rPr>
            <a:t>іншій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b="0" kern="1200" dirty="0" err="1">
              <a:solidFill>
                <a:schemeClr val="tx1"/>
              </a:solidFill>
            </a:rPr>
            <a:t>особі</a:t>
          </a:r>
          <a:r>
            <a:rPr lang="ru-RU" sz="2000" b="0" kern="1200" dirty="0">
              <a:solidFill>
                <a:schemeClr val="tx1"/>
              </a:solidFill>
            </a:rPr>
            <a:t> </a:t>
          </a:r>
          <a:r>
            <a:rPr lang="ru-RU" sz="2000" b="1" kern="1200" dirty="0">
              <a:solidFill>
                <a:schemeClr val="tx1"/>
              </a:solidFill>
            </a:rPr>
            <a:t>не </a:t>
          </a:r>
          <a:r>
            <a:rPr lang="ru-RU" sz="2000" b="1" kern="1200" dirty="0" err="1">
              <a:solidFill>
                <a:schemeClr val="tx1"/>
              </a:solidFill>
            </a:rPr>
            <a:t>допускається</a:t>
          </a:r>
          <a:r>
            <a:rPr lang="ru-RU" sz="2000" b="0" kern="1200" dirty="0">
              <a:solidFill>
                <a:schemeClr val="tx1"/>
              </a:solidFill>
            </a:rPr>
            <a:t>.</a:t>
          </a:r>
          <a:endParaRPr lang="uk-UA" sz="2000" b="0" kern="1200" dirty="0">
            <a:solidFill>
              <a:schemeClr val="tx1"/>
            </a:solidFill>
          </a:endParaRPr>
        </a:p>
      </dsp:txBody>
      <dsp:txXfrm>
        <a:off x="0" y="2920885"/>
        <a:ext cx="17145000" cy="3780000"/>
      </dsp:txXfrm>
    </dsp:sp>
    <dsp:sp modelId="{537AA15E-7140-4F44-AC22-4EBEBB9CEFBE}">
      <dsp:nvSpPr>
        <dsp:cNvPr id="0" name=""/>
        <dsp:cNvSpPr/>
      </dsp:nvSpPr>
      <dsp:spPr>
        <a:xfrm>
          <a:off x="449996" y="2842993"/>
          <a:ext cx="16271993" cy="281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Переважне</a:t>
          </a:r>
          <a:r>
            <a:rPr lang="ru-RU" sz="2400" b="1" kern="1200" dirty="0"/>
            <a:t> право </a:t>
          </a:r>
          <a:r>
            <a:rPr lang="ru-RU" sz="2400" b="1" kern="1200" dirty="0" err="1"/>
            <a:t>купівлі</a:t>
          </a:r>
          <a:r>
            <a:rPr lang="ru-RU" sz="2400" b="1" kern="1200" dirty="0"/>
            <a:t> </a:t>
          </a:r>
          <a:r>
            <a:rPr lang="ru-RU" sz="2400" b="1" kern="1200" dirty="0" err="1"/>
            <a:t>частки</a:t>
          </a:r>
          <a:r>
            <a:rPr lang="ru-RU" sz="2400" b="1" kern="1200" dirty="0"/>
            <a:t> у </a:t>
          </a:r>
          <a:r>
            <a:rPr lang="ru-RU" sz="2400" b="1" kern="1200" dirty="0" err="1"/>
            <a:t>праві</a:t>
          </a:r>
          <a:r>
            <a:rPr lang="ru-RU" sz="2400" b="1" kern="1200" dirty="0"/>
            <a:t> </a:t>
          </a:r>
          <a:r>
            <a:rPr lang="ru-RU" sz="2400" b="1" kern="1200" dirty="0" err="1"/>
            <a:t>спільної</a:t>
          </a:r>
          <a:r>
            <a:rPr lang="ru-RU" sz="2400" b="1" kern="1200" dirty="0"/>
            <a:t> </a:t>
          </a:r>
          <a:r>
            <a:rPr lang="ru-RU" sz="2400" b="1" kern="1200" dirty="0" err="1"/>
            <a:t>часткової</a:t>
          </a:r>
          <a:r>
            <a:rPr lang="ru-RU" sz="2400" b="1" kern="1200" dirty="0"/>
            <a:t> </a:t>
          </a:r>
          <a:r>
            <a:rPr lang="ru-RU" sz="2400" b="1" kern="1200" dirty="0" err="1"/>
            <a:t>власності</a:t>
          </a:r>
          <a:r>
            <a:rPr lang="ru-RU" sz="2400" b="1" kern="1200" dirty="0"/>
            <a:t> (ст. 362 ЦКУ)</a:t>
          </a:r>
          <a:endParaRPr lang="uk-UA" sz="2400" kern="1200" dirty="0"/>
        </a:p>
      </dsp:txBody>
      <dsp:txXfrm>
        <a:off x="463749" y="2856746"/>
        <a:ext cx="16244487" cy="254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126FD-0865-4951-93FF-61D0942BD75C}">
      <dsp:nvSpPr>
        <dsp:cNvPr id="0" name=""/>
        <dsp:cNvSpPr/>
      </dsp:nvSpPr>
      <dsp:spPr>
        <a:xfrm>
          <a:off x="0" y="110673"/>
          <a:ext cx="17145000" cy="263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395732" rIns="720000" bIns="163576" numCol="1" spcCol="1270" anchor="t" anchorCtr="0">
          <a:noAutofit/>
        </a:bodyPr>
        <a:lstStyle/>
        <a:p>
          <a:pPr marL="361950" lvl="1" indent="-361950" algn="just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300" b="1" kern="1200" dirty="0"/>
            <a:t>Майно, набуте </a:t>
          </a:r>
          <a:r>
            <a:rPr lang="uk-UA" sz="2800" b="1" kern="1200" dirty="0"/>
            <a:t>подружжям</a:t>
          </a:r>
          <a:r>
            <a:rPr lang="uk-UA" sz="2300" b="1" kern="1200" dirty="0"/>
            <a:t> за час шлюбу, є їхньою спільною сумісною власністю</a:t>
          </a:r>
          <a:r>
            <a:rPr lang="uk-UA" sz="2300" kern="1200" dirty="0"/>
            <a:t>, якщо інше не встановлено </a:t>
          </a:r>
          <a:r>
            <a:rPr lang="uk-UA" sz="2300" i="1" kern="1200" dirty="0">
              <a:solidFill>
                <a:schemeClr val="tx2">
                  <a:lumMod val="75000"/>
                </a:schemeClr>
              </a:solidFill>
            </a:rPr>
            <a:t>договором</a:t>
          </a:r>
          <a:r>
            <a:rPr lang="uk-UA" sz="2300" kern="1200" dirty="0"/>
            <a:t> або </a:t>
          </a:r>
          <a:r>
            <a:rPr lang="uk-UA" sz="2300" i="1" kern="1200" dirty="0">
              <a:solidFill>
                <a:schemeClr val="tx2">
                  <a:lumMod val="75000"/>
                </a:schemeClr>
              </a:solidFill>
            </a:rPr>
            <a:t>законом </a:t>
          </a:r>
          <a:r>
            <a:rPr lang="uk-UA" sz="2300" kern="1200" dirty="0">
              <a:solidFill>
                <a:schemeClr val="tx1"/>
              </a:solidFill>
            </a:rPr>
            <a:t>(ч. 3 ст. 368 ЦКУ). </a:t>
          </a:r>
        </a:p>
        <a:p>
          <a:pPr marL="361950" lvl="1" indent="-361950" algn="just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300" b="1" kern="1200" dirty="0"/>
            <a:t>Майно, набуте </a:t>
          </a:r>
          <a:r>
            <a:rPr lang="uk-UA" sz="2800" b="1" kern="1200" dirty="0"/>
            <a:t>подружжям</a:t>
          </a:r>
          <a:r>
            <a:rPr lang="uk-UA" sz="2300" b="1" kern="1200" dirty="0"/>
            <a:t> за час шлюбу, належить дружині та чоловікові на праві спільної сумісної власності </a:t>
          </a:r>
          <a:r>
            <a:rPr lang="uk-UA" sz="2300" i="1" kern="1200" dirty="0"/>
            <a:t>незалежно від того</a:t>
          </a:r>
          <a:r>
            <a:rPr lang="uk-UA" sz="2300" kern="1200" dirty="0"/>
            <a:t>, що один з них не мав з поважної причини (навчання, ведення домашнього господарства, догляд за дітьми, хвороба тощо) самостійного заробітку (доходу). </a:t>
          </a:r>
          <a:r>
            <a:rPr lang="uk-UA" sz="2300" b="1" kern="1200" dirty="0"/>
            <a:t>Вважається, що кожна річ</a:t>
          </a:r>
          <a:r>
            <a:rPr lang="uk-UA" sz="2300" kern="1200" dirty="0"/>
            <a:t>, </a:t>
          </a:r>
          <a:r>
            <a:rPr lang="uk-UA" sz="2300" b="1" kern="1200" dirty="0"/>
            <a:t>набута за час шлюбу</a:t>
          </a:r>
          <a:r>
            <a:rPr lang="uk-UA" sz="2300" kern="1200" dirty="0"/>
            <a:t>, крім речей індивідуального користування, </a:t>
          </a:r>
          <a:r>
            <a:rPr lang="uk-UA" sz="2300" b="1" kern="1200" dirty="0"/>
            <a:t>є об'єктом права спільної сумісної власності подружжя </a:t>
          </a:r>
          <a:r>
            <a:rPr lang="uk-UA" sz="2300" b="0" kern="1200" dirty="0"/>
            <a:t>(ст. 60 СКУ).</a:t>
          </a:r>
        </a:p>
      </dsp:txBody>
      <dsp:txXfrm>
        <a:off x="0" y="110673"/>
        <a:ext cx="17145000" cy="2633400"/>
      </dsp:txXfrm>
    </dsp:sp>
    <dsp:sp modelId="{7854569F-3024-4E95-8340-9487E1C92816}">
      <dsp:nvSpPr>
        <dsp:cNvPr id="0" name=""/>
        <dsp:cNvSpPr/>
      </dsp:nvSpPr>
      <dsp:spPr>
        <a:xfrm>
          <a:off x="449606" y="29094"/>
          <a:ext cx="16298443" cy="446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500" b="1" kern="1200" dirty="0"/>
            <a:t>Презумпція права спільної сумісної власності подружжя</a:t>
          </a:r>
          <a:endParaRPr lang="uk-UA" sz="2500" kern="1200" dirty="0"/>
        </a:p>
      </dsp:txBody>
      <dsp:txXfrm>
        <a:off x="471382" y="50870"/>
        <a:ext cx="16254891" cy="402532"/>
      </dsp:txXfrm>
    </dsp:sp>
    <dsp:sp modelId="{62E2D74F-C8E0-45E2-9EB4-117375DF2C20}">
      <dsp:nvSpPr>
        <dsp:cNvPr id="0" name=""/>
        <dsp:cNvSpPr/>
      </dsp:nvSpPr>
      <dsp:spPr>
        <a:xfrm>
          <a:off x="0" y="3003791"/>
          <a:ext cx="17145000" cy="185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395732" rIns="1330643" bIns="163576" numCol="1" spcCol="1270" anchor="t" anchorCtr="0">
          <a:noAutofit/>
        </a:bodyPr>
        <a:lstStyle/>
        <a:p>
          <a:pPr marL="361950" lvl="1" indent="-361950" algn="just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300" b="1" kern="1200" dirty="0"/>
            <a:t>Підставою </a:t>
          </a:r>
          <a:r>
            <a:rPr lang="uk-UA" sz="2300" b="0" kern="1200" dirty="0"/>
            <a:t>для виникнення прав та обов'язків </a:t>
          </a:r>
          <a:r>
            <a:rPr lang="uk-UA" sz="2300" b="1" kern="1200" dirty="0"/>
            <a:t>подружжя є шлюб </a:t>
          </a:r>
          <a:r>
            <a:rPr lang="uk-UA" sz="2300" kern="1200" dirty="0"/>
            <a:t>- сімейний союз жінки та чоловіка, </a:t>
          </a:r>
          <a:r>
            <a:rPr lang="uk-UA" sz="2300" b="1" kern="1200" dirty="0"/>
            <a:t>зареєстрований </a:t>
          </a:r>
          <a:r>
            <a:rPr lang="uk-UA" sz="2300" b="0" kern="1200" dirty="0"/>
            <a:t>в органі державної реєстрації актів цивільного стану </a:t>
          </a:r>
          <a:r>
            <a:rPr lang="uk-UA" sz="2300" kern="1200" dirty="0"/>
            <a:t>(ч. 1 ст. 21, ч. 1 ст. 36 СКУ).</a:t>
          </a:r>
        </a:p>
        <a:p>
          <a:pPr marL="361950" lvl="1" indent="-361950" algn="just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300" b="1" kern="1200" dirty="0" err="1"/>
            <a:t>Проживання</a:t>
          </a:r>
          <a:r>
            <a:rPr lang="ru-RU" sz="2300" b="1" kern="1200" dirty="0"/>
            <a:t> </a:t>
          </a:r>
          <a:r>
            <a:rPr lang="ru-RU" sz="2300" b="1" kern="1200" dirty="0" err="1"/>
            <a:t>однією</a:t>
          </a:r>
          <a:r>
            <a:rPr lang="ru-RU" sz="2300" b="1" kern="1200" dirty="0"/>
            <a:t> </a:t>
          </a:r>
          <a:r>
            <a:rPr lang="ru-RU" sz="2300" b="1" kern="1200" dirty="0" err="1"/>
            <a:t>сім'єю</a:t>
          </a:r>
          <a:r>
            <a:rPr lang="ru-RU" sz="2300" b="1" kern="1200" dirty="0"/>
            <a:t> </a:t>
          </a:r>
          <a:r>
            <a:rPr lang="ru-RU" sz="2300" kern="1200" dirty="0" err="1"/>
            <a:t>жінки</a:t>
          </a:r>
          <a:r>
            <a:rPr lang="ru-RU" sz="2300" kern="1200" dirty="0"/>
            <a:t> та </a:t>
          </a:r>
          <a:r>
            <a:rPr lang="ru-RU" sz="2300" kern="1200" dirty="0" err="1"/>
            <a:t>чоловіка</a:t>
          </a:r>
          <a:r>
            <a:rPr lang="ru-RU" sz="2300" kern="1200" dirty="0"/>
            <a:t> </a:t>
          </a:r>
          <a:r>
            <a:rPr lang="ru-RU" sz="2300" b="1" kern="1200" dirty="0"/>
            <a:t>без </a:t>
          </a:r>
          <a:r>
            <a:rPr lang="ru-RU" sz="2300" b="1" kern="1200" dirty="0" err="1"/>
            <a:t>шлюбу</a:t>
          </a:r>
          <a:r>
            <a:rPr lang="ru-RU" sz="2300" b="1" kern="1200" dirty="0"/>
            <a:t> НЕ є </a:t>
          </a:r>
          <a:r>
            <a:rPr lang="ru-RU" sz="2300" b="1" kern="1200" dirty="0" err="1"/>
            <a:t>підставою</a:t>
          </a:r>
          <a:r>
            <a:rPr lang="ru-RU" sz="2300" b="1" kern="1200" dirty="0"/>
            <a:t> </a:t>
          </a:r>
          <a:r>
            <a:rPr lang="ru-RU" sz="2300" kern="1200" dirty="0"/>
            <a:t>для </a:t>
          </a:r>
          <a:r>
            <a:rPr lang="ru-RU" sz="2300" kern="1200" dirty="0" err="1"/>
            <a:t>виникнення</a:t>
          </a:r>
          <a:r>
            <a:rPr lang="ru-RU" sz="2300" kern="1200" dirty="0"/>
            <a:t> у них прав та </a:t>
          </a:r>
          <a:r>
            <a:rPr lang="ru-RU" sz="2300" kern="1200" dirty="0" err="1"/>
            <a:t>обов'язків</a:t>
          </a:r>
          <a:r>
            <a:rPr lang="ru-RU" sz="2300" kern="1200" dirty="0"/>
            <a:t> </a:t>
          </a:r>
          <a:r>
            <a:rPr lang="ru-RU" sz="2300" b="1" kern="1200" dirty="0" err="1"/>
            <a:t>подружжя</a:t>
          </a:r>
          <a:r>
            <a:rPr lang="ru-RU" sz="2300" kern="1200" dirty="0"/>
            <a:t> (ч. 2 ст. 21 СКУ)</a:t>
          </a:r>
          <a:endParaRPr lang="uk-UA" sz="2300" kern="1200" dirty="0"/>
        </a:p>
      </dsp:txBody>
      <dsp:txXfrm>
        <a:off x="0" y="3003791"/>
        <a:ext cx="17145000" cy="1855350"/>
      </dsp:txXfrm>
    </dsp:sp>
    <dsp:sp modelId="{59D8DACE-2090-4139-BACF-B612C615B4E9}">
      <dsp:nvSpPr>
        <dsp:cNvPr id="0" name=""/>
        <dsp:cNvSpPr/>
      </dsp:nvSpPr>
      <dsp:spPr>
        <a:xfrm>
          <a:off x="450004" y="2881225"/>
          <a:ext cx="16271993" cy="446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1112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500" b="1" kern="1200" dirty="0" err="1"/>
            <a:t>Подружжя</a:t>
          </a:r>
          <a:r>
            <a:rPr lang="ru-RU" sz="2500" b="1" kern="1200" dirty="0"/>
            <a:t> - </a:t>
          </a:r>
          <a:r>
            <a:rPr lang="ru-RU" sz="2500" b="1" kern="1200" dirty="0" err="1"/>
            <a:t>жінка</a:t>
          </a:r>
          <a:r>
            <a:rPr lang="ru-RU" sz="2500" b="1" kern="1200" dirty="0"/>
            <a:t> та </a:t>
          </a:r>
          <a:r>
            <a:rPr lang="ru-RU" sz="2500" b="1" kern="1200" dirty="0" err="1"/>
            <a:t>чоловік</a:t>
          </a:r>
          <a:r>
            <a:rPr lang="ru-RU" sz="2500" b="1" kern="1200" dirty="0"/>
            <a:t>, </a:t>
          </a:r>
          <a:r>
            <a:rPr lang="ru-RU" sz="2500" b="1" kern="1200" dirty="0" err="1"/>
            <a:t>які</a:t>
          </a:r>
          <a:r>
            <a:rPr lang="ru-RU" sz="2500" b="1" kern="1200" dirty="0"/>
            <a:t> </a:t>
          </a:r>
          <a:r>
            <a:rPr lang="ru-RU" sz="2500" b="1" kern="1200" dirty="0" err="1"/>
            <a:t>перебувають</a:t>
          </a:r>
          <a:r>
            <a:rPr lang="ru-RU" sz="2500" b="1" kern="1200" dirty="0"/>
            <a:t> у </a:t>
          </a:r>
          <a:r>
            <a:rPr lang="ru-RU" sz="2500" b="1" kern="1200" dirty="0" err="1"/>
            <a:t>зареєстрованому</a:t>
          </a:r>
          <a:r>
            <a:rPr lang="ru-RU" sz="2500" b="1" kern="1200" dirty="0"/>
            <a:t> </a:t>
          </a:r>
          <a:r>
            <a:rPr lang="ru-RU" sz="2500" b="1" kern="1200" dirty="0" err="1"/>
            <a:t>шлюбі</a:t>
          </a:r>
          <a:endParaRPr lang="uk-UA" sz="2500" kern="1200" spc="-80" baseline="0" dirty="0"/>
        </a:p>
      </dsp:txBody>
      <dsp:txXfrm>
        <a:off x="471780" y="2903001"/>
        <a:ext cx="16228441" cy="402532"/>
      </dsp:txXfrm>
    </dsp:sp>
    <dsp:sp modelId="{5C85A7C4-771B-4909-9695-A0540305FFF9}">
      <dsp:nvSpPr>
        <dsp:cNvPr id="0" name=""/>
        <dsp:cNvSpPr/>
      </dsp:nvSpPr>
      <dsp:spPr>
        <a:xfrm>
          <a:off x="0" y="5147359"/>
          <a:ext cx="17145000" cy="1526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395732" rIns="720000" bIns="163576" numCol="1" spcCol="1270" anchor="t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300" kern="1200" dirty="0">
              <a:solidFill>
                <a:schemeClr val="tx1"/>
              </a:solidFill>
            </a:rPr>
            <a:t>законом (ст. 57, 58 СКУ) </a:t>
          </a:r>
          <a:endParaRPr lang="uk-UA" sz="2300" b="1" kern="1200" dirty="0">
            <a:solidFill>
              <a:schemeClr val="tx1"/>
            </a:solidFill>
          </a:endParaRP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300" b="0" kern="1200" dirty="0">
              <a:solidFill>
                <a:schemeClr val="tx1"/>
              </a:solidFill>
            </a:rPr>
            <a:t>договором (</a:t>
          </a:r>
          <a:r>
            <a:rPr lang="uk-UA" sz="2300" b="1" kern="1200" dirty="0">
              <a:solidFill>
                <a:schemeClr val="tx1"/>
              </a:solidFill>
            </a:rPr>
            <a:t>шлюбний договір </a:t>
          </a:r>
          <a:r>
            <a:rPr lang="ru-RU" sz="2300" b="0" kern="1200" dirty="0" err="1">
              <a:solidFill>
                <a:schemeClr val="tx1"/>
              </a:solidFill>
            </a:rPr>
            <a:t>чи</a:t>
          </a:r>
          <a:r>
            <a:rPr lang="ru-RU" sz="2300" b="0" kern="1200" dirty="0">
              <a:solidFill>
                <a:schemeClr val="tx1"/>
              </a:solidFill>
            </a:rPr>
            <a:t> </a:t>
          </a:r>
          <a:r>
            <a:rPr lang="ru-RU" sz="2300" b="1" kern="1200" dirty="0" err="1">
              <a:solidFill>
                <a:schemeClr val="tx1"/>
              </a:solidFill>
            </a:rPr>
            <a:t>інший</a:t>
          </a:r>
          <a:r>
            <a:rPr lang="ru-RU" sz="2300" b="1" kern="1200" dirty="0">
              <a:solidFill>
                <a:schemeClr val="tx1"/>
              </a:solidFill>
            </a:rPr>
            <a:t> </a:t>
          </a:r>
          <a:r>
            <a:rPr lang="ru-RU" sz="2300" b="1" kern="1200" dirty="0" err="1">
              <a:solidFill>
                <a:schemeClr val="tx1"/>
              </a:solidFill>
            </a:rPr>
            <a:t>договір</a:t>
          </a:r>
          <a:r>
            <a:rPr lang="ru-RU" sz="2300" b="1" kern="1200" dirty="0">
              <a:solidFill>
                <a:schemeClr val="tx1"/>
              </a:solidFill>
            </a:rPr>
            <a:t> </a:t>
          </a:r>
          <a:r>
            <a:rPr lang="ru-RU" sz="2300" b="0" kern="1200" dirty="0" err="1">
              <a:solidFill>
                <a:schemeClr val="tx1"/>
              </a:solidFill>
            </a:rPr>
            <a:t>між</a:t>
          </a:r>
          <a:r>
            <a:rPr lang="ru-RU" sz="2300" b="0" kern="1200" dirty="0">
              <a:solidFill>
                <a:schemeClr val="tx1"/>
              </a:solidFill>
            </a:rPr>
            <a:t> </a:t>
          </a:r>
          <a:r>
            <a:rPr lang="ru-RU" sz="2300" b="0" kern="1200" dirty="0" err="1">
              <a:solidFill>
                <a:schemeClr val="tx1"/>
              </a:solidFill>
            </a:rPr>
            <a:t>подружжям</a:t>
          </a:r>
          <a:r>
            <a:rPr lang="ru-RU" sz="2300" b="0" kern="1200" dirty="0">
              <a:solidFill>
                <a:schemeClr val="tx1"/>
              </a:solidFill>
            </a:rPr>
            <a:t>/за </a:t>
          </a:r>
          <a:r>
            <a:rPr lang="ru-RU" sz="2300" b="0" kern="1200" dirty="0" err="1">
              <a:solidFill>
                <a:schemeClr val="tx1"/>
              </a:solidFill>
            </a:rPr>
            <a:t>участю</a:t>
          </a:r>
          <a:r>
            <a:rPr lang="ru-RU" sz="2300" b="0" kern="1200" dirty="0">
              <a:solidFill>
                <a:schemeClr val="tx1"/>
              </a:solidFill>
            </a:rPr>
            <a:t> </a:t>
          </a:r>
          <a:r>
            <a:rPr lang="ru-RU" sz="2300" b="0" kern="1200" dirty="0" err="1">
              <a:solidFill>
                <a:schemeClr val="tx1"/>
              </a:solidFill>
            </a:rPr>
            <a:t>подружжя</a:t>
          </a:r>
          <a:r>
            <a:rPr lang="ru-RU" sz="2300" b="0" kern="1200" dirty="0">
              <a:solidFill>
                <a:schemeClr val="tx1"/>
              </a:solidFill>
            </a:rPr>
            <a:t>, в </a:t>
          </a:r>
          <a:r>
            <a:rPr lang="ru-RU" sz="2300" b="0" kern="1200" dirty="0" err="1">
              <a:solidFill>
                <a:schemeClr val="tx1"/>
              </a:solidFill>
            </a:rPr>
            <a:t>результаті</a:t>
          </a:r>
          <a:r>
            <a:rPr lang="ru-RU" sz="2300" b="0" kern="1200" dirty="0">
              <a:solidFill>
                <a:schemeClr val="tx1"/>
              </a:solidFill>
            </a:rPr>
            <a:t> </a:t>
          </a:r>
          <a:r>
            <a:rPr lang="ru-RU" sz="2300" b="0" kern="1200" dirty="0" err="1">
              <a:solidFill>
                <a:schemeClr val="tx1"/>
              </a:solidFill>
            </a:rPr>
            <a:t>якого</a:t>
          </a:r>
          <a:r>
            <a:rPr lang="ru-RU" sz="2300" b="0" kern="1200" dirty="0">
              <a:solidFill>
                <a:schemeClr val="tx1"/>
              </a:solidFill>
            </a:rPr>
            <a:t> </a:t>
          </a:r>
          <a:r>
            <a:rPr lang="ru-RU" sz="2300" b="0" kern="1200" dirty="0" err="1">
              <a:solidFill>
                <a:schemeClr val="tx1"/>
              </a:solidFill>
            </a:rPr>
            <a:t>майно</a:t>
          </a:r>
          <a:r>
            <a:rPr lang="ru-RU" sz="2300" b="0" kern="1200" dirty="0">
              <a:solidFill>
                <a:schemeClr val="tx1"/>
              </a:solidFill>
            </a:rPr>
            <a:t> </a:t>
          </a:r>
          <a:r>
            <a:rPr lang="ru-RU" sz="2300" b="0" kern="1200" dirty="0" err="1">
              <a:solidFill>
                <a:schemeClr val="tx1"/>
              </a:solidFill>
            </a:rPr>
            <a:t>набувається</a:t>
          </a:r>
          <a:r>
            <a:rPr lang="ru-RU" sz="2300" b="0" kern="1200" dirty="0">
              <a:solidFill>
                <a:schemeClr val="tx1"/>
              </a:solidFill>
            </a:rPr>
            <a:t> в </a:t>
          </a:r>
          <a:r>
            <a:rPr lang="ru-RU" sz="2300" b="1" kern="1200" dirty="0" err="1">
              <a:solidFill>
                <a:schemeClr val="tx1"/>
              </a:solidFill>
            </a:rPr>
            <a:t>спільну</a:t>
          </a:r>
          <a:r>
            <a:rPr lang="ru-RU" sz="2300" b="1" kern="1200" dirty="0">
              <a:solidFill>
                <a:schemeClr val="tx1"/>
              </a:solidFill>
            </a:rPr>
            <a:t> </a:t>
          </a:r>
          <a:r>
            <a:rPr lang="ru-RU" sz="2300" b="1" kern="1200" dirty="0" err="1">
              <a:solidFill>
                <a:schemeClr val="tx1"/>
              </a:solidFill>
            </a:rPr>
            <a:t>часткову</a:t>
          </a:r>
          <a:r>
            <a:rPr lang="ru-RU" sz="2300" b="1" kern="1200" dirty="0">
              <a:solidFill>
                <a:schemeClr val="tx1"/>
              </a:solidFill>
            </a:rPr>
            <a:t> </a:t>
          </a:r>
          <a:r>
            <a:rPr lang="ru-RU" sz="2300" b="1" kern="1200" dirty="0" err="1">
              <a:solidFill>
                <a:schemeClr val="tx1"/>
              </a:solidFill>
            </a:rPr>
            <a:t>власність</a:t>
          </a:r>
          <a:r>
            <a:rPr lang="ru-RU" sz="2300" b="1" kern="1200" dirty="0">
              <a:solidFill>
                <a:schemeClr val="tx1"/>
              </a:solidFill>
            </a:rPr>
            <a:t> </a:t>
          </a:r>
          <a:r>
            <a:rPr lang="ru-RU" sz="2300" b="0" kern="1200" dirty="0" err="1">
              <a:solidFill>
                <a:schemeClr val="tx1"/>
              </a:solidFill>
            </a:rPr>
            <a:t>або</a:t>
          </a:r>
          <a:r>
            <a:rPr lang="ru-RU" sz="2300" b="0" kern="1200" dirty="0">
              <a:solidFill>
                <a:schemeClr val="tx1"/>
              </a:solidFill>
            </a:rPr>
            <a:t> </a:t>
          </a:r>
          <a:r>
            <a:rPr lang="ru-RU" sz="2300" b="1" kern="1200" dirty="0">
              <a:solidFill>
                <a:schemeClr val="tx1"/>
              </a:solidFill>
            </a:rPr>
            <a:t>в </a:t>
          </a:r>
          <a:r>
            <a:rPr lang="ru-RU" sz="2300" b="1" kern="1200" dirty="0" err="1">
              <a:solidFill>
                <a:schemeClr val="tx1"/>
              </a:solidFill>
            </a:rPr>
            <a:t>особисту</a:t>
          </a:r>
          <a:r>
            <a:rPr lang="ru-RU" sz="2300" b="1" kern="1200" dirty="0">
              <a:solidFill>
                <a:schemeClr val="tx1"/>
              </a:solidFill>
            </a:rPr>
            <a:t> </a:t>
          </a:r>
          <a:r>
            <a:rPr lang="ru-RU" sz="2300" b="1" kern="1200" dirty="0" err="1">
              <a:solidFill>
                <a:schemeClr val="tx1"/>
              </a:solidFill>
            </a:rPr>
            <a:t>приватну</a:t>
          </a:r>
          <a:r>
            <a:rPr lang="ru-RU" sz="2300" b="1" kern="1200" dirty="0">
              <a:solidFill>
                <a:schemeClr val="tx1"/>
              </a:solidFill>
            </a:rPr>
            <a:t> </a:t>
          </a:r>
          <a:r>
            <a:rPr lang="ru-RU" sz="2300" b="1" kern="1200" dirty="0" err="1">
              <a:solidFill>
                <a:schemeClr val="tx1"/>
              </a:solidFill>
            </a:rPr>
            <a:t>власність</a:t>
          </a:r>
          <a:r>
            <a:rPr lang="ru-RU" sz="2300" b="1" kern="1200" dirty="0">
              <a:solidFill>
                <a:schemeClr val="tx1"/>
              </a:solidFill>
            </a:rPr>
            <a:t> </a:t>
          </a:r>
          <a:r>
            <a:rPr lang="ru-RU" sz="2300" b="0" kern="1200" dirty="0">
              <a:solidFill>
                <a:schemeClr val="tx1"/>
              </a:solidFill>
            </a:rPr>
            <a:t>кожного </a:t>
          </a:r>
          <a:r>
            <a:rPr lang="ru-RU" sz="2300" b="0" kern="1200" dirty="0" err="1">
              <a:solidFill>
                <a:schemeClr val="tx1"/>
              </a:solidFill>
            </a:rPr>
            <a:t>із</a:t>
          </a:r>
          <a:r>
            <a:rPr lang="ru-RU" sz="2300" b="0" kern="1200" dirty="0">
              <a:solidFill>
                <a:schemeClr val="tx1"/>
              </a:solidFill>
            </a:rPr>
            <a:t> </a:t>
          </a:r>
          <a:r>
            <a:rPr lang="ru-RU" sz="2300" b="0" kern="1200" dirty="0" err="1">
              <a:solidFill>
                <a:schemeClr val="tx1"/>
              </a:solidFill>
            </a:rPr>
            <a:t>подружжя</a:t>
          </a:r>
          <a:r>
            <a:rPr lang="ru-RU" sz="2300" b="0" kern="1200" dirty="0">
              <a:solidFill>
                <a:schemeClr val="tx1"/>
              </a:solidFill>
            </a:rPr>
            <a:t>.</a:t>
          </a:r>
          <a:r>
            <a:rPr lang="uk-UA" sz="2300" b="0" kern="1200" dirty="0">
              <a:solidFill>
                <a:schemeClr val="tx1"/>
              </a:solidFill>
            </a:rPr>
            <a:t>)</a:t>
          </a:r>
        </a:p>
      </dsp:txBody>
      <dsp:txXfrm>
        <a:off x="0" y="5147359"/>
        <a:ext cx="17145000" cy="1526174"/>
      </dsp:txXfrm>
    </dsp:sp>
    <dsp:sp modelId="{537AA15E-7140-4F44-AC22-4EBEBB9CEFBE}">
      <dsp:nvSpPr>
        <dsp:cNvPr id="0" name=""/>
        <dsp:cNvSpPr/>
      </dsp:nvSpPr>
      <dsp:spPr>
        <a:xfrm>
          <a:off x="449996" y="5024029"/>
          <a:ext cx="16271993" cy="446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 err="1"/>
            <a:t>Спростування</a:t>
          </a:r>
          <a:r>
            <a:rPr lang="ru-RU" sz="2500" b="1" kern="1200" dirty="0"/>
            <a:t> </a:t>
          </a:r>
          <a:r>
            <a:rPr lang="ru-RU" sz="2500" b="1" kern="1200" dirty="0" err="1"/>
            <a:t>презумпції</a:t>
          </a:r>
          <a:r>
            <a:rPr lang="ru-RU" sz="2500" b="1" kern="1200" dirty="0"/>
            <a:t> </a:t>
          </a:r>
          <a:r>
            <a:rPr lang="ru-RU" sz="2500" b="1" kern="1200" dirty="0" err="1"/>
            <a:t>спільної</a:t>
          </a:r>
          <a:r>
            <a:rPr lang="ru-RU" sz="2500" b="1" kern="1200" dirty="0"/>
            <a:t> </a:t>
          </a:r>
          <a:r>
            <a:rPr lang="ru-RU" sz="2500" b="1" kern="1200" dirty="0" err="1"/>
            <a:t>сумісної</a:t>
          </a:r>
          <a:r>
            <a:rPr lang="ru-RU" sz="2500" b="1" kern="1200" dirty="0"/>
            <a:t> </a:t>
          </a:r>
          <a:r>
            <a:rPr lang="ru-RU" sz="2500" b="1" kern="1200" dirty="0" err="1"/>
            <a:t>власності</a:t>
          </a:r>
          <a:r>
            <a:rPr lang="ru-RU" sz="2500" b="1" kern="1200" dirty="0"/>
            <a:t> майна </a:t>
          </a:r>
          <a:r>
            <a:rPr lang="ru-RU" sz="2500" b="1" kern="1200" dirty="0" err="1"/>
            <a:t>подружжя</a:t>
          </a:r>
          <a:r>
            <a:rPr lang="ru-RU" sz="2500" b="1" kern="1200" dirty="0"/>
            <a:t> </a:t>
          </a:r>
          <a:r>
            <a:rPr lang="ru-RU" sz="2500" b="1" kern="1200" dirty="0" err="1"/>
            <a:t>можливе</a:t>
          </a:r>
          <a:r>
            <a:rPr lang="ru-RU" sz="2500" b="1" kern="1200" dirty="0"/>
            <a:t>:</a:t>
          </a:r>
          <a:endParaRPr lang="uk-UA" sz="2500" kern="1200" dirty="0"/>
        </a:p>
      </dsp:txBody>
      <dsp:txXfrm>
        <a:off x="471772" y="5045805"/>
        <a:ext cx="16228441" cy="402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126FD-0865-4951-93FF-61D0942BD75C}">
      <dsp:nvSpPr>
        <dsp:cNvPr id="0" name=""/>
        <dsp:cNvSpPr/>
      </dsp:nvSpPr>
      <dsp:spPr>
        <a:xfrm>
          <a:off x="0" y="76199"/>
          <a:ext cx="17145000" cy="260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374904" rIns="720000" bIns="149352" numCol="1" spcCol="1270" anchor="t" anchorCtr="0">
          <a:noAutofit/>
        </a:bodyPr>
        <a:lstStyle/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100" b="0" kern="1200" dirty="0" err="1"/>
            <a:t>Об'єктом</a:t>
          </a:r>
          <a:r>
            <a:rPr lang="ru-RU" sz="2100" b="0" kern="1200" dirty="0"/>
            <a:t> права </a:t>
          </a:r>
          <a:r>
            <a:rPr lang="ru-RU" sz="2100" b="0" kern="1200" dirty="0" err="1"/>
            <a:t>спільної</a:t>
          </a:r>
          <a:r>
            <a:rPr lang="ru-RU" sz="2100" b="0" kern="1200" dirty="0"/>
            <a:t> </a:t>
          </a:r>
          <a:r>
            <a:rPr lang="ru-RU" sz="2100" b="0" kern="1200" dirty="0" err="1"/>
            <a:t>сумісної</a:t>
          </a:r>
          <a:r>
            <a:rPr lang="ru-RU" sz="2100" b="0" kern="1200" dirty="0"/>
            <a:t> </a:t>
          </a:r>
          <a:r>
            <a:rPr lang="ru-RU" sz="2100" b="0" kern="1200" dirty="0" err="1"/>
            <a:t>власності</a:t>
          </a:r>
          <a:r>
            <a:rPr lang="ru-RU" sz="2100" b="0" kern="1200" dirty="0"/>
            <a:t> </a:t>
          </a:r>
          <a:r>
            <a:rPr lang="ru-RU" sz="2100" b="0" kern="1200" dirty="0" err="1"/>
            <a:t>подружжя</a:t>
          </a:r>
          <a:r>
            <a:rPr lang="ru-RU" sz="2100" b="0" kern="1200" dirty="0"/>
            <a:t> </a:t>
          </a:r>
          <a:r>
            <a:rPr lang="ru-RU" sz="2100" b="0" kern="1200" dirty="0" err="1"/>
            <a:t>може</a:t>
          </a:r>
          <a:r>
            <a:rPr lang="ru-RU" sz="2100" b="0" kern="1200" dirty="0"/>
            <a:t> бути будь-яке </a:t>
          </a:r>
          <a:r>
            <a:rPr lang="ru-RU" sz="2100" b="0" kern="1200" dirty="0" err="1"/>
            <a:t>майно</a:t>
          </a:r>
          <a:r>
            <a:rPr lang="ru-RU" sz="2100" b="0" kern="1200" dirty="0"/>
            <a:t>, за </a:t>
          </a:r>
          <a:r>
            <a:rPr lang="ru-RU" sz="2100" b="0" kern="1200" dirty="0" err="1"/>
            <a:t>винятком</a:t>
          </a:r>
          <a:r>
            <a:rPr lang="ru-RU" sz="2100" b="0" kern="1200" dirty="0"/>
            <a:t> </a:t>
          </a:r>
          <a:r>
            <a:rPr lang="ru-RU" sz="2100" b="0" kern="1200" dirty="0" err="1"/>
            <a:t>виключеного</a:t>
          </a:r>
          <a:r>
            <a:rPr lang="ru-RU" sz="2100" b="0" kern="1200" dirty="0"/>
            <a:t> з </a:t>
          </a:r>
          <a:r>
            <a:rPr lang="ru-RU" sz="2100" b="0" kern="1200" dirty="0" err="1"/>
            <a:t>цивільного</a:t>
          </a:r>
          <a:r>
            <a:rPr lang="ru-RU" sz="2100" b="0" kern="1200" dirty="0"/>
            <a:t> обороту.</a:t>
          </a:r>
          <a:endParaRPr lang="uk-UA" sz="2100" b="0" kern="1200" dirty="0">
            <a:solidFill>
              <a:schemeClr val="tx1"/>
            </a:solidFill>
          </a:endParaRPr>
        </a:p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100" b="0" kern="1200" dirty="0"/>
            <a:t>Об'єктом права спільної сумісної власності </a:t>
          </a:r>
          <a:r>
            <a:rPr lang="uk-UA" sz="2100" b="1" kern="1200" dirty="0"/>
            <a:t>є заробітна плата, пенсія, стипендія, інші доходи</a:t>
          </a:r>
          <a:r>
            <a:rPr lang="uk-UA" sz="2100" b="0" kern="1200" dirty="0"/>
            <a:t>, одержані одним із подружжя.</a:t>
          </a:r>
        </a:p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100" b="0" kern="1200" dirty="0"/>
            <a:t>Якщо одним із подружжя укладено </a:t>
          </a:r>
          <a:r>
            <a:rPr lang="uk-UA" sz="2100" b="1" kern="1200" dirty="0"/>
            <a:t>договір в інтересах сім'ї, </a:t>
          </a:r>
          <a:r>
            <a:rPr lang="uk-UA" sz="2100" b="0" kern="1200" dirty="0"/>
            <a:t>то </a:t>
          </a:r>
          <a:r>
            <a:rPr lang="uk-UA" sz="2100" b="1" kern="1200" dirty="0"/>
            <a:t>гроші, інше майно, в тому числі гонорар, виграш, які були одержані за цим договором, </a:t>
          </a:r>
          <a:r>
            <a:rPr lang="uk-UA" sz="2100" b="0" kern="1200" dirty="0"/>
            <a:t>є об'єктом права спільної сумісної власності подружжя.</a:t>
          </a:r>
        </a:p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100" b="0" kern="1200" dirty="0"/>
            <a:t>Речі для </a:t>
          </a:r>
          <a:r>
            <a:rPr lang="uk-UA" sz="2100" b="1" kern="1200" dirty="0"/>
            <a:t>професійних занять (музичні інструменти, оргтехніка, лікарське обладнання </a:t>
          </a:r>
          <a:r>
            <a:rPr lang="uk-UA" sz="2100" b="0" kern="1200" dirty="0"/>
            <a:t>тощо), </a:t>
          </a:r>
          <a:r>
            <a:rPr lang="uk-UA" sz="2100" b="1" kern="1200" dirty="0"/>
            <a:t>придбані за час шлюбу </a:t>
          </a:r>
          <a:r>
            <a:rPr lang="uk-UA" sz="2100" b="0" kern="1200" dirty="0"/>
            <a:t>для одного з подружжя, є об'єктом права спільної сумісної власності подружжя.</a:t>
          </a:r>
        </a:p>
      </dsp:txBody>
      <dsp:txXfrm>
        <a:off x="0" y="76199"/>
        <a:ext cx="17145000" cy="2608200"/>
      </dsp:txXfrm>
    </dsp:sp>
    <dsp:sp modelId="{7854569F-3024-4E95-8340-9487E1C92816}">
      <dsp:nvSpPr>
        <dsp:cNvPr id="0" name=""/>
        <dsp:cNvSpPr/>
      </dsp:nvSpPr>
      <dsp:spPr>
        <a:xfrm>
          <a:off x="449606" y="21584"/>
          <a:ext cx="16298443" cy="42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500" b="1" kern="1200" dirty="0" err="1"/>
            <a:t>Об'єкти</a:t>
          </a:r>
          <a:r>
            <a:rPr lang="ru-RU" sz="2500" b="1" kern="1200" dirty="0"/>
            <a:t> права </a:t>
          </a:r>
          <a:r>
            <a:rPr lang="ru-RU" sz="2500" b="1" kern="1200" dirty="0" err="1"/>
            <a:t>спільної</a:t>
          </a:r>
          <a:r>
            <a:rPr lang="ru-RU" sz="2500" b="1" kern="1200" dirty="0"/>
            <a:t> </a:t>
          </a:r>
          <a:r>
            <a:rPr lang="ru-RU" sz="2500" b="1" kern="1200" dirty="0" err="1"/>
            <a:t>сумісної</a:t>
          </a:r>
          <a:r>
            <a:rPr lang="ru-RU" sz="2500" b="1" kern="1200" dirty="0"/>
            <a:t> </a:t>
          </a:r>
          <a:r>
            <a:rPr lang="ru-RU" sz="2500" b="1" kern="1200" dirty="0" err="1"/>
            <a:t>власності</a:t>
          </a:r>
          <a:r>
            <a:rPr lang="ru-RU" sz="2500" b="1" kern="1200" dirty="0"/>
            <a:t> (ст. 61 СКУ)</a:t>
          </a:r>
          <a:endParaRPr lang="uk-UA" sz="2500" kern="1200" dirty="0"/>
        </a:p>
      </dsp:txBody>
      <dsp:txXfrm>
        <a:off x="470236" y="42214"/>
        <a:ext cx="16257183" cy="381346"/>
      </dsp:txXfrm>
    </dsp:sp>
    <dsp:sp modelId="{62E2D74F-C8E0-45E2-9EB4-117375DF2C20}">
      <dsp:nvSpPr>
        <dsp:cNvPr id="0" name=""/>
        <dsp:cNvSpPr/>
      </dsp:nvSpPr>
      <dsp:spPr>
        <a:xfrm>
          <a:off x="0" y="2953118"/>
          <a:ext cx="17145000" cy="2324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374904" rIns="1330643" bIns="149352" numCol="1" spcCol="1270" anchor="t" anchorCtr="0">
          <a:noAutofit/>
        </a:bodyPr>
        <a:lstStyle/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100" b="0" kern="1200" dirty="0"/>
            <a:t>Якщо майно дружини, чоловіка за час шлюбу </a:t>
          </a:r>
          <a:r>
            <a:rPr lang="uk-UA" sz="2100" b="1" kern="1200" dirty="0"/>
            <a:t>істотно збільшилося у своїй вартості </a:t>
          </a:r>
          <a:r>
            <a:rPr lang="uk-UA" sz="2100" b="0" kern="1200" dirty="0"/>
            <a:t>внаслідок </a:t>
          </a:r>
          <a:r>
            <a:rPr lang="uk-UA" sz="2100" b="1" kern="1200" dirty="0"/>
            <a:t>спільних трудових </a:t>
          </a:r>
          <a:r>
            <a:rPr lang="uk-UA" sz="2100" b="0" kern="1200" dirty="0"/>
            <a:t>чи </a:t>
          </a:r>
          <a:r>
            <a:rPr lang="uk-UA" sz="2100" b="1" kern="1200" dirty="0"/>
            <a:t>грошових затрат </a:t>
          </a:r>
          <a:r>
            <a:rPr lang="uk-UA" sz="2100" b="0" kern="1200" dirty="0"/>
            <a:t>або </a:t>
          </a:r>
          <a:r>
            <a:rPr lang="uk-UA" sz="2100" b="1" kern="1200" dirty="0"/>
            <a:t>затрат другого з подружжя</a:t>
          </a:r>
          <a:r>
            <a:rPr lang="uk-UA" sz="2100" b="0" kern="1200" dirty="0"/>
            <a:t>, воно у разі спору </a:t>
          </a:r>
          <a:r>
            <a:rPr lang="uk-UA" sz="2100" b="1" kern="1200" dirty="0"/>
            <a:t>може бути </a:t>
          </a:r>
          <a:r>
            <a:rPr lang="uk-UA" sz="2100" b="0" kern="1200" dirty="0"/>
            <a:t>визнане </a:t>
          </a:r>
          <a:r>
            <a:rPr lang="uk-UA" sz="2100" b="1" kern="1200" dirty="0"/>
            <a:t>за рішенням суду </a:t>
          </a:r>
          <a:r>
            <a:rPr lang="uk-UA" sz="2100" b="0" kern="1200" dirty="0"/>
            <a:t>об'єктом права спільної сумісної власності подружжя.</a:t>
          </a:r>
        </a:p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100" b="0" kern="1200" dirty="0"/>
            <a:t>Якщо один із подружжя своєю </a:t>
          </a:r>
          <a:r>
            <a:rPr lang="uk-UA" sz="2100" b="1" kern="1200" dirty="0"/>
            <a:t>працею і (або) коштами </a:t>
          </a:r>
          <a:r>
            <a:rPr lang="uk-UA" sz="2100" b="0" kern="1200" dirty="0"/>
            <a:t>брав участь </a:t>
          </a:r>
          <a:r>
            <a:rPr lang="uk-UA" sz="2100" b="1" kern="1200" dirty="0"/>
            <a:t>в утриманні майна</a:t>
          </a:r>
          <a:r>
            <a:rPr lang="uk-UA" sz="2100" b="0" kern="1200" dirty="0"/>
            <a:t>, належного другому з подружжя, </a:t>
          </a:r>
          <a:r>
            <a:rPr lang="uk-UA" sz="2100" b="1" kern="1200" dirty="0"/>
            <a:t>в управлінні цим майном чи догляді за ним, то дохід (приплід, дивіденди</a:t>
          </a:r>
          <a:r>
            <a:rPr lang="uk-UA" sz="2100" b="0" kern="1200" dirty="0"/>
            <a:t>), одержаний від цього майна, у разі спору </a:t>
          </a:r>
          <a:r>
            <a:rPr lang="uk-UA" sz="2100" b="1" kern="1200" dirty="0"/>
            <a:t>за рішенням суду</a:t>
          </a:r>
          <a:r>
            <a:rPr lang="uk-UA" sz="2100" b="0" kern="1200" dirty="0"/>
            <a:t> </a:t>
          </a:r>
          <a:r>
            <a:rPr lang="uk-UA" sz="2100" b="1" kern="1200" dirty="0"/>
            <a:t>може бути</a:t>
          </a:r>
          <a:r>
            <a:rPr lang="uk-UA" sz="2100" b="0" kern="1200" dirty="0"/>
            <a:t> визнаний об'єктом права спільної сумісної власності подружжя.</a:t>
          </a:r>
        </a:p>
      </dsp:txBody>
      <dsp:txXfrm>
        <a:off x="0" y="2953118"/>
        <a:ext cx="17145000" cy="2324700"/>
      </dsp:txXfrm>
    </dsp:sp>
    <dsp:sp modelId="{59D8DACE-2090-4139-BACF-B612C615B4E9}">
      <dsp:nvSpPr>
        <dsp:cNvPr id="0" name=""/>
        <dsp:cNvSpPr/>
      </dsp:nvSpPr>
      <dsp:spPr>
        <a:xfrm>
          <a:off x="450004" y="2837002"/>
          <a:ext cx="16271993" cy="42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1112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500" b="1" kern="1200" dirty="0" err="1"/>
            <a:t>Виникнення</a:t>
          </a:r>
          <a:r>
            <a:rPr lang="ru-RU" sz="2500" b="1" kern="1200" dirty="0"/>
            <a:t> </a:t>
          </a:r>
          <a:r>
            <a:rPr lang="ru-RU" sz="2500" b="1" kern="1200" dirty="0" err="1"/>
            <a:t>спільної</a:t>
          </a:r>
          <a:r>
            <a:rPr lang="ru-RU" sz="2500" b="1" kern="1200" dirty="0"/>
            <a:t> </a:t>
          </a:r>
          <a:r>
            <a:rPr lang="ru-RU" sz="2500" b="1" kern="1200" dirty="0" err="1"/>
            <a:t>сумісної</a:t>
          </a:r>
          <a:r>
            <a:rPr lang="ru-RU" sz="2500" b="1" kern="1200" dirty="0"/>
            <a:t> </a:t>
          </a:r>
          <a:r>
            <a:rPr lang="ru-RU" sz="2500" b="1" kern="1200" dirty="0" err="1"/>
            <a:t>власності</a:t>
          </a:r>
          <a:r>
            <a:rPr lang="ru-RU" sz="2500" b="1" kern="1200" dirty="0"/>
            <a:t> </a:t>
          </a:r>
          <a:r>
            <a:rPr lang="ru-RU" sz="2500" b="1" kern="1200" dirty="0" err="1"/>
            <a:t>подружжя</a:t>
          </a:r>
          <a:r>
            <a:rPr lang="ru-RU" sz="2500" b="1" kern="1200" dirty="0"/>
            <a:t> на </a:t>
          </a:r>
          <a:r>
            <a:rPr lang="ru-RU" sz="2500" b="1" kern="1200" dirty="0" err="1"/>
            <a:t>майно</a:t>
          </a:r>
          <a:r>
            <a:rPr lang="ru-RU" sz="2500" b="1" kern="1200" dirty="0"/>
            <a:t>, </a:t>
          </a:r>
          <a:r>
            <a:rPr lang="ru-RU" sz="2500" b="1" kern="1200" dirty="0" err="1"/>
            <a:t>що</a:t>
          </a:r>
          <a:r>
            <a:rPr lang="ru-RU" sz="2500" b="1" kern="1200" dirty="0"/>
            <a:t> належало </a:t>
          </a:r>
          <a:r>
            <a:rPr lang="ru-RU" sz="2500" b="1" kern="1200" dirty="0" err="1"/>
            <a:t>дружині</a:t>
          </a:r>
          <a:r>
            <a:rPr lang="ru-RU" sz="2500" b="1" kern="1200" dirty="0"/>
            <a:t>, </a:t>
          </a:r>
          <a:r>
            <a:rPr lang="ru-RU" sz="2500" b="1" kern="1200" dirty="0" err="1"/>
            <a:t>чоловікові</a:t>
          </a:r>
          <a:r>
            <a:rPr lang="ru-RU" sz="2500" b="1" kern="1200" dirty="0"/>
            <a:t> (ст.62 СКУ)</a:t>
          </a:r>
          <a:endParaRPr lang="uk-UA" sz="2500" kern="1200" spc="-80" baseline="0" dirty="0"/>
        </a:p>
      </dsp:txBody>
      <dsp:txXfrm>
        <a:off x="470634" y="2857632"/>
        <a:ext cx="16230733" cy="381346"/>
      </dsp:txXfrm>
    </dsp:sp>
    <dsp:sp modelId="{5C85A7C4-771B-4909-9695-A0540305FFF9}">
      <dsp:nvSpPr>
        <dsp:cNvPr id="0" name=""/>
        <dsp:cNvSpPr/>
      </dsp:nvSpPr>
      <dsp:spPr>
        <a:xfrm>
          <a:off x="0" y="5550866"/>
          <a:ext cx="171450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374904" rIns="720000" bIns="149352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100" kern="1200" dirty="0">
              <a:solidFill>
                <a:schemeClr val="tx1"/>
              </a:solidFill>
            </a:rPr>
            <a:t>Дружина та чоловік </a:t>
          </a:r>
          <a:r>
            <a:rPr lang="uk-UA" sz="2100" b="1" kern="1200" dirty="0">
              <a:solidFill>
                <a:schemeClr val="tx1"/>
              </a:solidFill>
            </a:rPr>
            <a:t>мають рівні права на володіння, користування і розпоряджання майном</a:t>
          </a:r>
          <a:r>
            <a:rPr lang="uk-UA" sz="2100" kern="1200" dirty="0">
              <a:solidFill>
                <a:schemeClr val="tx1"/>
              </a:solidFill>
            </a:rPr>
            <a:t>, що належить їм на праві спільної сумісної власності, </a:t>
          </a:r>
          <a:r>
            <a:rPr lang="uk-UA" sz="2100" i="1" kern="1200" dirty="0">
              <a:solidFill>
                <a:schemeClr val="tx1"/>
              </a:solidFill>
            </a:rPr>
            <a:t>якщо інше не встановлено домовленістю між ними</a:t>
          </a:r>
          <a:r>
            <a:rPr lang="uk-UA" sz="2100" kern="1200" dirty="0">
              <a:solidFill>
                <a:schemeClr val="tx1"/>
              </a:solidFill>
            </a:rPr>
            <a:t>.</a:t>
          </a:r>
          <a:endParaRPr lang="uk-UA" sz="2100" b="1" kern="1200" dirty="0">
            <a:solidFill>
              <a:schemeClr val="tx1"/>
            </a:solidFill>
          </a:endParaRPr>
        </a:p>
      </dsp:txBody>
      <dsp:txXfrm>
        <a:off x="0" y="5550866"/>
        <a:ext cx="17145000" cy="1134000"/>
      </dsp:txXfrm>
    </dsp:sp>
    <dsp:sp modelId="{537AA15E-7140-4F44-AC22-4EBEBB9CEFBE}">
      <dsp:nvSpPr>
        <dsp:cNvPr id="0" name=""/>
        <dsp:cNvSpPr/>
      </dsp:nvSpPr>
      <dsp:spPr>
        <a:xfrm>
          <a:off x="449996" y="5434028"/>
          <a:ext cx="16271993" cy="42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 err="1"/>
            <a:t>Здійснення</a:t>
          </a:r>
          <a:r>
            <a:rPr lang="ru-RU" sz="2500" b="1" kern="1200" dirty="0"/>
            <a:t> </a:t>
          </a:r>
          <a:r>
            <a:rPr lang="ru-RU" sz="2500" b="1" kern="1200" dirty="0" err="1"/>
            <a:t>подружжям</a:t>
          </a:r>
          <a:r>
            <a:rPr lang="ru-RU" sz="2500" b="1" kern="1200" dirty="0"/>
            <a:t> права </a:t>
          </a:r>
          <a:r>
            <a:rPr lang="ru-RU" sz="2500" b="1" kern="1200" dirty="0" err="1"/>
            <a:t>спільної</a:t>
          </a:r>
          <a:r>
            <a:rPr lang="ru-RU" sz="2500" b="1" kern="1200" dirty="0"/>
            <a:t> </a:t>
          </a:r>
          <a:r>
            <a:rPr lang="ru-RU" sz="2500" b="1" kern="1200" dirty="0" err="1"/>
            <a:t>сумісної</a:t>
          </a:r>
          <a:r>
            <a:rPr lang="ru-RU" sz="2500" b="1" kern="1200" dirty="0"/>
            <a:t> </a:t>
          </a:r>
          <a:r>
            <a:rPr lang="ru-RU" sz="2500" b="1" kern="1200" dirty="0" err="1"/>
            <a:t>власності</a:t>
          </a:r>
          <a:r>
            <a:rPr lang="ru-RU" sz="2500" b="1" kern="1200" dirty="0"/>
            <a:t> (ст. 63 СКУ)</a:t>
          </a:r>
          <a:endParaRPr lang="uk-UA" sz="2500" kern="1200" dirty="0"/>
        </a:p>
      </dsp:txBody>
      <dsp:txXfrm>
        <a:off x="470626" y="5454658"/>
        <a:ext cx="16230733" cy="3813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126FD-0865-4951-93FF-61D0942BD75C}">
      <dsp:nvSpPr>
        <dsp:cNvPr id="0" name=""/>
        <dsp:cNvSpPr/>
      </dsp:nvSpPr>
      <dsp:spPr>
        <a:xfrm>
          <a:off x="0" y="98177"/>
          <a:ext cx="17145000" cy="2932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395732" rIns="720000" bIns="149352" numCol="1" spcCol="1270" anchor="t" anchorCtr="0">
          <a:noAutofit/>
        </a:bodyPr>
        <a:lstStyle/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100" b="0" kern="1200" dirty="0" err="1"/>
            <a:t>Співвласники</a:t>
          </a:r>
          <a:r>
            <a:rPr lang="ru-RU" sz="2100" b="0" kern="1200" dirty="0"/>
            <a:t> майна, </a:t>
          </a:r>
          <a:r>
            <a:rPr lang="ru-RU" sz="2100" b="0" kern="1200" dirty="0" err="1"/>
            <a:t>що</a:t>
          </a:r>
          <a:r>
            <a:rPr lang="ru-RU" sz="2100" b="0" kern="1200" dirty="0"/>
            <a:t> є у </a:t>
          </a:r>
          <a:r>
            <a:rPr lang="ru-RU" sz="2100" b="0" kern="1200" dirty="0" err="1"/>
            <a:t>спільній</a:t>
          </a:r>
          <a:r>
            <a:rPr lang="ru-RU" sz="2100" b="0" kern="1200" dirty="0"/>
            <a:t> </a:t>
          </a:r>
          <a:r>
            <a:rPr lang="ru-RU" sz="2100" b="0" kern="1200" dirty="0" err="1"/>
            <a:t>сумісній</a:t>
          </a:r>
          <a:r>
            <a:rPr lang="ru-RU" sz="2100" b="0" kern="1200" dirty="0"/>
            <a:t> </a:t>
          </a:r>
          <a:r>
            <a:rPr lang="ru-RU" sz="2100" b="0" kern="1200" dirty="0" err="1"/>
            <a:t>власності</a:t>
          </a:r>
          <a:r>
            <a:rPr lang="ru-RU" sz="2100" b="0" kern="1200" dirty="0"/>
            <a:t>, </a:t>
          </a:r>
          <a:r>
            <a:rPr lang="ru-RU" sz="2100" b="1" kern="1200" dirty="0" err="1"/>
            <a:t>володіють</a:t>
          </a:r>
          <a:r>
            <a:rPr lang="ru-RU" sz="2100" b="1" kern="1200" dirty="0"/>
            <a:t> і </a:t>
          </a:r>
          <a:r>
            <a:rPr lang="ru-RU" sz="2100" b="1" kern="1200" dirty="0" err="1"/>
            <a:t>користуються</a:t>
          </a:r>
          <a:r>
            <a:rPr lang="ru-RU" sz="2100" b="1" kern="1200" dirty="0"/>
            <a:t> ним </a:t>
          </a:r>
          <a:r>
            <a:rPr lang="ru-RU" sz="2100" b="1" kern="1200" dirty="0" err="1"/>
            <a:t>спільно</a:t>
          </a:r>
          <a:r>
            <a:rPr lang="ru-RU" sz="2100" b="0" kern="1200" dirty="0"/>
            <a:t>, </a:t>
          </a:r>
          <a:r>
            <a:rPr lang="ru-RU" sz="2100" b="0" kern="1200" dirty="0" err="1"/>
            <a:t>якщо</a:t>
          </a:r>
          <a:r>
            <a:rPr lang="ru-RU" sz="2100" b="0" kern="1200" dirty="0"/>
            <a:t> </a:t>
          </a:r>
          <a:r>
            <a:rPr lang="ru-RU" sz="2100" b="0" kern="1200" dirty="0" err="1"/>
            <a:t>інше</a:t>
          </a:r>
          <a:r>
            <a:rPr lang="ru-RU" sz="2100" b="0" kern="1200" dirty="0"/>
            <a:t> не </a:t>
          </a:r>
          <a:r>
            <a:rPr lang="ru-RU" sz="2100" b="0" kern="1200" dirty="0" err="1"/>
            <a:t>встановлено</a:t>
          </a:r>
          <a:r>
            <a:rPr lang="ru-RU" sz="2100" b="0" kern="1200" dirty="0"/>
            <a:t> </a:t>
          </a:r>
          <a:r>
            <a:rPr lang="ru-RU" sz="2100" b="0" kern="1200" dirty="0" err="1"/>
            <a:t>домовленістю</a:t>
          </a:r>
          <a:r>
            <a:rPr lang="ru-RU" sz="2100" b="0" kern="1200" dirty="0"/>
            <a:t> </a:t>
          </a:r>
          <a:r>
            <a:rPr lang="ru-RU" sz="2100" b="0" kern="1200" dirty="0" err="1"/>
            <a:t>між</a:t>
          </a:r>
          <a:r>
            <a:rPr lang="ru-RU" sz="2100" b="0" kern="1200" dirty="0"/>
            <a:t> ними.</a:t>
          </a:r>
          <a:endParaRPr lang="uk-UA" sz="2100" b="0" kern="1200" dirty="0">
            <a:solidFill>
              <a:schemeClr val="tx1"/>
            </a:solidFill>
          </a:endParaRPr>
        </a:p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100" b="1" kern="1200" dirty="0" err="1"/>
            <a:t>Розпоряджання</a:t>
          </a:r>
          <a:r>
            <a:rPr lang="ru-RU" sz="2100" b="1" kern="1200" dirty="0"/>
            <a:t> </a:t>
          </a:r>
          <a:r>
            <a:rPr lang="ru-RU" sz="2100" b="1" kern="1200" dirty="0" err="1"/>
            <a:t>майном</a:t>
          </a:r>
          <a:r>
            <a:rPr lang="ru-RU" sz="2100" b="0" kern="1200" dirty="0"/>
            <a:t>, </a:t>
          </a:r>
          <a:r>
            <a:rPr lang="ru-RU" sz="2100" b="0" kern="1200" dirty="0" err="1"/>
            <a:t>що</a:t>
          </a:r>
          <a:r>
            <a:rPr lang="ru-RU" sz="2100" b="0" kern="1200" dirty="0"/>
            <a:t> є у </a:t>
          </a:r>
          <a:r>
            <a:rPr lang="ru-RU" sz="2100" b="0" kern="1200" dirty="0" err="1"/>
            <a:t>спільній</a:t>
          </a:r>
          <a:r>
            <a:rPr lang="ru-RU" sz="2100" b="0" kern="1200" dirty="0"/>
            <a:t> </a:t>
          </a:r>
          <a:r>
            <a:rPr lang="ru-RU" sz="2100" b="0" kern="1200" dirty="0" err="1"/>
            <a:t>сумісній</a:t>
          </a:r>
          <a:r>
            <a:rPr lang="ru-RU" sz="2100" b="0" kern="1200" dirty="0"/>
            <a:t> </a:t>
          </a:r>
          <a:r>
            <a:rPr lang="ru-RU" sz="2100" b="0" kern="1200" dirty="0" err="1"/>
            <a:t>власності</a:t>
          </a:r>
          <a:r>
            <a:rPr lang="ru-RU" sz="2100" b="0" kern="1200" dirty="0"/>
            <a:t>, </a:t>
          </a:r>
          <a:r>
            <a:rPr lang="ru-RU" sz="2100" b="0" kern="1200" dirty="0" err="1"/>
            <a:t>здійснюється</a:t>
          </a:r>
          <a:r>
            <a:rPr lang="ru-RU" sz="2100" b="0" kern="1200" dirty="0"/>
            <a:t> </a:t>
          </a:r>
          <a:r>
            <a:rPr lang="ru-RU" sz="2100" b="1" kern="1200" dirty="0"/>
            <a:t>за </a:t>
          </a:r>
          <a:r>
            <a:rPr lang="ru-RU" sz="2100" b="1" kern="1200" dirty="0" err="1"/>
            <a:t>згодою</a:t>
          </a:r>
          <a:r>
            <a:rPr lang="ru-RU" sz="2100" b="1" kern="1200" dirty="0"/>
            <a:t> </a:t>
          </a:r>
          <a:r>
            <a:rPr lang="ru-RU" sz="2100" b="1" kern="1200" dirty="0" err="1"/>
            <a:t>всіх</a:t>
          </a:r>
          <a:r>
            <a:rPr lang="ru-RU" sz="2100" b="1" kern="1200" dirty="0"/>
            <a:t> </a:t>
          </a:r>
          <a:r>
            <a:rPr lang="ru-RU" sz="2100" b="1" kern="1200" dirty="0" err="1"/>
            <a:t>співвласників</a:t>
          </a:r>
          <a:r>
            <a:rPr lang="ru-RU" sz="2100" b="0" kern="1200" dirty="0"/>
            <a:t>, </a:t>
          </a:r>
          <a:r>
            <a:rPr lang="ru-RU" sz="2100" b="0" kern="1200" dirty="0" err="1"/>
            <a:t>якщо</a:t>
          </a:r>
          <a:r>
            <a:rPr lang="ru-RU" sz="2100" b="0" kern="1200" dirty="0"/>
            <a:t> </a:t>
          </a:r>
          <a:r>
            <a:rPr lang="ru-RU" sz="2100" b="0" kern="1200" dirty="0" err="1"/>
            <a:t>інше</a:t>
          </a:r>
          <a:r>
            <a:rPr lang="ru-RU" sz="2100" b="0" kern="1200" dirty="0"/>
            <a:t> не </a:t>
          </a:r>
          <a:r>
            <a:rPr lang="ru-RU" sz="2100" b="0" kern="1200" dirty="0" err="1"/>
            <a:t>встановлено</a:t>
          </a:r>
          <a:r>
            <a:rPr lang="ru-RU" sz="2100" b="0" kern="1200" dirty="0"/>
            <a:t> законом. </a:t>
          </a:r>
          <a:r>
            <a:rPr lang="uk-UA" sz="2100" b="1" kern="1200" dirty="0"/>
            <a:t>Згода співвласників на вчинення правочину </a:t>
          </a:r>
          <a:r>
            <a:rPr lang="uk-UA" sz="2100" b="0" kern="1200" dirty="0"/>
            <a:t>щодо розпорядження спільним майном, який підлягає </a:t>
          </a:r>
          <a:r>
            <a:rPr lang="uk-UA" sz="2100" b="1" kern="1200" dirty="0"/>
            <a:t>нотаріальному посвідченню та (або) державній реєстрації</a:t>
          </a:r>
          <a:r>
            <a:rPr lang="uk-UA" sz="2100" b="0" kern="1200" dirty="0"/>
            <a:t>, має бути висловлена </a:t>
          </a:r>
          <a:r>
            <a:rPr lang="uk-UA" sz="2100" b="1" kern="1200" dirty="0"/>
            <a:t>письмово і нотаріально посвідчена.</a:t>
          </a:r>
          <a:endParaRPr lang="uk-UA" sz="2100" b="1" kern="1200" dirty="0">
            <a:solidFill>
              <a:schemeClr val="tx1"/>
            </a:solidFill>
          </a:endParaRPr>
        </a:p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100" b="0" kern="1200" dirty="0" err="1">
              <a:solidFill>
                <a:schemeClr val="tx1"/>
              </a:solidFill>
            </a:rPr>
            <a:t>Співвласники</a:t>
          </a:r>
          <a:r>
            <a:rPr lang="ru-RU" sz="2100" b="0" kern="1200" dirty="0">
              <a:solidFill>
                <a:schemeClr val="tx1"/>
              </a:solidFill>
            </a:rPr>
            <a:t> </a:t>
          </a:r>
          <a:r>
            <a:rPr lang="ru-RU" sz="2100" b="1" kern="1200" dirty="0" err="1">
              <a:solidFill>
                <a:schemeClr val="tx1"/>
              </a:solidFill>
            </a:rPr>
            <a:t>мають</a:t>
          </a:r>
          <a:r>
            <a:rPr lang="ru-RU" sz="2100" b="1" kern="1200" dirty="0">
              <a:solidFill>
                <a:schemeClr val="tx1"/>
              </a:solidFill>
            </a:rPr>
            <a:t> право </a:t>
          </a:r>
          <a:r>
            <a:rPr lang="ru-RU" sz="2100" b="1" kern="1200" dirty="0" err="1">
              <a:solidFill>
                <a:schemeClr val="tx1"/>
              </a:solidFill>
            </a:rPr>
            <a:t>уповноважити</a:t>
          </a:r>
          <a:r>
            <a:rPr lang="ru-RU" sz="2100" b="1" kern="1200" dirty="0">
              <a:solidFill>
                <a:schemeClr val="tx1"/>
              </a:solidFill>
            </a:rPr>
            <a:t> </a:t>
          </a:r>
          <a:r>
            <a:rPr lang="ru-RU" sz="2100" b="0" kern="1200" dirty="0">
              <a:solidFill>
                <a:schemeClr val="tx1"/>
              </a:solidFill>
            </a:rPr>
            <a:t>одного з них на </a:t>
          </a:r>
          <a:r>
            <a:rPr lang="ru-RU" sz="2100" b="0" kern="1200" dirty="0" err="1">
              <a:solidFill>
                <a:schemeClr val="tx1"/>
              </a:solidFill>
            </a:rPr>
            <a:t>вчинення</a:t>
          </a:r>
          <a:r>
            <a:rPr lang="ru-RU" sz="2100" b="0" kern="1200" dirty="0">
              <a:solidFill>
                <a:schemeClr val="tx1"/>
              </a:solidFill>
            </a:rPr>
            <a:t> </a:t>
          </a:r>
          <a:r>
            <a:rPr lang="ru-RU" sz="2100" b="0" kern="1200" dirty="0" err="1">
              <a:solidFill>
                <a:schemeClr val="tx1"/>
              </a:solidFill>
            </a:rPr>
            <a:t>правочинів</a:t>
          </a:r>
          <a:r>
            <a:rPr lang="ru-RU" sz="2100" b="0" kern="1200" dirty="0">
              <a:solidFill>
                <a:schemeClr val="tx1"/>
              </a:solidFill>
            </a:rPr>
            <a:t> </a:t>
          </a:r>
          <a:r>
            <a:rPr lang="ru-RU" sz="2100" b="1" kern="1200" dirty="0" err="1">
              <a:solidFill>
                <a:schemeClr val="tx1"/>
              </a:solidFill>
            </a:rPr>
            <a:t>щодо</a:t>
          </a:r>
          <a:r>
            <a:rPr lang="ru-RU" sz="2100" b="1" kern="1200" dirty="0">
              <a:solidFill>
                <a:schemeClr val="tx1"/>
              </a:solidFill>
            </a:rPr>
            <a:t> </a:t>
          </a:r>
          <a:r>
            <a:rPr lang="ru-RU" sz="2100" b="1" kern="1200" dirty="0" err="1">
              <a:solidFill>
                <a:schemeClr val="tx1"/>
              </a:solidFill>
            </a:rPr>
            <a:t>розпорядження</a:t>
          </a:r>
          <a:r>
            <a:rPr lang="ru-RU" sz="2100" b="1" kern="1200" dirty="0">
              <a:solidFill>
                <a:schemeClr val="tx1"/>
              </a:solidFill>
            </a:rPr>
            <a:t> </a:t>
          </a:r>
          <a:r>
            <a:rPr lang="ru-RU" sz="2100" b="1" kern="1200" dirty="0" err="1">
              <a:solidFill>
                <a:schemeClr val="tx1"/>
              </a:solidFill>
            </a:rPr>
            <a:t>спільним</a:t>
          </a:r>
          <a:r>
            <a:rPr lang="ru-RU" sz="2100" b="1" kern="1200" dirty="0">
              <a:solidFill>
                <a:schemeClr val="tx1"/>
              </a:solidFill>
            </a:rPr>
            <a:t> </a:t>
          </a:r>
          <a:r>
            <a:rPr lang="ru-RU" sz="2100" b="1" kern="1200" dirty="0" err="1">
              <a:solidFill>
                <a:schemeClr val="tx1"/>
              </a:solidFill>
            </a:rPr>
            <a:t>майном</a:t>
          </a:r>
          <a:r>
            <a:rPr lang="ru-RU" sz="2100" b="0" kern="1200" dirty="0">
              <a:solidFill>
                <a:schemeClr val="tx1"/>
              </a:solidFill>
            </a:rPr>
            <a:t>.</a:t>
          </a:r>
          <a:endParaRPr lang="uk-UA" sz="2100" b="0" kern="1200" dirty="0">
            <a:solidFill>
              <a:schemeClr val="tx1"/>
            </a:solidFill>
          </a:endParaRPr>
        </a:p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100" b="0" kern="1200" dirty="0" err="1">
              <a:solidFill>
                <a:schemeClr val="tx1"/>
              </a:solidFill>
            </a:rPr>
            <a:t>Правочин</a:t>
          </a:r>
          <a:r>
            <a:rPr lang="ru-RU" sz="2100" b="0" kern="1200" dirty="0">
              <a:solidFill>
                <a:schemeClr val="tx1"/>
              </a:solidFill>
            </a:rPr>
            <a:t> </a:t>
          </a:r>
          <a:r>
            <a:rPr lang="ru-RU" sz="2100" b="0" kern="1200" dirty="0" err="1">
              <a:solidFill>
                <a:schemeClr val="tx1"/>
              </a:solidFill>
            </a:rPr>
            <a:t>щодо</a:t>
          </a:r>
          <a:r>
            <a:rPr lang="ru-RU" sz="2100" b="0" kern="1200" dirty="0">
              <a:solidFill>
                <a:schemeClr val="tx1"/>
              </a:solidFill>
            </a:rPr>
            <a:t> </a:t>
          </a:r>
          <a:r>
            <a:rPr lang="ru-RU" sz="2100" b="0" kern="1200" dirty="0" err="1">
              <a:solidFill>
                <a:schemeClr val="tx1"/>
              </a:solidFill>
            </a:rPr>
            <a:t>розпорядження</a:t>
          </a:r>
          <a:r>
            <a:rPr lang="ru-RU" sz="2100" b="0" kern="1200" dirty="0">
              <a:solidFill>
                <a:schemeClr val="tx1"/>
              </a:solidFill>
            </a:rPr>
            <a:t> </a:t>
          </a:r>
          <a:r>
            <a:rPr lang="ru-RU" sz="2100" b="0" kern="1200" dirty="0" err="1">
              <a:solidFill>
                <a:schemeClr val="tx1"/>
              </a:solidFill>
            </a:rPr>
            <a:t>спільним</a:t>
          </a:r>
          <a:r>
            <a:rPr lang="ru-RU" sz="2100" b="0" kern="1200" dirty="0">
              <a:solidFill>
                <a:schemeClr val="tx1"/>
              </a:solidFill>
            </a:rPr>
            <a:t> </a:t>
          </a:r>
          <a:r>
            <a:rPr lang="ru-RU" sz="2100" b="0" kern="1200" dirty="0" err="1">
              <a:solidFill>
                <a:schemeClr val="tx1"/>
              </a:solidFill>
            </a:rPr>
            <a:t>майном</a:t>
          </a:r>
          <a:r>
            <a:rPr lang="ru-RU" sz="2100" b="0" kern="1200" dirty="0">
              <a:solidFill>
                <a:schemeClr val="tx1"/>
              </a:solidFill>
            </a:rPr>
            <a:t>, </a:t>
          </a:r>
          <a:r>
            <a:rPr lang="ru-RU" sz="2100" b="0" kern="1200" dirty="0" err="1">
              <a:solidFill>
                <a:schemeClr val="tx1"/>
              </a:solidFill>
            </a:rPr>
            <a:t>вчинений</a:t>
          </a:r>
          <a:r>
            <a:rPr lang="ru-RU" sz="2100" b="0" kern="1200" dirty="0">
              <a:solidFill>
                <a:schemeClr val="tx1"/>
              </a:solidFill>
            </a:rPr>
            <a:t> одним </a:t>
          </a:r>
          <a:r>
            <a:rPr lang="ru-RU" sz="2100" b="0" kern="1200" dirty="0" err="1">
              <a:solidFill>
                <a:schemeClr val="tx1"/>
              </a:solidFill>
            </a:rPr>
            <a:t>із</a:t>
          </a:r>
          <a:r>
            <a:rPr lang="ru-RU" sz="2100" b="0" kern="1200" dirty="0">
              <a:solidFill>
                <a:schemeClr val="tx1"/>
              </a:solidFill>
            </a:rPr>
            <a:t> </a:t>
          </a:r>
          <a:r>
            <a:rPr lang="ru-RU" sz="2100" b="0" kern="1200" dirty="0" err="1">
              <a:solidFill>
                <a:schemeClr val="tx1"/>
              </a:solidFill>
            </a:rPr>
            <a:t>співвласників</a:t>
          </a:r>
          <a:r>
            <a:rPr lang="ru-RU" sz="2100" b="1" kern="1200" dirty="0">
              <a:solidFill>
                <a:schemeClr val="tx1"/>
              </a:solidFill>
            </a:rPr>
            <a:t>, </a:t>
          </a:r>
          <a:r>
            <a:rPr lang="ru-RU" sz="2100" b="1" kern="1200" dirty="0" err="1">
              <a:solidFill>
                <a:schemeClr val="tx1"/>
              </a:solidFill>
            </a:rPr>
            <a:t>може</a:t>
          </a:r>
          <a:r>
            <a:rPr lang="ru-RU" sz="2100" b="1" kern="1200" dirty="0">
              <a:solidFill>
                <a:schemeClr val="tx1"/>
              </a:solidFill>
            </a:rPr>
            <a:t> бути </a:t>
          </a:r>
          <a:r>
            <a:rPr lang="ru-RU" sz="2100" b="1" kern="1200" dirty="0" err="1">
              <a:solidFill>
                <a:schemeClr val="tx1"/>
              </a:solidFill>
            </a:rPr>
            <a:t>визнаний</a:t>
          </a:r>
          <a:r>
            <a:rPr lang="ru-RU" sz="2100" b="1" kern="1200" dirty="0">
              <a:solidFill>
                <a:schemeClr val="tx1"/>
              </a:solidFill>
            </a:rPr>
            <a:t> судом </a:t>
          </a:r>
          <a:r>
            <a:rPr lang="ru-RU" sz="2100" b="1" kern="1200" dirty="0" err="1">
              <a:solidFill>
                <a:schemeClr val="tx1"/>
              </a:solidFill>
            </a:rPr>
            <a:t>недійсним</a:t>
          </a:r>
          <a:r>
            <a:rPr lang="ru-RU" sz="2100" b="1" kern="1200" dirty="0">
              <a:solidFill>
                <a:schemeClr val="tx1"/>
              </a:solidFill>
            </a:rPr>
            <a:t> </a:t>
          </a:r>
          <a:r>
            <a:rPr lang="ru-RU" sz="2100" b="0" kern="1200" dirty="0">
              <a:solidFill>
                <a:schemeClr val="tx1"/>
              </a:solidFill>
            </a:rPr>
            <a:t>за </a:t>
          </a:r>
          <a:r>
            <a:rPr lang="ru-RU" sz="2100" b="0" kern="1200" dirty="0" err="1">
              <a:solidFill>
                <a:schemeClr val="tx1"/>
              </a:solidFill>
            </a:rPr>
            <a:t>позовом</a:t>
          </a:r>
          <a:r>
            <a:rPr lang="ru-RU" sz="2100" b="0" kern="1200" dirty="0">
              <a:solidFill>
                <a:schemeClr val="tx1"/>
              </a:solidFill>
            </a:rPr>
            <a:t> </a:t>
          </a:r>
          <a:r>
            <a:rPr lang="ru-RU" sz="2100" b="0" kern="1200" dirty="0" err="1">
              <a:solidFill>
                <a:schemeClr val="tx1"/>
              </a:solidFill>
            </a:rPr>
            <a:t>іншого</a:t>
          </a:r>
          <a:r>
            <a:rPr lang="ru-RU" sz="2100" b="0" kern="1200" dirty="0">
              <a:solidFill>
                <a:schemeClr val="tx1"/>
              </a:solidFill>
            </a:rPr>
            <a:t> </a:t>
          </a:r>
          <a:r>
            <a:rPr lang="ru-RU" sz="2100" b="0" kern="1200" dirty="0" err="1">
              <a:solidFill>
                <a:schemeClr val="tx1"/>
              </a:solidFill>
            </a:rPr>
            <a:t>співвласника</a:t>
          </a:r>
          <a:r>
            <a:rPr lang="ru-RU" sz="2100" b="1" kern="1200" dirty="0">
              <a:solidFill>
                <a:schemeClr val="tx1"/>
              </a:solidFill>
            </a:rPr>
            <a:t> у </a:t>
          </a:r>
          <a:r>
            <a:rPr lang="ru-RU" sz="2100" b="1" kern="1200" dirty="0" err="1">
              <a:solidFill>
                <a:schemeClr val="tx1"/>
              </a:solidFill>
            </a:rPr>
            <a:t>разі</a:t>
          </a:r>
          <a:r>
            <a:rPr lang="ru-RU" sz="2100" b="1" kern="1200" dirty="0">
              <a:solidFill>
                <a:schemeClr val="tx1"/>
              </a:solidFill>
            </a:rPr>
            <a:t> </a:t>
          </a:r>
          <a:r>
            <a:rPr lang="ru-RU" sz="2100" b="1" kern="1200" dirty="0" err="1">
              <a:solidFill>
                <a:schemeClr val="tx1"/>
              </a:solidFill>
            </a:rPr>
            <a:t>відсутності</a:t>
          </a:r>
          <a:r>
            <a:rPr lang="ru-RU" sz="2100" b="1" kern="1200" dirty="0">
              <a:solidFill>
                <a:schemeClr val="tx1"/>
              </a:solidFill>
            </a:rPr>
            <a:t> у </a:t>
          </a:r>
          <a:r>
            <a:rPr lang="ru-RU" sz="2100" b="1" kern="1200" dirty="0" err="1">
              <a:solidFill>
                <a:schemeClr val="tx1"/>
              </a:solidFill>
            </a:rPr>
            <a:t>співвласника</a:t>
          </a:r>
          <a:r>
            <a:rPr lang="ru-RU" sz="2100" b="1" kern="1200" dirty="0">
              <a:solidFill>
                <a:schemeClr val="tx1"/>
              </a:solidFill>
            </a:rPr>
            <a:t>, </a:t>
          </a:r>
          <a:r>
            <a:rPr lang="ru-RU" sz="2100" b="1" kern="1200" dirty="0" err="1">
              <a:solidFill>
                <a:schemeClr val="tx1"/>
              </a:solidFill>
            </a:rPr>
            <a:t>який</a:t>
          </a:r>
          <a:r>
            <a:rPr lang="ru-RU" sz="2100" b="1" kern="1200" dirty="0">
              <a:solidFill>
                <a:schemeClr val="tx1"/>
              </a:solidFill>
            </a:rPr>
            <a:t> вчинив </a:t>
          </a:r>
          <a:r>
            <a:rPr lang="ru-RU" sz="2100" b="1" kern="1200" dirty="0" err="1">
              <a:solidFill>
                <a:schemeClr val="tx1"/>
              </a:solidFill>
            </a:rPr>
            <a:t>правочин</a:t>
          </a:r>
          <a:r>
            <a:rPr lang="ru-RU" sz="2100" b="1" kern="1200" dirty="0">
              <a:solidFill>
                <a:schemeClr val="tx1"/>
              </a:solidFill>
            </a:rPr>
            <a:t>, </a:t>
          </a:r>
          <a:r>
            <a:rPr lang="ru-RU" sz="2100" b="1" kern="1200" dirty="0" err="1">
              <a:solidFill>
                <a:schemeClr val="tx1"/>
              </a:solidFill>
            </a:rPr>
            <a:t>необхідних</a:t>
          </a:r>
          <a:r>
            <a:rPr lang="ru-RU" sz="2100" b="1" kern="1200" dirty="0">
              <a:solidFill>
                <a:schemeClr val="tx1"/>
              </a:solidFill>
            </a:rPr>
            <a:t> </a:t>
          </a:r>
          <a:r>
            <a:rPr lang="ru-RU" sz="2100" b="1" kern="1200" dirty="0" err="1">
              <a:solidFill>
                <a:schemeClr val="tx1"/>
              </a:solidFill>
            </a:rPr>
            <a:t>повноважень</a:t>
          </a:r>
          <a:r>
            <a:rPr lang="ru-RU" sz="2100" b="1" kern="1200" dirty="0">
              <a:solidFill>
                <a:schemeClr val="tx1"/>
              </a:solidFill>
            </a:rPr>
            <a:t>.</a:t>
          </a:r>
          <a:endParaRPr lang="uk-UA" sz="2100" b="0" kern="1200" dirty="0">
            <a:solidFill>
              <a:schemeClr val="tx1"/>
            </a:solidFill>
          </a:endParaRPr>
        </a:p>
      </dsp:txBody>
      <dsp:txXfrm>
        <a:off x="0" y="98177"/>
        <a:ext cx="17145000" cy="2932650"/>
      </dsp:txXfrm>
    </dsp:sp>
    <dsp:sp modelId="{7854569F-3024-4E95-8340-9487E1C92816}">
      <dsp:nvSpPr>
        <dsp:cNvPr id="0" name=""/>
        <dsp:cNvSpPr/>
      </dsp:nvSpPr>
      <dsp:spPr>
        <a:xfrm>
          <a:off x="449606" y="40880"/>
          <a:ext cx="16298443" cy="446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 err="1"/>
            <a:t>Здійснення</a:t>
          </a:r>
          <a:r>
            <a:rPr lang="ru-RU" sz="2500" b="1" kern="1200" dirty="0"/>
            <a:t> права </a:t>
          </a:r>
          <a:r>
            <a:rPr lang="ru-RU" sz="2500" b="1" kern="1200" dirty="0" err="1"/>
            <a:t>спільної</a:t>
          </a:r>
          <a:r>
            <a:rPr lang="ru-RU" sz="2500" b="1" kern="1200" dirty="0"/>
            <a:t> </a:t>
          </a:r>
          <a:r>
            <a:rPr lang="ru-RU" sz="2500" b="1" kern="1200" dirty="0" err="1"/>
            <a:t>сумісної</a:t>
          </a:r>
          <a:r>
            <a:rPr lang="ru-RU" sz="2500" b="1" kern="1200" dirty="0"/>
            <a:t> </a:t>
          </a:r>
          <a:r>
            <a:rPr lang="ru-RU" sz="2500" b="1" kern="1200" dirty="0" err="1"/>
            <a:t>власності</a:t>
          </a:r>
          <a:r>
            <a:rPr lang="ru-RU" sz="2500" b="1" kern="1200" dirty="0"/>
            <a:t>(ст. 369 ЦКУ)</a:t>
          </a:r>
          <a:endParaRPr lang="uk-UA" sz="2500" b="1" kern="1200" dirty="0"/>
        </a:p>
      </dsp:txBody>
      <dsp:txXfrm>
        <a:off x="471382" y="62656"/>
        <a:ext cx="16254891" cy="402532"/>
      </dsp:txXfrm>
    </dsp:sp>
    <dsp:sp modelId="{62E2D74F-C8E0-45E2-9EB4-117375DF2C20}">
      <dsp:nvSpPr>
        <dsp:cNvPr id="0" name=""/>
        <dsp:cNvSpPr/>
      </dsp:nvSpPr>
      <dsp:spPr>
        <a:xfrm>
          <a:off x="0" y="3548632"/>
          <a:ext cx="17145000" cy="2932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395732" rIns="1330643" bIns="149352" numCol="1" spcCol="1270" anchor="t" anchorCtr="0">
          <a:noAutofit/>
        </a:bodyPr>
        <a:lstStyle/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uk-UA" sz="2100" b="1" kern="1200" dirty="0"/>
        </a:p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100" b="1" kern="1200" dirty="0"/>
            <a:t>Дружина, чоловік розпоряджаються майном, що є об'єктом права спільної сумісної власності подружжя, за взаємною згодою.</a:t>
          </a:r>
        </a:p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100" b="0" kern="1200" dirty="0"/>
            <a:t>Дружина, чоловік має право на звернення до суду з позовом про визнання договору недійсним як такого, що укладений другим із подружжя без її, його згоди, якщо цей договір виходить за межі дрібного побутового.</a:t>
          </a:r>
          <a:endParaRPr lang="uk-UA" sz="2100" b="1" kern="1200" dirty="0"/>
        </a:p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100" b="0" kern="1200" dirty="0"/>
            <a:t>Для </a:t>
          </a:r>
          <a:r>
            <a:rPr lang="ru-RU" sz="2100" b="0" kern="1200" dirty="0" err="1"/>
            <a:t>укладення</a:t>
          </a:r>
          <a:r>
            <a:rPr lang="ru-RU" sz="2100" b="0" kern="1200" dirty="0"/>
            <a:t> одним </a:t>
          </a:r>
          <a:r>
            <a:rPr lang="ru-RU" sz="2100" b="0" kern="1200" dirty="0" err="1"/>
            <a:t>із</a:t>
          </a:r>
          <a:r>
            <a:rPr lang="ru-RU" sz="2100" b="0" kern="1200" dirty="0"/>
            <a:t> </a:t>
          </a:r>
          <a:r>
            <a:rPr lang="ru-RU" sz="2100" b="0" kern="1200" dirty="0" err="1"/>
            <a:t>подружжя</a:t>
          </a:r>
          <a:r>
            <a:rPr lang="ru-RU" sz="2100" b="0" kern="1200" dirty="0"/>
            <a:t> </a:t>
          </a:r>
          <a:r>
            <a:rPr lang="ru-RU" sz="2100" b="0" kern="1200" dirty="0" err="1"/>
            <a:t>договорів</a:t>
          </a:r>
          <a:r>
            <a:rPr lang="ru-RU" sz="2100" b="0" kern="1200" dirty="0"/>
            <a:t>, </a:t>
          </a:r>
          <a:r>
            <a:rPr lang="ru-RU" sz="2100" b="0" kern="1200" dirty="0" err="1"/>
            <a:t>які</a:t>
          </a:r>
          <a:r>
            <a:rPr lang="ru-RU" sz="2100" b="0" kern="1200" dirty="0"/>
            <a:t> </a:t>
          </a:r>
          <a:r>
            <a:rPr lang="ru-RU" sz="2100" b="0" kern="1200" dirty="0" err="1"/>
            <a:t>потребують</a:t>
          </a:r>
          <a:r>
            <a:rPr lang="ru-RU" sz="2100" b="0" kern="1200" dirty="0"/>
            <a:t> </a:t>
          </a:r>
          <a:r>
            <a:rPr lang="ru-RU" sz="2100" b="0" kern="1200" dirty="0" err="1"/>
            <a:t>нотаріального</a:t>
          </a:r>
          <a:r>
            <a:rPr lang="ru-RU" sz="2100" b="0" kern="1200" dirty="0"/>
            <a:t> </a:t>
          </a:r>
          <a:r>
            <a:rPr lang="ru-RU" sz="2100" b="0" kern="1200" dirty="0" err="1"/>
            <a:t>посвідчення</a:t>
          </a:r>
          <a:r>
            <a:rPr lang="ru-RU" sz="2100" b="0" kern="1200" dirty="0"/>
            <a:t> і (</a:t>
          </a:r>
          <a:r>
            <a:rPr lang="ru-RU" sz="2100" b="0" kern="1200" dirty="0" err="1"/>
            <a:t>або</a:t>
          </a:r>
          <a:r>
            <a:rPr lang="ru-RU" sz="2100" b="0" kern="1200" dirty="0"/>
            <a:t>) </a:t>
          </a:r>
          <a:r>
            <a:rPr lang="ru-RU" sz="2100" b="0" kern="1200" dirty="0" err="1"/>
            <a:t>державної</a:t>
          </a:r>
          <a:r>
            <a:rPr lang="ru-RU" sz="2100" b="0" kern="1200" dirty="0"/>
            <a:t> </a:t>
          </a:r>
          <a:r>
            <a:rPr lang="ru-RU" sz="2100" b="0" kern="1200" dirty="0" err="1"/>
            <a:t>реєстрації</a:t>
          </a:r>
          <a:r>
            <a:rPr lang="ru-RU" sz="2100" b="0" kern="1200" dirty="0"/>
            <a:t>, а </a:t>
          </a:r>
          <a:r>
            <a:rPr lang="ru-RU" sz="2100" b="0" kern="1200" dirty="0" err="1"/>
            <a:t>також</a:t>
          </a:r>
          <a:r>
            <a:rPr lang="ru-RU" sz="2100" b="0" kern="1200" dirty="0"/>
            <a:t> </a:t>
          </a:r>
          <a:r>
            <a:rPr lang="ru-RU" sz="2100" b="0" kern="1200" dirty="0" err="1"/>
            <a:t>договорів</a:t>
          </a:r>
          <a:r>
            <a:rPr lang="ru-RU" sz="2100" b="0" kern="1200" dirty="0"/>
            <a:t> </a:t>
          </a:r>
          <a:r>
            <a:rPr lang="ru-RU" sz="2100" b="0" kern="1200" dirty="0" err="1"/>
            <a:t>стосовно</a:t>
          </a:r>
          <a:r>
            <a:rPr lang="ru-RU" sz="2100" b="0" kern="1200" dirty="0"/>
            <a:t> </a:t>
          </a:r>
          <a:r>
            <a:rPr lang="ru-RU" sz="2100" b="0" kern="1200" dirty="0" err="1"/>
            <a:t>цінного</a:t>
          </a:r>
          <a:r>
            <a:rPr lang="ru-RU" sz="2100" b="0" kern="1200" dirty="0"/>
            <a:t> майна, </a:t>
          </a:r>
          <a:r>
            <a:rPr lang="ru-RU" sz="2100" b="1" kern="1200" dirty="0" err="1"/>
            <a:t>згода</a:t>
          </a:r>
          <a:r>
            <a:rPr lang="ru-RU" sz="2100" b="1" kern="1200" dirty="0"/>
            <a:t> другого з </a:t>
          </a:r>
          <a:r>
            <a:rPr lang="ru-RU" sz="2100" b="1" kern="1200" dirty="0" err="1"/>
            <a:t>подружжя</a:t>
          </a:r>
          <a:r>
            <a:rPr lang="ru-RU" sz="2100" b="1" kern="1200" dirty="0"/>
            <a:t> </a:t>
          </a:r>
          <a:r>
            <a:rPr lang="ru-RU" sz="2100" b="1" kern="1200" dirty="0" err="1"/>
            <a:t>має</a:t>
          </a:r>
          <a:r>
            <a:rPr lang="ru-RU" sz="2100" b="1" kern="1200" dirty="0"/>
            <a:t> бути подана </a:t>
          </a:r>
          <a:r>
            <a:rPr lang="ru-RU" sz="2100" b="1" kern="1200" dirty="0" err="1"/>
            <a:t>письмово</a:t>
          </a:r>
          <a:r>
            <a:rPr lang="ru-RU" sz="2100" b="0" kern="1200" dirty="0"/>
            <a:t>. </a:t>
          </a:r>
          <a:r>
            <a:rPr lang="ru-RU" sz="2100" b="1" kern="1200" dirty="0" err="1"/>
            <a:t>Згода</a:t>
          </a:r>
          <a:r>
            <a:rPr lang="ru-RU" sz="2100" b="1" kern="1200" dirty="0"/>
            <a:t> на </a:t>
          </a:r>
          <a:r>
            <a:rPr lang="ru-RU" sz="2100" b="1" kern="1200" dirty="0" err="1"/>
            <a:t>укладення</a:t>
          </a:r>
          <a:r>
            <a:rPr lang="ru-RU" sz="2100" b="1" kern="1200" dirty="0"/>
            <a:t> договору, </a:t>
          </a:r>
          <a:r>
            <a:rPr lang="ru-RU" sz="2100" b="1" kern="1200" dirty="0" err="1"/>
            <a:t>який</a:t>
          </a:r>
          <a:r>
            <a:rPr lang="ru-RU" sz="2100" b="1" kern="1200" dirty="0"/>
            <a:t> </a:t>
          </a:r>
          <a:r>
            <a:rPr lang="ru-RU" sz="2100" b="1" kern="1200" dirty="0" err="1"/>
            <a:t>потребує</a:t>
          </a:r>
          <a:r>
            <a:rPr lang="ru-RU" sz="2100" b="1" kern="1200" dirty="0"/>
            <a:t> </a:t>
          </a:r>
          <a:r>
            <a:rPr lang="ru-RU" sz="2100" b="1" kern="1200" dirty="0" err="1"/>
            <a:t>нотаріального</a:t>
          </a:r>
          <a:r>
            <a:rPr lang="ru-RU" sz="2100" b="1" kern="1200" dirty="0"/>
            <a:t> </a:t>
          </a:r>
          <a:r>
            <a:rPr lang="ru-RU" sz="2100" b="1" kern="1200" dirty="0" err="1"/>
            <a:t>посвідчення</a:t>
          </a:r>
          <a:r>
            <a:rPr lang="ru-RU" sz="2100" b="1" kern="1200" dirty="0"/>
            <a:t> і (</a:t>
          </a:r>
          <a:r>
            <a:rPr lang="ru-RU" sz="2100" b="1" kern="1200" dirty="0" err="1"/>
            <a:t>або</a:t>
          </a:r>
          <a:r>
            <a:rPr lang="ru-RU" sz="2100" b="1" kern="1200" dirty="0"/>
            <a:t>) </a:t>
          </a:r>
          <a:r>
            <a:rPr lang="ru-RU" sz="2100" b="1" kern="1200" dirty="0" err="1"/>
            <a:t>державної</a:t>
          </a:r>
          <a:r>
            <a:rPr lang="ru-RU" sz="2100" b="1" kern="1200" dirty="0"/>
            <a:t> </a:t>
          </a:r>
          <a:r>
            <a:rPr lang="ru-RU" sz="2100" b="1" kern="1200" dirty="0" err="1"/>
            <a:t>реєстрації</a:t>
          </a:r>
          <a:r>
            <a:rPr lang="ru-RU" sz="2100" b="1" kern="1200" dirty="0"/>
            <a:t>, </a:t>
          </a:r>
          <a:r>
            <a:rPr lang="ru-RU" sz="2100" b="1" kern="1200" dirty="0" err="1"/>
            <a:t>має</a:t>
          </a:r>
          <a:r>
            <a:rPr lang="ru-RU" sz="2100" b="1" kern="1200" dirty="0"/>
            <a:t> бути </a:t>
          </a:r>
          <a:r>
            <a:rPr lang="ru-RU" sz="2100" b="1" kern="1200" dirty="0" err="1"/>
            <a:t>нотаріально</a:t>
          </a:r>
          <a:r>
            <a:rPr lang="ru-RU" sz="2100" b="1" kern="1200" dirty="0"/>
            <a:t> </a:t>
          </a:r>
          <a:r>
            <a:rPr lang="ru-RU" sz="2100" b="1" kern="1200" dirty="0" err="1"/>
            <a:t>засвідчена</a:t>
          </a:r>
          <a:r>
            <a:rPr lang="ru-RU" sz="2100" b="1" kern="1200" dirty="0"/>
            <a:t>.</a:t>
          </a:r>
          <a:endParaRPr lang="uk-UA" sz="2100" b="1" kern="1200" dirty="0"/>
        </a:p>
      </dsp:txBody>
      <dsp:txXfrm>
        <a:off x="0" y="3548632"/>
        <a:ext cx="17145000" cy="2932650"/>
      </dsp:txXfrm>
    </dsp:sp>
    <dsp:sp modelId="{59D8DACE-2090-4139-BACF-B612C615B4E9}">
      <dsp:nvSpPr>
        <dsp:cNvPr id="0" name=""/>
        <dsp:cNvSpPr/>
      </dsp:nvSpPr>
      <dsp:spPr>
        <a:xfrm>
          <a:off x="450004" y="3192260"/>
          <a:ext cx="16051166" cy="840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Право </a:t>
          </a:r>
          <a:r>
            <a:rPr lang="ru-RU" sz="2500" b="1" kern="1200" dirty="0" err="1"/>
            <a:t>подружжя</a:t>
          </a:r>
          <a:r>
            <a:rPr lang="ru-RU" sz="2500" b="1" kern="1200" dirty="0"/>
            <a:t> на </a:t>
          </a:r>
          <a:r>
            <a:rPr lang="ru-RU" sz="2500" b="1" kern="1200" dirty="0" err="1"/>
            <a:t>розпоряджання</a:t>
          </a:r>
          <a:r>
            <a:rPr lang="ru-RU" sz="2500" b="1" kern="1200" dirty="0"/>
            <a:t> </a:t>
          </a:r>
          <a:r>
            <a:rPr lang="ru-RU" sz="2500" b="1" kern="1200" dirty="0" err="1"/>
            <a:t>майном</a:t>
          </a:r>
          <a:r>
            <a:rPr lang="ru-RU" sz="2500" b="1" kern="1200" dirty="0"/>
            <a:t>, </a:t>
          </a:r>
          <a:r>
            <a:rPr lang="ru-RU" sz="2500" b="1" kern="1200" dirty="0" err="1"/>
            <a:t>що</a:t>
          </a:r>
          <a:r>
            <a:rPr lang="ru-RU" sz="2500" b="1" kern="1200" dirty="0"/>
            <a:t> є </a:t>
          </a:r>
          <a:r>
            <a:rPr lang="ru-RU" sz="2500" b="1" kern="1200" dirty="0" err="1"/>
            <a:t>спільною</a:t>
          </a:r>
          <a:r>
            <a:rPr lang="ru-RU" sz="2500" b="1" kern="1200" dirty="0"/>
            <a:t> </a:t>
          </a:r>
          <a:r>
            <a:rPr lang="ru-RU" sz="2500" b="1" kern="1200" dirty="0" err="1"/>
            <a:t>сумісною</a:t>
          </a:r>
          <a:r>
            <a:rPr lang="ru-RU" sz="2500" b="1" kern="1200" dirty="0"/>
            <a:t> </a:t>
          </a:r>
          <a:r>
            <a:rPr lang="ru-RU" sz="2500" b="1" kern="1200" dirty="0" err="1"/>
            <a:t>власністю</a:t>
          </a:r>
          <a:r>
            <a:rPr lang="ru-RU" sz="2500" b="1" kern="1200" dirty="0"/>
            <a:t> </a:t>
          </a:r>
          <a:r>
            <a:rPr lang="ru-RU" sz="2500" b="1" kern="1200" dirty="0" err="1"/>
            <a:t>подружжя</a:t>
          </a:r>
          <a:r>
            <a:rPr lang="ru-RU" sz="2500" b="1" kern="1200" dirty="0"/>
            <a:t> (ст.65СКУ)</a:t>
          </a:r>
          <a:endParaRPr lang="uk-UA" sz="2500" b="1" kern="1200" spc="-80" baseline="0" dirty="0"/>
        </a:p>
      </dsp:txBody>
      <dsp:txXfrm>
        <a:off x="491028" y="3233284"/>
        <a:ext cx="15969118" cy="7583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126FD-0865-4951-93FF-61D0942BD75C}">
      <dsp:nvSpPr>
        <dsp:cNvPr id="0" name=""/>
        <dsp:cNvSpPr/>
      </dsp:nvSpPr>
      <dsp:spPr>
        <a:xfrm>
          <a:off x="0" y="109576"/>
          <a:ext cx="17145000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499872" rIns="720000" bIns="149352" numCol="1" spcCol="1270" anchor="t" anchorCtr="0">
          <a:noAutofit/>
        </a:bodyPr>
        <a:lstStyle/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100" b="0" kern="1200" dirty="0"/>
            <a:t>Дружина та чоловік мають право на </a:t>
          </a:r>
          <a:r>
            <a:rPr lang="uk-UA" sz="2100" b="1" kern="1200" dirty="0"/>
            <a:t>укладення між собою усіх договорів</a:t>
          </a:r>
          <a:r>
            <a:rPr lang="uk-UA" sz="2100" b="0" kern="1200" dirty="0"/>
            <a:t>, які не заборонені законом, як щодо </a:t>
          </a:r>
          <a:r>
            <a:rPr lang="uk-UA" sz="2100" b="1" kern="1200" dirty="0"/>
            <a:t>майна, що є їхньою особистою приватною власністю</a:t>
          </a:r>
          <a:r>
            <a:rPr lang="uk-UA" sz="2100" b="0" kern="1200" dirty="0"/>
            <a:t>, так і </a:t>
          </a:r>
          <a:r>
            <a:rPr lang="uk-UA" sz="2100" b="1" kern="1200" dirty="0"/>
            <a:t>щодо майна, яке є об'єктом права спільної сумісної власності подружжя</a:t>
          </a:r>
          <a:r>
            <a:rPr lang="uk-UA" sz="2100" b="0" kern="1200" dirty="0"/>
            <a:t>.</a:t>
          </a:r>
          <a:endParaRPr lang="uk-UA" sz="2100" b="0" kern="1200" dirty="0">
            <a:solidFill>
              <a:schemeClr val="tx1"/>
            </a:solidFill>
          </a:endParaRPr>
        </a:p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100" b="0" kern="1200" dirty="0" err="1"/>
            <a:t>Договір</a:t>
          </a:r>
          <a:r>
            <a:rPr lang="ru-RU" sz="2100" b="0" kern="1200" dirty="0"/>
            <a:t> про </a:t>
          </a:r>
          <a:r>
            <a:rPr lang="ru-RU" sz="2100" b="0" kern="1200" dirty="0" err="1"/>
            <a:t>відчуження</a:t>
          </a:r>
          <a:r>
            <a:rPr lang="ru-RU" sz="2100" b="0" kern="1200" dirty="0"/>
            <a:t> одним </a:t>
          </a:r>
          <a:r>
            <a:rPr lang="ru-RU" sz="2100" b="0" kern="1200" dirty="0" err="1"/>
            <a:t>із</a:t>
          </a:r>
          <a:r>
            <a:rPr lang="ru-RU" sz="2100" b="0" kern="1200" dirty="0"/>
            <a:t> </a:t>
          </a:r>
          <a:r>
            <a:rPr lang="ru-RU" sz="2100" b="0" kern="1200" dirty="0" err="1"/>
            <a:t>подружжя</a:t>
          </a:r>
          <a:r>
            <a:rPr lang="ru-RU" sz="2100" b="0" kern="1200" dirty="0"/>
            <a:t> на </a:t>
          </a:r>
          <a:r>
            <a:rPr lang="ru-RU" sz="2100" b="0" kern="1200" dirty="0" err="1"/>
            <a:t>користь</a:t>
          </a:r>
          <a:r>
            <a:rPr lang="ru-RU" sz="2100" b="0" kern="1200" dirty="0"/>
            <a:t> другого з </a:t>
          </a:r>
          <a:r>
            <a:rPr lang="ru-RU" sz="2100" b="0" kern="1200" dirty="0" err="1"/>
            <a:t>подружжя</a:t>
          </a:r>
          <a:r>
            <a:rPr lang="ru-RU" sz="2100" b="0" kern="1200" dirty="0"/>
            <a:t> </a:t>
          </a:r>
          <a:r>
            <a:rPr lang="ru-RU" sz="2100" b="0" kern="1200" dirty="0" err="1"/>
            <a:t>своєї</a:t>
          </a:r>
          <a:r>
            <a:rPr lang="ru-RU" sz="2100" b="0" kern="1200" dirty="0"/>
            <a:t> </a:t>
          </a:r>
          <a:r>
            <a:rPr lang="ru-RU" sz="2100" b="1" kern="1200" dirty="0" err="1"/>
            <a:t>частки</a:t>
          </a:r>
          <a:r>
            <a:rPr lang="ru-RU" sz="2100" b="1" kern="1200" dirty="0"/>
            <a:t> у </a:t>
          </a:r>
          <a:r>
            <a:rPr lang="ru-RU" sz="2100" b="1" kern="1200" dirty="0" err="1"/>
            <a:t>праві</a:t>
          </a:r>
          <a:r>
            <a:rPr lang="ru-RU" sz="2100" b="1" kern="1200" dirty="0"/>
            <a:t> </a:t>
          </a:r>
          <a:r>
            <a:rPr lang="ru-RU" sz="2100" b="1" kern="1200" dirty="0" err="1"/>
            <a:t>спільної</a:t>
          </a:r>
          <a:r>
            <a:rPr lang="ru-RU" sz="2100" b="1" kern="1200" dirty="0"/>
            <a:t> </a:t>
          </a:r>
          <a:r>
            <a:rPr lang="ru-RU" sz="2100" b="1" kern="1200" dirty="0" err="1"/>
            <a:t>сумісної</a:t>
          </a:r>
          <a:r>
            <a:rPr lang="ru-RU" sz="2100" b="1" kern="1200" dirty="0"/>
            <a:t> </a:t>
          </a:r>
          <a:r>
            <a:rPr lang="ru-RU" sz="2100" b="1" kern="1200" dirty="0" err="1"/>
            <a:t>власності</a:t>
          </a:r>
          <a:r>
            <a:rPr lang="ru-RU" sz="2100" b="1" kern="1200" dirty="0"/>
            <a:t> </a:t>
          </a:r>
          <a:r>
            <a:rPr lang="ru-RU" sz="2100" b="0" kern="1200" dirty="0" err="1"/>
            <a:t>подружжя</a:t>
          </a:r>
          <a:r>
            <a:rPr lang="ru-RU" sz="2100" b="0" kern="1200" dirty="0"/>
            <a:t> </a:t>
          </a:r>
          <a:r>
            <a:rPr lang="ru-RU" sz="2100" b="0" kern="1200" dirty="0" err="1"/>
            <a:t>може</a:t>
          </a:r>
          <a:r>
            <a:rPr lang="ru-RU" sz="2100" b="0" kern="1200" dirty="0"/>
            <a:t> бути </a:t>
          </a:r>
          <a:r>
            <a:rPr lang="ru-RU" sz="2100" b="0" kern="1200" dirty="0" err="1"/>
            <a:t>укладений</a:t>
          </a:r>
          <a:r>
            <a:rPr lang="ru-RU" sz="2100" b="0" kern="1200" dirty="0"/>
            <a:t> без </a:t>
          </a:r>
          <a:r>
            <a:rPr lang="ru-RU" sz="2100" b="1" kern="1200" dirty="0" err="1"/>
            <a:t>виділу</a:t>
          </a:r>
          <a:r>
            <a:rPr lang="ru-RU" sz="2100" b="0" kern="1200" dirty="0"/>
            <a:t> </a:t>
          </a:r>
          <a:r>
            <a:rPr lang="ru-RU" sz="2100" b="0" kern="1200" dirty="0" err="1"/>
            <a:t>цієї</a:t>
          </a:r>
          <a:r>
            <a:rPr lang="ru-RU" sz="2100" b="0" kern="1200" dirty="0"/>
            <a:t> </a:t>
          </a:r>
          <a:r>
            <a:rPr lang="ru-RU" sz="2100" b="0" kern="1200" dirty="0" err="1"/>
            <a:t>частки</a:t>
          </a:r>
          <a:r>
            <a:rPr lang="ru-RU" sz="2100" b="0" kern="1200" dirty="0"/>
            <a:t>.</a:t>
          </a:r>
          <a:endParaRPr lang="uk-UA" sz="2100" b="0" kern="1200" dirty="0">
            <a:solidFill>
              <a:schemeClr val="tx1"/>
            </a:solidFill>
          </a:endParaRPr>
        </a:p>
      </dsp:txBody>
      <dsp:txXfrm>
        <a:off x="0" y="109576"/>
        <a:ext cx="17145000" cy="1852200"/>
      </dsp:txXfrm>
    </dsp:sp>
    <dsp:sp modelId="{7854569F-3024-4E95-8340-9487E1C92816}">
      <dsp:nvSpPr>
        <dsp:cNvPr id="0" name=""/>
        <dsp:cNvSpPr/>
      </dsp:nvSpPr>
      <dsp:spPr>
        <a:xfrm>
          <a:off x="449606" y="33571"/>
          <a:ext cx="16298443" cy="563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Право </a:t>
          </a:r>
          <a:r>
            <a:rPr lang="ru-RU" sz="2500" b="1" kern="1200" dirty="0" err="1"/>
            <a:t>подружжя</a:t>
          </a:r>
          <a:r>
            <a:rPr lang="ru-RU" sz="2500" b="1" kern="1200" dirty="0"/>
            <a:t> на </a:t>
          </a:r>
          <a:r>
            <a:rPr lang="ru-RU" sz="2500" b="1" kern="1200" dirty="0" err="1"/>
            <a:t>укладення</a:t>
          </a:r>
          <a:r>
            <a:rPr lang="ru-RU" sz="2500" b="1" kern="1200" dirty="0"/>
            <a:t> </a:t>
          </a:r>
          <a:r>
            <a:rPr lang="ru-RU" sz="2500" b="1" kern="1200" dirty="0" err="1"/>
            <a:t>договорів</a:t>
          </a:r>
          <a:r>
            <a:rPr lang="ru-RU" sz="2500" b="1" kern="1200" dirty="0"/>
            <a:t> </a:t>
          </a:r>
          <a:r>
            <a:rPr lang="ru-RU" sz="2500" b="1" kern="1200" dirty="0" err="1"/>
            <a:t>між</a:t>
          </a:r>
          <a:r>
            <a:rPr lang="ru-RU" sz="2500" b="1" kern="1200" dirty="0"/>
            <a:t> собою (ст. 64 СКУ)</a:t>
          </a:r>
          <a:endParaRPr lang="uk-UA" sz="2500" b="1" kern="1200" dirty="0"/>
        </a:p>
      </dsp:txBody>
      <dsp:txXfrm>
        <a:off x="477113" y="61078"/>
        <a:ext cx="16243429" cy="508461"/>
      </dsp:txXfrm>
    </dsp:sp>
    <dsp:sp modelId="{62E2D74F-C8E0-45E2-9EB4-117375DF2C20}">
      <dsp:nvSpPr>
        <dsp:cNvPr id="0" name=""/>
        <dsp:cNvSpPr/>
      </dsp:nvSpPr>
      <dsp:spPr>
        <a:xfrm>
          <a:off x="0" y="2316883"/>
          <a:ext cx="17145000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499872" rIns="1330643" bIns="149352" numCol="1" spcCol="1270" anchor="t" anchorCtr="0">
          <a:noAutofit/>
        </a:bodyPr>
        <a:lstStyle/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100" b="0" kern="1200" dirty="0" err="1"/>
            <a:t>Подружжя</a:t>
          </a:r>
          <a:r>
            <a:rPr lang="ru-RU" sz="2100" b="0" kern="1200" dirty="0"/>
            <a:t> </a:t>
          </a:r>
          <a:r>
            <a:rPr lang="ru-RU" sz="2100" b="0" kern="1200" dirty="0" err="1"/>
            <a:t>має</a:t>
          </a:r>
          <a:r>
            <a:rPr lang="ru-RU" sz="2100" b="0" kern="1200" dirty="0"/>
            <a:t> право </a:t>
          </a:r>
          <a:r>
            <a:rPr lang="ru-RU" sz="2100" b="0" kern="1200" dirty="0" err="1"/>
            <a:t>домовитися</a:t>
          </a:r>
          <a:r>
            <a:rPr lang="ru-RU" sz="2100" b="0" kern="1200" dirty="0"/>
            <a:t> </a:t>
          </a:r>
          <a:r>
            <a:rPr lang="ru-RU" sz="2100" b="0" kern="1200" dirty="0" err="1"/>
            <a:t>між</a:t>
          </a:r>
          <a:r>
            <a:rPr lang="ru-RU" sz="2100" b="0" kern="1200" dirty="0"/>
            <a:t> собою про </a:t>
          </a:r>
          <a:r>
            <a:rPr lang="ru-RU" sz="2100" b="1" kern="1200" dirty="0"/>
            <a:t>порядок </a:t>
          </a:r>
          <a:r>
            <a:rPr lang="ru-RU" sz="2100" b="1" kern="1200" dirty="0" err="1"/>
            <a:t>користування</a:t>
          </a:r>
          <a:r>
            <a:rPr lang="ru-RU" sz="2100" b="1" kern="1200" dirty="0"/>
            <a:t> </a:t>
          </a:r>
          <a:r>
            <a:rPr lang="ru-RU" sz="2100" b="1" kern="1200" dirty="0" err="1"/>
            <a:t>майном</a:t>
          </a:r>
          <a:r>
            <a:rPr lang="ru-RU" sz="2100" b="0" kern="1200" dirty="0"/>
            <a:t>, </a:t>
          </a:r>
          <a:r>
            <a:rPr lang="ru-RU" sz="2100" b="0" kern="1200" dirty="0" err="1"/>
            <a:t>що</a:t>
          </a:r>
          <a:r>
            <a:rPr lang="ru-RU" sz="2100" b="0" kern="1200" dirty="0"/>
            <a:t> </a:t>
          </a:r>
          <a:r>
            <a:rPr lang="ru-RU" sz="2100" b="0" kern="1200" dirty="0" err="1"/>
            <a:t>йому</a:t>
          </a:r>
          <a:r>
            <a:rPr lang="ru-RU" sz="2100" b="0" kern="1200" dirty="0"/>
            <a:t> </a:t>
          </a:r>
          <a:r>
            <a:rPr lang="ru-RU" sz="2100" b="0" kern="1200" dirty="0" err="1"/>
            <a:t>належить</a:t>
          </a:r>
          <a:r>
            <a:rPr lang="ru-RU" sz="2100" b="0" kern="1200" dirty="0"/>
            <a:t> на </a:t>
          </a:r>
          <a:r>
            <a:rPr lang="ru-RU" sz="2100" b="0" kern="1200" dirty="0" err="1"/>
            <a:t>праві</a:t>
          </a:r>
          <a:r>
            <a:rPr lang="ru-RU" sz="2100" b="0" kern="1200" dirty="0"/>
            <a:t> </a:t>
          </a:r>
          <a:r>
            <a:rPr lang="ru-RU" sz="2100" b="0" kern="1200" dirty="0" err="1"/>
            <a:t>спільної</a:t>
          </a:r>
          <a:r>
            <a:rPr lang="ru-RU" sz="2100" b="0" kern="1200" dirty="0"/>
            <a:t> </a:t>
          </a:r>
          <a:r>
            <a:rPr lang="ru-RU" sz="2100" b="0" kern="1200" dirty="0" err="1"/>
            <a:t>сумісної</a:t>
          </a:r>
          <a:r>
            <a:rPr lang="ru-RU" sz="2100" b="0" kern="1200" dirty="0"/>
            <a:t> </a:t>
          </a:r>
          <a:r>
            <a:rPr lang="ru-RU" sz="2100" b="0" kern="1200" dirty="0" err="1"/>
            <a:t>власності</a:t>
          </a:r>
          <a:r>
            <a:rPr lang="ru-RU" sz="2100" b="0" kern="1200" dirty="0"/>
            <a:t>.</a:t>
          </a:r>
          <a:endParaRPr lang="uk-UA" sz="2100" b="0" kern="1200" dirty="0"/>
        </a:p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100" b="0" kern="1200" dirty="0"/>
            <a:t>Договір про порядок користування житловим будинком, квартирою, іншою будівлею чи спорудою, земельною ділянкою, якщо він </a:t>
          </a:r>
          <a:r>
            <a:rPr lang="uk-UA" sz="2100" b="1" kern="1200" dirty="0"/>
            <a:t>нотаріально посвідчений</a:t>
          </a:r>
          <a:r>
            <a:rPr lang="uk-UA" sz="2100" b="0" kern="1200" dirty="0"/>
            <a:t>, зобов'язує правонаступника дружини та чоловіка.</a:t>
          </a:r>
        </a:p>
      </dsp:txBody>
      <dsp:txXfrm>
        <a:off x="0" y="2316883"/>
        <a:ext cx="17145000" cy="1852200"/>
      </dsp:txXfrm>
    </dsp:sp>
    <dsp:sp modelId="{59D8DACE-2090-4139-BACF-B612C615B4E9}">
      <dsp:nvSpPr>
        <dsp:cNvPr id="0" name=""/>
        <dsp:cNvSpPr/>
      </dsp:nvSpPr>
      <dsp:spPr>
        <a:xfrm>
          <a:off x="450004" y="2162062"/>
          <a:ext cx="16271993" cy="563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1112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500" b="1" kern="1200" dirty="0"/>
            <a:t>Право </a:t>
          </a:r>
          <a:r>
            <a:rPr lang="ru-RU" sz="2500" b="1" kern="1200" dirty="0" err="1"/>
            <a:t>подружжя</a:t>
          </a:r>
          <a:r>
            <a:rPr lang="ru-RU" sz="2500" b="1" kern="1200" dirty="0"/>
            <a:t> на </a:t>
          </a:r>
          <a:r>
            <a:rPr lang="ru-RU" sz="2500" b="1" kern="1200" dirty="0" err="1"/>
            <a:t>визначення</a:t>
          </a:r>
          <a:r>
            <a:rPr lang="ru-RU" sz="2500" b="1" kern="1200" dirty="0"/>
            <a:t> порядку </a:t>
          </a:r>
          <a:r>
            <a:rPr lang="ru-RU" sz="2500" b="1" kern="1200" dirty="0" err="1"/>
            <a:t>користування</a:t>
          </a:r>
          <a:r>
            <a:rPr lang="ru-RU" sz="2500" b="1" kern="1200" dirty="0"/>
            <a:t> </a:t>
          </a:r>
          <a:r>
            <a:rPr lang="ru-RU" sz="2500" b="1" kern="1200" dirty="0" err="1"/>
            <a:t>майном</a:t>
          </a:r>
          <a:r>
            <a:rPr lang="ru-RU" sz="2500" b="1" kern="1200" dirty="0"/>
            <a:t> (ст.66 СКУ)</a:t>
          </a:r>
          <a:endParaRPr lang="uk-UA" sz="2500" kern="1200" spc="-80" baseline="0" dirty="0"/>
        </a:p>
      </dsp:txBody>
      <dsp:txXfrm>
        <a:off x="477511" y="2189569"/>
        <a:ext cx="16216979" cy="508461"/>
      </dsp:txXfrm>
    </dsp:sp>
    <dsp:sp modelId="{5C85A7C4-771B-4909-9695-A0540305FFF9}">
      <dsp:nvSpPr>
        <dsp:cNvPr id="0" name=""/>
        <dsp:cNvSpPr/>
      </dsp:nvSpPr>
      <dsp:spPr>
        <a:xfrm>
          <a:off x="0" y="4533147"/>
          <a:ext cx="17145000" cy="211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499872" rIns="720000" bIns="149352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100" kern="1200" dirty="0">
              <a:solidFill>
                <a:schemeClr val="tx1"/>
              </a:solidFill>
            </a:rPr>
            <a:t>Дружина, чоловік мають право </a:t>
          </a:r>
          <a:r>
            <a:rPr lang="uk-UA" sz="2100" b="1" kern="1200" dirty="0">
              <a:solidFill>
                <a:schemeClr val="tx1"/>
              </a:solidFill>
            </a:rPr>
            <a:t>укласти з іншою особою</a:t>
          </a:r>
          <a:r>
            <a:rPr lang="uk-UA" sz="2100" kern="1200" dirty="0">
              <a:solidFill>
                <a:schemeClr val="tx1"/>
              </a:solidFill>
            </a:rPr>
            <a:t> договір купівлі-продажу, міни, дарування, довічного утримання (догляду), застави щодо своєї частки у праві спільної сумісної власності подружжя </a:t>
          </a:r>
          <a:r>
            <a:rPr lang="uk-UA" sz="2100" b="1" kern="1200" dirty="0">
              <a:solidFill>
                <a:schemeClr val="tx1"/>
              </a:solidFill>
            </a:rPr>
            <a:t>лише ПІСЛЯ її визначення та виділу в натурі або визначення порядку користування майном.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solidFill>
                <a:schemeClr val="tx1"/>
              </a:solidFill>
            </a:rPr>
            <a:t>Дружина, </a:t>
          </a:r>
          <a:r>
            <a:rPr lang="ru-RU" sz="2100" kern="1200" dirty="0" err="1">
              <a:solidFill>
                <a:schemeClr val="tx1"/>
              </a:solidFill>
            </a:rPr>
            <a:t>чоловік</a:t>
          </a:r>
          <a:r>
            <a:rPr lang="ru-RU" sz="2100" kern="1200" dirty="0">
              <a:solidFill>
                <a:schemeClr val="tx1"/>
              </a:solidFill>
            </a:rPr>
            <a:t> </a:t>
          </a:r>
          <a:r>
            <a:rPr lang="ru-RU" sz="2100" kern="1200" dirty="0" err="1">
              <a:solidFill>
                <a:schemeClr val="tx1"/>
              </a:solidFill>
            </a:rPr>
            <a:t>мають</a:t>
          </a:r>
          <a:r>
            <a:rPr lang="ru-RU" sz="2100" kern="1200" dirty="0">
              <a:solidFill>
                <a:schemeClr val="tx1"/>
              </a:solidFill>
            </a:rPr>
            <a:t> право </a:t>
          </a:r>
          <a:r>
            <a:rPr lang="ru-RU" sz="2100" b="1" kern="1200" dirty="0" err="1">
              <a:solidFill>
                <a:schemeClr val="tx1"/>
              </a:solidFill>
            </a:rPr>
            <a:t>скласти</a:t>
          </a:r>
          <a:r>
            <a:rPr lang="ru-RU" sz="2100" b="1" kern="1200" dirty="0">
              <a:solidFill>
                <a:schemeClr val="tx1"/>
              </a:solidFill>
            </a:rPr>
            <a:t> </a:t>
          </a:r>
          <a:r>
            <a:rPr lang="ru-RU" sz="2100" b="1" kern="1200" dirty="0" err="1">
              <a:solidFill>
                <a:schemeClr val="tx1"/>
              </a:solidFill>
            </a:rPr>
            <a:t>заповіт</a:t>
          </a:r>
          <a:r>
            <a:rPr lang="ru-RU" sz="2100" b="1" kern="1200" dirty="0">
              <a:solidFill>
                <a:schemeClr val="tx1"/>
              </a:solidFill>
            </a:rPr>
            <a:t> на свою </a:t>
          </a:r>
          <a:r>
            <a:rPr lang="ru-RU" sz="2100" b="1" kern="1200" dirty="0" err="1">
              <a:solidFill>
                <a:schemeClr val="tx1"/>
              </a:solidFill>
            </a:rPr>
            <a:t>частку</a:t>
          </a:r>
          <a:r>
            <a:rPr lang="ru-RU" sz="2100" b="1" kern="1200" dirty="0">
              <a:solidFill>
                <a:schemeClr val="tx1"/>
              </a:solidFill>
            </a:rPr>
            <a:t> у </a:t>
          </a:r>
          <a:r>
            <a:rPr lang="ru-RU" sz="2100" b="1" kern="1200" dirty="0" err="1">
              <a:solidFill>
                <a:schemeClr val="tx1"/>
              </a:solidFill>
            </a:rPr>
            <a:t>праві</a:t>
          </a:r>
          <a:r>
            <a:rPr lang="ru-RU" sz="2100" b="1" kern="1200" dirty="0">
              <a:solidFill>
                <a:schemeClr val="tx1"/>
              </a:solidFill>
            </a:rPr>
            <a:t> </a:t>
          </a:r>
          <a:r>
            <a:rPr lang="ru-RU" sz="2100" b="1" kern="1200" dirty="0" err="1">
              <a:solidFill>
                <a:schemeClr val="tx1"/>
              </a:solidFill>
            </a:rPr>
            <a:t>спільної</a:t>
          </a:r>
          <a:r>
            <a:rPr lang="ru-RU" sz="2100" b="1" kern="1200" dirty="0">
              <a:solidFill>
                <a:schemeClr val="tx1"/>
              </a:solidFill>
            </a:rPr>
            <a:t> </a:t>
          </a:r>
          <a:r>
            <a:rPr lang="ru-RU" sz="2100" b="1" kern="1200" dirty="0" err="1">
              <a:solidFill>
                <a:schemeClr val="tx1"/>
              </a:solidFill>
            </a:rPr>
            <a:t>сумісної</a:t>
          </a:r>
          <a:r>
            <a:rPr lang="ru-RU" sz="2100" b="1" kern="1200" dirty="0">
              <a:solidFill>
                <a:schemeClr val="tx1"/>
              </a:solidFill>
            </a:rPr>
            <a:t> </a:t>
          </a:r>
          <a:r>
            <a:rPr lang="ru-RU" sz="2100" b="1" kern="1200" dirty="0" err="1">
              <a:solidFill>
                <a:schemeClr val="tx1"/>
              </a:solidFill>
            </a:rPr>
            <a:t>власності</a:t>
          </a:r>
          <a:r>
            <a:rPr lang="ru-RU" sz="2100" b="1" kern="1200" dirty="0">
              <a:solidFill>
                <a:schemeClr val="tx1"/>
              </a:solidFill>
            </a:rPr>
            <a:t> </a:t>
          </a:r>
          <a:r>
            <a:rPr lang="ru-RU" sz="2100" b="1" kern="1200" dirty="0" err="1">
              <a:solidFill>
                <a:schemeClr val="tx1"/>
              </a:solidFill>
            </a:rPr>
            <a:t>подружжя</a:t>
          </a:r>
          <a:r>
            <a:rPr lang="ru-RU" sz="2100" b="1" kern="1200" dirty="0">
              <a:solidFill>
                <a:schemeClr val="tx1"/>
              </a:solidFill>
            </a:rPr>
            <a:t> ДО</a:t>
          </a:r>
          <a:r>
            <a:rPr lang="ru-RU" sz="2100" kern="1200" dirty="0">
              <a:solidFill>
                <a:schemeClr val="tx1"/>
              </a:solidFill>
            </a:rPr>
            <a:t> </a:t>
          </a:r>
          <a:r>
            <a:rPr lang="ru-RU" sz="2100" kern="1200" dirty="0" err="1">
              <a:solidFill>
                <a:schemeClr val="tx1"/>
              </a:solidFill>
            </a:rPr>
            <a:t>її</a:t>
          </a:r>
          <a:r>
            <a:rPr lang="ru-RU" sz="2100" kern="1200" dirty="0">
              <a:solidFill>
                <a:schemeClr val="tx1"/>
              </a:solidFill>
            </a:rPr>
            <a:t> </a:t>
          </a:r>
          <a:r>
            <a:rPr lang="ru-RU" sz="2100" kern="1200" dirty="0" err="1">
              <a:solidFill>
                <a:schemeClr val="tx1"/>
              </a:solidFill>
            </a:rPr>
            <a:t>визначення</a:t>
          </a:r>
          <a:r>
            <a:rPr lang="ru-RU" sz="2100" kern="1200" dirty="0">
              <a:solidFill>
                <a:schemeClr val="tx1"/>
              </a:solidFill>
            </a:rPr>
            <a:t> та </a:t>
          </a:r>
          <a:r>
            <a:rPr lang="ru-RU" sz="2100" kern="1200" dirty="0" err="1">
              <a:solidFill>
                <a:schemeClr val="tx1"/>
              </a:solidFill>
            </a:rPr>
            <a:t>виділу</a:t>
          </a:r>
          <a:r>
            <a:rPr lang="ru-RU" sz="2100" kern="1200" dirty="0">
              <a:solidFill>
                <a:schemeClr val="tx1"/>
              </a:solidFill>
            </a:rPr>
            <a:t> в </a:t>
          </a:r>
          <a:r>
            <a:rPr lang="ru-RU" sz="2100" kern="1200" dirty="0" err="1">
              <a:solidFill>
                <a:schemeClr val="tx1"/>
              </a:solidFill>
            </a:rPr>
            <a:t>натурі</a:t>
          </a:r>
          <a:r>
            <a:rPr lang="ru-RU" sz="2100" kern="1200" dirty="0">
              <a:solidFill>
                <a:schemeClr val="tx1"/>
              </a:solidFill>
            </a:rPr>
            <a:t>.</a:t>
          </a:r>
          <a:endParaRPr lang="uk-UA" sz="2100" kern="1200" dirty="0">
            <a:solidFill>
              <a:schemeClr val="tx1"/>
            </a:solidFill>
          </a:endParaRPr>
        </a:p>
      </dsp:txBody>
      <dsp:txXfrm>
        <a:off x="0" y="4533147"/>
        <a:ext cx="17145000" cy="2116800"/>
      </dsp:txXfrm>
    </dsp:sp>
    <dsp:sp modelId="{537AA15E-7140-4F44-AC22-4EBEBB9CEFBE}">
      <dsp:nvSpPr>
        <dsp:cNvPr id="0" name=""/>
        <dsp:cNvSpPr/>
      </dsp:nvSpPr>
      <dsp:spPr>
        <a:xfrm>
          <a:off x="449996" y="4377363"/>
          <a:ext cx="16271993" cy="563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Право на </a:t>
          </a:r>
          <a:r>
            <a:rPr lang="ru-RU" sz="2400" b="1" kern="1200" dirty="0" err="1"/>
            <a:t>розпоряджання</a:t>
          </a:r>
          <a:r>
            <a:rPr lang="ru-RU" sz="2400" b="1" kern="1200" dirty="0"/>
            <a:t> </a:t>
          </a:r>
          <a:r>
            <a:rPr lang="ru-RU" sz="2400" b="1" kern="1200" dirty="0" err="1"/>
            <a:t>часткою</a:t>
          </a:r>
          <a:r>
            <a:rPr lang="ru-RU" sz="2400" b="1" kern="1200" dirty="0"/>
            <a:t> у </a:t>
          </a:r>
          <a:r>
            <a:rPr lang="ru-RU" sz="2400" b="1" kern="1200" dirty="0" err="1"/>
            <a:t>майні</a:t>
          </a:r>
          <a:r>
            <a:rPr lang="ru-RU" sz="2400" b="1" kern="1200" dirty="0"/>
            <a:t>, </a:t>
          </a:r>
          <a:r>
            <a:rPr lang="ru-RU" sz="2400" b="1" kern="1200" dirty="0" err="1"/>
            <a:t>що</a:t>
          </a:r>
          <a:r>
            <a:rPr lang="ru-RU" sz="2400" b="1" kern="1200" dirty="0"/>
            <a:t> є </a:t>
          </a:r>
          <a:r>
            <a:rPr lang="ru-RU" sz="2400" b="1" kern="1200" dirty="0" err="1"/>
            <a:t>об'єктом</a:t>
          </a:r>
          <a:r>
            <a:rPr lang="ru-RU" sz="2400" b="1" kern="1200" dirty="0"/>
            <a:t> права </a:t>
          </a:r>
          <a:r>
            <a:rPr lang="ru-RU" sz="2400" b="1" kern="1200" dirty="0" err="1"/>
            <a:t>спільної</a:t>
          </a:r>
          <a:r>
            <a:rPr lang="ru-RU" sz="2400" b="1" kern="1200" dirty="0"/>
            <a:t> </a:t>
          </a:r>
          <a:r>
            <a:rPr lang="ru-RU" sz="2400" b="1" kern="1200" dirty="0" err="1"/>
            <a:t>сумісної</a:t>
          </a:r>
          <a:r>
            <a:rPr lang="ru-RU" sz="2400" b="1" kern="1200" dirty="0"/>
            <a:t> </a:t>
          </a:r>
          <a:r>
            <a:rPr lang="ru-RU" sz="2400" b="1" kern="1200" dirty="0" err="1"/>
            <a:t>власності</a:t>
          </a:r>
          <a:r>
            <a:rPr lang="ru-RU" sz="2400" b="1" kern="1200" dirty="0"/>
            <a:t> </a:t>
          </a:r>
          <a:r>
            <a:rPr lang="ru-RU" sz="2400" b="1" kern="1200" dirty="0" err="1"/>
            <a:t>подружжя</a:t>
          </a:r>
          <a:r>
            <a:rPr lang="ru-RU" sz="2400" b="1" kern="1200" dirty="0"/>
            <a:t> (ст. 67 СКУ)</a:t>
          </a:r>
          <a:endParaRPr lang="uk-UA" sz="2400" kern="1200" dirty="0"/>
        </a:p>
      </dsp:txBody>
      <dsp:txXfrm>
        <a:off x="477503" y="4404870"/>
        <a:ext cx="16216979" cy="5084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126FD-0865-4951-93FF-61D0942BD75C}">
      <dsp:nvSpPr>
        <dsp:cNvPr id="0" name=""/>
        <dsp:cNvSpPr/>
      </dsp:nvSpPr>
      <dsp:spPr>
        <a:xfrm>
          <a:off x="0" y="106327"/>
          <a:ext cx="17145000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374904" rIns="720000" bIns="149352" numCol="1" spcCol="1270" anchor="t" anchorCtr="0">
          <a:noAutofit/>
        </a:bodyPr>
        <a:lstStyle/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100" b="0" kern="1200" dirty="0" err="1"/>
            <a:t>Майно</a:t>
          </a:r>
          <a:r>
            <a:rPr lang="ru-RU" sz="2100" b="0" kern="1200" dirty="0"/>
            <a:t>, </a:t>
          </a:r>
          <a:r>
            <a:rPr lang="ru-RU" sz="2100" b="0" kern="1200" dirty="0" err="1"/>
            <a:t>що</a:t>
          </a:r>
          <a:r>
            <a:rPr lang="ru-RU" sz="2100" b="0" kern="1200" dirty="0"/>
            <a:t> є у </a:t>
          </a:r>
          <a:r>
            <a:rPr lang="ru-RU" sz="2100" b="0" kern="1200" dirty="0" err="1"/>
            <a:t>спільній</a:t>
          </a:r>
          <a:r>
            <a:rPr lang="ru-RU" sz="2100" b="0" kern="1200" dirty="0"/>
            <a:t> </a:t>
          </a:r>
          <a:r>
            <a:rPr lang="ru-RU" sz="2100" b="1" kern="1200" dirty="0" err="1"/>
            <a:t>частковій</a:t>
          </a:r>
          <a:r>
            <a:rPr lang="ru-RU" sz="2100" b="0" kern="1200" dirty="0"/>
            <a:t> </a:t>
          </a:r>
          <a:r>
            <a:rPr lang="ru-RU" sz="2100" b="0" kern="1200" dirty="0" err="1"/>
            <a:t>власності</a:t>
          </a:r>
          <a:r>
            <a:rPr lang="ru-RU" sz="2100" b="0" kern="1200" dirty="0"/>
            <a:t>, </a:t>
          </a:r>
          <a:r>
            <a:rPr lang="ru-RU" sz="2100" b="1" kern="1200" dirty="0" err="1"/>
            <a:t>може</a:t>
          </a:r>
          <a:r>
            <a:rPr lang="ru-RU" sz="2100" b="1" kern="1200" dirty="0"/>
            <a:t> бути </a:t>
          </a:r>
          <a:r>
            <a:rPr lang="ru-RU" sz="2100" b="1" kern="1200" dirty="0" err="1"/>
            <a:t>поділене</a:t>
          </a:r>
          <a:r>
            <a:rPr lang="ru-RU" sz="2100" b="1" kern="1200" dirty="0"/>
            <a:t> </a:t>
          </a:r>
          <a:r>
            <a:rPr lang="ru-RU" sz="2100" b="0" kern="1200" dirty="0"/>
            <a:t>в </a:t>
          </a:r>
          <a:r>
            <a:rPr lang="ru-RU" sz="2100" b="0" kern="1200" dirty="0" err="1"/>
            <a:t>натурі</a:t>
          </a:r>
          <a:r>
            <a:rPr lang="ru-RU" sz="2100" b="0" kern="1200" dirty="0"/>
            <a:t> </a:t>
          </a:r>
          <a:r>
            <a:rPr lang="ru-RU" sz="2100" b="0" kern="1200" dirty="0" err="1"/>
            <a:t>між</a:t>
          </a:r>
          <a:r>
            <a:rPr lang="ru-RU" sz="2100" b="0" kern="1200" dirty="0"/>
            <a:t> </a:t>
          </a:r>
          <a:r>
            <a:rPr lang="ru-RU" sz="2100" b="0" kern="1200" dirty="0" err="1"/>
            <a:t>співвласниками</a:t>
          </a:r>
          <a:r>
            <a:rPr lang="ru-RU" sz="2100" b="0" kern="1200" dirty="0"/>
            <a:t> за </a:t>
          </a:r>
          <a:r>
            <a:rPr lang="ru-RU" sz="2100" b="0" kern="1200" dirty="0" err="1"/>
            <a:t>домовленістю</a:t>
          </a:r>
          <a:r>
            <a:rPr lang="ru-RU" sz="2100" b="0" kern="1200" dirty="0"/>
            <a:t> </a:t>
          </a:r>
          <a:r>
            <a:rPr lang="ru-RU" sz="2100" b="0" kern="1200" dirty="0" err="1"/>
            <a:t>між</a:t>
          </a:r>
          <a:r>
            <a:rPr lang="ru-RU" sz="2100" b="0" kern="1200" dirty="0"/>
            <a:t> ними.</a:t>
          </a:r>
          <a:endParaRPr lang="uk-UA" sz="2100" b="0" kern="1200" dirty="0">
            <a:solidFill>
              <a:schemeClr val="tx1"/>
            </a:solidFill>
          </a:endParaRPr>
        </a:p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100" b="1" kern="1200" dirty="0"/>
            <a:t>У </a:t>
          </a:r>
          <a:r>
            <a:rPr lang="ru-RU" sz="2100" b="1" kern="1200" dirty="0" err="1"/>
            <a:t>разі</a:t>
          </a:r>
          <a:r>
            <a:rPr lang="ru-RU" sz="2100" b="1" kern="1200" dirty="0"/>
            <a:t> </a:t>
          </a:r>
          <a:r>
            <a:rPr lang="ru-RU" sz="2100" b="1" kern="1200" dirty="0" err="1"/>
            <a:t>поділу</a:t>
          </a:r>
          <a:r>
            <a:rPr lang="ru-RU" sz="2100" b="1" kern="1200" dirty="0"/>
            <a:t> </a:t>
          </a:r>
          <a:r>
            <a:rPr lang="ru-RU" sz="2100" b="0" kern="1200" dirty="0" err="1"/>
            <a:t>спільного</a:t>
          </a:r>
          <a:r>
            <a:rPr lang="ru-RU" sz="2100" b="0" kern="1200" dirty="0"/>
            <a:t> майна </a:t>
          </a:r>
          <a:r>
            <a:rPr lang="ru-RU" sz="2100" b="0" kern="1200" dirty="0" err="1"/>
            <a:t>між</a:t>
          </a:r>
          <a:r>
            <a:rPr lang="ru-RU" sz="2100" b="0" kern="1200" dirty="0"/>
            <a:t> </a:t>
          </a:r>
          <a:r>
            <a:rPr lang="ru-RU" sz="2100" b="0" kern="1200" dirty="0" err="1"/>
            <a:t>співвласниками</a:t>
          </a:r>
          <a:r>
            <a:rPr lang="ru-RU" sz="2100" b="0" kern="1200" dirty="0"/>
            <a:t> </a:t>
          </a:r>
          <a:r>
            <a:rPr lang="ru-RU" sz="2100" b="1" kern="1200" dirty="0"/>
            <a:t>право </a:t>
          </a:r>
          <a:r>
            <a:rPr lang="ru-RU" sz="2100" b="1" kern="1200" dirty="0" err="1"/>
            <a:t>спільної</a:t>
          </a:r>
          <a:r>
            <a:rPr lang="ru-RU" sz="2100" b="1" kern="1200" dirty="0"/>
            <a:t> </a:t>
          </a:r>
          <a:r>
            <a:rPr lang="ru-RU" sz="2100" b="1" kern="1200" dirty="0" err="1"/>
            <a:t>часткової</a:t>
          </a:r>
          <a:r>
            <a:rPr lang="ru-RU" sz="2100" b="1" kern="1200" dirty="0"/>
            <a:t> </a:t>
          </a:r>
          <a:r>
            <a:rPr lang="ru-RU" sz="2100" b="1" kern="1200" dirty="0" err="1"/>
            <a:t>власності</a:t>
          </a:r>
          <a:r>
            <a:rPr lang="ru-RU" sz="2100" b="1" kern="1200" dirty="0"/>
            <a:t> </a:t>
          </a:r>
          <a:r>
            <a:rPr lang="ru-RU" sz="2100" b="0" kern="1200" dirty="0"/>
            <a:t>на </a:t>
          </a:r>
          <a:r>
            <a:rPr lang="ru-RU" sz="2100" b="0" kern="1200" dirty="0" err="1"/>
            <a:t>нього</a:t>
          </a:r>
          <a:r>
            <a:rPr lang="ru-RU" sz="2100" b="0" kern="1200" dirty="0"/>
            <a:t> </a:t>
          </a:r>
          <a:r>
            <a:rPr lang="ru-RU" sz="2100" b="1" kern="1200" dirty="0" err="1"/>
            <a:t>припиняється</a:t>
          </a:r>
          <a:r>
            <a:rPr lang="ru-RU" sz="2100" b="0" kern="1200" dirty="0"/>
            <a:t>.</a:t>
          </a:r>
          <a:endParaRPr lang="uk-UA" sz="2100" b="0" kern="1200" dirty="0">
            <a:solidFill>
              <a:schemeClr val="tx1"/>
            </a:solidFill>
          </a:endParaRPr>
        </a:p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100" b="1" kern="1200" dirty="0"/>
            <a:t>Договір про поділ нерухомого майна</a:t>
          </a:r>
          <a:r>
            <a:rPr lang="uk-UA" sz="2100" b="0" kern="1200" dirty="0"/>
            <a:t>, що є у спільній частковій власності, укладається </a:t>
          </a:r>
          <a:r>
            <a:rPr lang="uk-UA" sz="2100" b="1" kern="1200" dirty="0"/>
            <a:t>у письмовій формі і підлягає нотаріальному посвідченню.</a:t>
          </a:r>
          <a:endParaRPr lang="uk-UA" sz="2100" b="1" kern="1200" dirty="0">
            <a:solidFill>
              <a:schemeClr val="tx1"/>
            </a:solidFill>
          </a:endParaRPr>
        </a:p>
      </dsp:txBody>
      <dsp:txXfrm>
        <a:off x="0" y="106327"/>
        <a:ext cx="17145000" cy="1701000"/>
      </dsp:txXfrm>
    </dsp:sp>
    <dsp:sp modelId="{7854569F-3024-4E95-8340-9487E1C92816}">
      <dsp:nvSpPr>
        <dsp:cNvPr id="0" name=""/>
        <dsp:cNvSpPr/>
      </dsp:nvSpPr>
      <dsp:spPr>
        <a:xfrm>
          <a:off x="449606" y="49934"/>
          <a:ext cx="16298443" cy="42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 err="1"/>
            <a:t>Поділ</a:t>
          </a:r>
          <a:r>
            <a:rPr lang="ru-RU" sz="2500" b="1" kern="1200" dirty="0"/>
            <a:t> майна, </a:t>
          </a:r>
          <a:r>
            <a:rPr lang="ru-RU" sz="2500" b="1" kern="1200" dirty="0" err="1"/>
            <a:t>що</a:t>
          </a:r>
          <a:r>
            <a:rPr lang="ru-RU" sz="2500" b="1" kern="1200" dirty="0"/>
            <a:t> є у </a:t>
          </a:r>
          <a:r>
            <a:rPr lang="ru-RU" sz="2500" b="1" kern="1200" dirty="0" err="1"/>
            <a:t>спільній</a:t>
          </a:r>
          <a:r>
            <a:rPr lang="ru-RU" sz="2500" b="1" kern="1200" dirty="0"/>
            <a:t> </a:t>
          </a:r>
          <a:r>
            <a:rPr lang="ru-RU" sz="2500" b="1" kern="1200" dirty="0" err="1"/>
            <a:t>частковій</a:t>
          </a:r>
          <a:r>
            <a:rPr lang="ru-RU" sz="2500" b="1" kern="1200" dirty="0"/>
            <a:t> </a:t>
          </a:r>
          <a:r>
            <a:rPr lang="ru-RU" sz="2500" b="1" kern="1200" dirty="0" err="1"/>
            <a:t>власності</a:t>
          </a:r>
          <a:r>
            <a:rPr lang="ru-RU" sz="2500" b="1" kern="1200" dirty="0"/>
            <a:t> (ст. 367ЦКУ) </a:t>
          </a:r>
          <a:endParaRPr lang="uk-UA" sz="2500" b="1" kern="1200" dirty="0"/>
        </a:p>
      </dsp:txBody>
      <dsp:txXfrm>
        <a:off x="470236" y="70564"/>
        <a:ext cx="16257183" cy="381346"/>
      </dsp:txXfrm>
    </dsp:sp>
    <dsp:sp modelId="{62E2D74F-C8E0-45E2-9EB4-117375DF2C20}">
      <dsp:nvSpPr>
        <dsp:cNvPr id="0" name=""/>
        <dsp:cNvSpPr/>
      </dsp:nvSpPr>
      <dsp:spPr>
        <a:xfrm>
          <a:off x="0" y="2074268"/>
          <a:ext cx="17145000" cy="260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374904" rIns="1330643" bIns="149352" numCol="1" spcCol="1270" anchor="t" anchorCtr="0">
          <a:noAutofit/>
        </a:bodyPr>
        <a:lstStyle/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100" b="0" kern="1200" dirty="0" err="1"/>
            <a:t>Майно</a:t>
          </a:r>
          <a:r>
            <a:rPr lang="ru-RU" sz="2100" b="0" kern="1200" dirty="0"/>
            <a:t>, </a:t>
          </a:r>
          <a:r>
            <a:rPr lang="ru-RU" sz="2100" b="0" kern="1200" dirty="0" err="1"/>
            <a:t>що</a:t>
          </a:r>
          <a:r>
            <a:rPr lang="ru-RU" sz="2100" b="0" kern="1200" dirty="0"/>
            <a:t> є у </a:t>
          </a:r>
          <a:r>
            <a:rPr lang="ru-RU" sz="2100" b="0" kern="1200" dirty="0" err="1"/>
            <a:t>спільній</a:t>
          </a:r>
          <a:r>
            <a:rPr lang="ru-RU" sz="2100" b="0" kern="1200" dirty="0"/>
            <a:t> </a:t>
          </a:r>
          <a:r>
            <a:rPr lang="ru-RU" sz="2100" b="1" kern="1200" dirty="0" err="1"/>
            <a:t>сумісній</a:t>
          </a:r>
          <a:r>
            <a:rPr lang="ru-RU" sz="2100" b="0" kern="1200" dirty="0"/>
            <a:t> </a:t>
          </a:r>
          <a:r>
            <a:rPr lang="ru-RU" sz="2100" b="0" kern="1200" dirty="0" err="1"/>
            <a:t>власності</a:t>
          </a:r>
          <a:r>
            <a:rPr lang="ru-RU" sz="2100" b="0" kern="1200" dirty="0"/>
            <a:t>, </a:t>
          </a:r>
          <a:r>
            <a:rPr lang="ru-RU" sz="2100" b="1" kern="1200" dirty="0" err="1"/>
            <a:t>може</a:t>
          </a:r>
          <a:r>
            <a:rPr lang="ru-RU" sz="2100" b="1" kern="1200" dirty="0"/>
            <a:t> бути </a:t>
          </a:r>
          <a:r>
            <a:rPr lang="ru-RU" sz="2100" b="1" kern="1200" dirty="0" err="1"/>
            <a:t>поділене</a:t>
          </a:r>
          <a:r>
            <a:rPr lang="ru-RU" sz="2100" b="1" kern="1200" dirty="0"/>
            <a:t> </a:t>
          </a:r>
          <a:r>
            <a:rPr lang="ru-RU" sz="2100" b="0" kern="1200" dirty="0" err="1"/>
            <a:t>між</a:t>
          </a:r>
          <a:r>
            <a:rPr lang="ru-RU" sz="2100" b="0" kern="1200" dirty="0"/>
            <a:t> </a:t>
          </a:r>
          <a:r>
            <a:rPr lang="ru-RU" sz="2100" b="0" kern="1200" dirty="0" err="1"/>
            <a:t>співвласниками</a:t>
          </a:r>
          <a:r>
            <a:rPr lang="ru-RU" sz="2100" b="0" kern="1200" dirty="0"/>
            <a:t> за </a:t>
          </a:r>
          <a:r>
            <a:rPr lang="ru-RU" sz="2100" b="0" kern="1200" dirty="0" err="1"/>
            <a:t>домовленістю</a:t>
          </a:r>
          <a:r>
            <a:rPr lang="ru-RU" sz="2100" b="0" kern="1200" dirty="0"/>
            <a:t> </a:t>
          </a:r>
          <a:r>
            <a:rPr lang="ru-RU" sz="2100" b="0" kern="1200" dirty="0" err="1"/>
            <a:t>між</a:t>
          </a:r>
          <a:r>
            <a:rPr lang="ru-RU" sz="2100" b="0" kern="1200" dirty="0"/>
            <a:t> ними, </a:t>
          </a:r>
          <a:r>
            <a:rPr lang="ru-RU" sz="2100" b="0" kern="1200" dirty="0" err="1"/>
            <a:t>крім</a:t>
          </a:r>
          <a:r>
            <a:rPr lang="ru-RU" sz="2100" b="0" kern="1200" dirty="0"/>
            <a:t> </a:t>
          </a:r>
          <a:r>
            <a:rPr lang="ru-RU" sz="2100" b="0" kern="1200" dirty="0" err="1"/>
            <a:t>випадків</a:t>
          </a:r>
          <a:r>
            <a:rPr lang="ru-RU" sz="2100" b="0" kern="1200" dirty="0"/>
            <a:t>, </a:t>
          </a:r>
          <a:r>
            <a:rPr lang="ru-RU" sz="2100" b="0" kern="1200" dirty="0" err="1"/>
            <a:t>установлених</a:t>
          </a:r>
          <a:r>
            <a:rPr lang="ru-RU" sz="2100" b="0" kern="1200" dirty="0"/>
            <a:t> законом.</a:t>
          </a:r>
          <a:endParaRPr lang="uk-UA" sz="2100" b="0" kern="1200" dirty="0"/>
        </a:p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100" b="1" kern="1200" dirty="0"/>
            <a:t>У разі поділу</a:t>
          </a:r>
          <a:r>
            <a:rPr lang="uk-UA" sz="2100" b="0" kern="1200" dirty="0"/>
            <a:t> майна, що є у спільній </a:t>
          </a:r>
          <a:r>
            <a:rPr lang="uk-UA" sz="2100" b="1" kern="1200" dirty="0"/>
            <a:t>сумісній </a:t>
          </a:r>
          <a:r>
            <a:rPr lang="uk-UA" sz="2100" b="0" kern="1200" dirty="0"/>
            <a:t>власності, </a:t>
          </a:r>
          <a:r>
            <a:rPr lang="uk-UA" sz="2100" b="1" kern="1200" dirty="0"/>
            <a:t>вважається, що частки </a:t>
          </a:r>
          <a:r>
            <a:rPr lang="uk-UA" sz="2100" b="0" kern="1200" dirty="0"/>
            <a:t>співвласників у праві спільної сумісної власності </a:t>
          </a:r>
          <a:r>
            <a:rPr lang="uk-UA" sz="2100" b="1" kern="1200" dirty="0"/>
            <a:t>є рівними, </a:t>
          </a:r>
          <a:r>
            <a:rPr lang="uk-UA" sz="2100" b="0" kern="1200" dirty="0"/>
            <a:t>якщо інше не встановлено </a:t>
          </a:r>
          <a:r>
            <a:rPr lang="uk-UA" sz="2100" b="0" i="1" kern="1200" dirty="0"/>
            <a:t>домовленістю</a:t>
          </a:r>
          <a:r>
            <a:rPr lang="uk-UA" sz="2100" b="0" kern="1200" dirty="0"/>
            <a:t> між ними або </a:t>
          </a:r>
          <a:r>
            <a:rPr lang="uk-UA" sz="2100" b="0" i="1" kern="1200" dirty="0"/>
            <a:t>законом</a:t>
          </a:r>
          <a:r>
            <a:rPr lang="uk-UA" sz="2100" b="0" kern="1200" dirty="0"/>
            <a:t>.</a:t>
          </a:r>
        </a:p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100" b="1" kern="1200" dirty="0"/>
            <a:t>У </a:t>
          </a:r>
          <a:r>
            <a:rPr lang="ru-RU" sz="2100" b="1" kern="1200" dirty="0" err="1"/>
            <a:t>разі</a:t>
          </a:r>
          <a:r>
            <a:rPr lang="ru-RU" sz="2100" b="1" kern="1200" dirty="0"/>
            <a:t> </a:t>
          </a:r>
          <a:r>
            <a:rPr lang="ru-RU" sz="2100" b="1" kern="1200" dirty="0" err="1"/>
            <a:t>поділу</a:t>
          </a:r>
          <a:r>
            <a:rPr lang="ru-RU" sz="2100" b="1" kern="1200" dirty="0"/>
            <a:t> </a:t>
          </a:r>
          <a:r>
            <a:rPr lang="ru-RU" sz="2100" b="0" kern="1200" dirty="0"/>
            <a:t>майна </a:t>
          </a:r>
          <a:r>
            <a:rPr lang="ru-RU" sz="2100" b="0" kern="1200" dirty="0" err="1"/>
            <a:t>між</a:t>
          </a:r>
          <a:r>
            <a:rPr lang="ru-RU" sz="2100" b="0" kern="1200" dirty="0"/>
            <a:t> </a:t>
          </a:r>
          <a:r>
            <a:rPr lang="ru-RU" sz="2100" b="0" kern="1200" dirty="0" err="1"/>
            <a:t>співвласниками</a:t>
          </a:r>
          <a:r>
            <a:rPr lang="ru-RU" sz="2100" b="0" kern="1200" dirty="0"/>
            <a:t> </a:t>
          </a:r>
          <a:r>
            <a:rPr lang="ru-RU" sz="2100" b="1" kern="1200" dirty="0"/>
            <a:t>право </a:t>
          </a:r>
          <a:r>
            <a:rPr lang="ru-RU" sz="2100" b="1" kern="1200" dirty="0" err="1"/>
            <a:t>спільної</a:t>
          </a:r>
          <a:r>
            <a:rPr lang="ru-RU" sz="2100" b="1" kern="1200" dirty="0"/>
            <a:t> </a:t>
          </a:r>
          <a:r>
            <a:rPr lang="ru-RU" sz="2100" b="1" kern="1200" dirty="0" err="1"/>
            <a:t>сумісної</a:t>
          </a:r>
          <a:r>
            <a:rPr lang="ru-RU" sz="2100" b="1" kern="1200" dirty="0"/>
            <a:t> </a:t>
          </a:r>
          <a:r>
            <a:rPr lang="ru-RU" sz="2100" b="1" kern="1200" dirty="0" err="1"/>
            <a:t>власності</a:t>
          </a:r>
          <a:r>
            <a:rPr lang="ru-RU" sz="2100" b="1" kern="1200" dirty="0"/>
            <a:t> </a:t>
          </a:r>
          <a:r>
            <a:rPr lang="ru-RU" sz="2100" b="0" kern="1200" dirty="0"/>
            <a:t>на </a:t>
          </a:r>
          <a:r>
            <a:rPr lang="ru-RU" sz="2100" b="0" kern="1200" dirty="0" err="1"/>
            <a:t>нього</a:t>
          </a:r>
          <a:r>
            <a:rPr lang="ru-RU" sz="2100" b="0" kern="1200" dirty="0"/>
            <a:t> </a:t>
          </a:r>
          <a:r>
            <a:rPr lang="ru-RU" sz="2100" b="1" kern="1200" dirty="0" err="1"/>
            <a:t>припиняється</a:t>
          </a:r>
          <a:r>
            <a:rPr lang="ru-RU" sz="2100" b="0" kern="1200" dirty="0"/>
            <a:t>.</a:t>
          </a:r>
          <a:endParaRPr lang="uk-UA" sz="2100" b="0" kern="1200" dirty="0"/>
        </a:p>
        <a:p>
          <a:pPr marL="361950" lvl="1" indent="-36195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100" b="1" kern="1200" dirty="0"/>
            <a:t>Договір про поділ нерухомого майна</a:t>
          </a:r>
          <a:r>
            <a:rPr lang="uk-UA" sz="2100" b="0" kern="1200" dirty="0"/>
            <a:t>, що є у спільній сумісній власності, укладається </a:t>
          </a:r>
          <a:r>
            <a:rPr lang="uk-UA" sz="2100" b="1" kern="1200" dirty="0"/>
            <a:t>у письмовій формі і підлягає нотаріальному посвідченню.</a:t>
          </a:r>
        </a:p>
      </dsp:txBody>
      <dsp:txXfrm>
        <a:off x="0" y="2074268"/>
        <a:ext cx="17145000" cy="2608200"/>
      </dsp:txXfrm>
    </dsp:sp>
    <dsp:sp modelId="{59D8DACE-2090-4139-BACF-B612C615B4E9}">
      <dsp:nvSpPr>
        <dsp:cNvPr id="0" name=""/>
        <dsp:cNvSpPr/>
      </dsp:nvSpPr>
      <dsp:spPr>
        <a:xfrm>
          <a:off x="450004" y="1958152"/>
          <a:ext cx="16271993" cy="42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11125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500" b="1" kern="1200" dirty="0" err="1"/>
            <a:t>Поділ</a:t>
          </a:r>
          <a:r>
            <a:rPr lang="ru-RU" sz="2500" b="1" kern="1200" dirty="0"/>
            <a:t> майна, </a:t>
          </a:r>
          <a:r>
            <a:rPr lang="ru-RU" sz="2500" b="1" kern="1200" dirty="0" err="1"/>
            <a:t>що</a:t>
          </a:r>
          <a:r>
            <a:rPr lang="ru-RU" sz="2500" b="1" kern="1200" dirty="0"/>
            <a:t> є у </a:t>
          </a:r>
          <a:r>
            <a:rPr lang="ru-RU" sz="2500" b="1" kern="1200" dirty="0" err="1"/>
            <a:t>спільній</a:t>
          </a:r>
          <a:r>
            <a:rPr lang="ru-RU" sz="2500" b="1" kern="1200" dirty="0"/>
            <a:t> </a:t>
          </a:r>
          <a:r>
            <a:rPr lang="ru-RU" sz="2500" b="1" kern="1200" dirty="0" err="1"/>
            <a:t>сумісній</a:t>
          </a:r>
          <a:r>
            <a:rPr lang="ru-RU" sz="2500" b="1" kern="1200" dirty="0"/>
            <a:t> </a:t>
          </a:r>
          <a:r>
            <a:rPr lang="ru-RU" sz="2500" b="1" kern="1200" dirty="0" err="1"/>
            <a:t>власності</a:t>
          </a:r>
          <a:r>
            <a:rPr lang="ru-RU" sz="2500" b="1" kern="1200" dirty="0"/>
            <a:t> (ст. 372ЦКУ) + </a:t>
          </a:r>
          <a:r>
            <a:rPr lang="ru-RU" sz="2500" b="1" kern="1200" dirty="0" err="1"/>
            <a:t>ст.ст</a:t>
          </a:r>
          <a:r>
            <a:rPr lang="ru-RU" sz="2500" b="1" kern="1200" dirty="0"/>
            <a:t>. 69, 70 СКУ</a:t>
          </a:r>
          <a:endParaRPr lang="uk-UA" sz="2500" kern="1200" spc="-80" baseline="0" dirty="0"/>
        </a:p>
      </dsp:txBody>
      <dsp:txXfrm>
        <a:off x="470634" y="1978782"/>
        <a:ext cx="16230733" cy="381346"/>
      </dsp:txXfrm>
    </dsp:sp>
    <dsp:sp modelId="{5C85A7C4-771B-4909-9695-A0540305FFF9}">
      <dsp:nvSpPr>
        <dsp:cNvPr id="0" name=""/>
        <dsp:cNvSpPr/>
      </dsp:nvSpPr>
      <dsp:spPr>
        <a:xfrm>
          <a:off x="0" y="4955516"/>
          <a:ext cx="17145000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3" tIns="374904" rIns="720000" bIns="149352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100" b="0" kern="1200" dirty="0">
              <a:solidFill>
                <a:schemeClr val="tx1"/>
              </a:solidFill>
            </a:rPr>
            <a:t>поділ майна в натурі; розподіл речей між подружжям з урахуванням їх вартості і частки кожного із подружжя, в тому числі із виплатою грошової компенсації замість частки; </a:t>
          </a:r>
          <a:r>
            <a:rPr lang="ru-RU" sz="2100" b="0" kern="1200" dirty="0" err="1">
              <a:solidFill>
                <a:schemeClr val="tx1"/>
              </a:solidFill>
            </a:rPr>
            <a:t>визначення</a:t>
          </a:r>
          <a:r>
            <a:rPr lang="ru-RU" sz="2100" b="0" kern="1200" dirty="0">
              <a:solidFill>
                <a:schemeClr val="tx1"/>
              </a:solidFill>
            </a:rPr>
            <a:t> </a:t>
          </a:r>
          <a:r>
            <a:rPr lang="ru-RU" sz="2100" b="0" kern="1200" dirty="0" err="1">
              <a:solidFill>
                <a:schemeClr val="tx1"/>
              </a:solidFill>
            </a:rPr>
            <a:t>часток</a:t>
          </a:r>
          <a:r>
            <a:rPr lang="ru-RU" sz="2100" b="0" kern="1200" dirty="0">
              <a:solidFill>
                <a:schemeClr val="tx1"/>
              </a:solidFill>
            </a:rPr>
            <a:t> кожного </a:t>
          </a:r>
          <a:r>
            <a:rPr lang="ru-RU" sz="2100" b="0" kern="1200" dirty="0" err="1">
              <a:solidFill>
                <a:schemeClr val="tx1"/>
              </a:solidFill>
            </a:rPr>
            <a:t>із</a:t>
          </a:r>
          <a:r>
            <a:rPr lang="ru-RU" sz="2100" b="0" kern="1200" dirty="0">
              <a:solidFill>
                <a:schemeClr val="tx1"/>
              </a:solidFill>
            </a:rPr>
            <a:t> </a:t>
          </a:r>
          <a:r>
            <a:rPr lang="ru-RU" sz="2100" b="0" kern="1200" dirty="0" err="1">
              <a:solidFill>
                <a:schemeClr val="tx1"/>
              </a:solidFill>
            </a:rPr>
            <a:t>подружжя</a:t>
          </a:r>
          <a:r>
            <a:rPr lang="ru-RU" sz="2100" b="0" kern="1200" dirty="0">
              <a:solidFill>
                <a:schemeClr val="tx1"/>
              </a:solidFill>
            </a:rPr>
            <a:t> у </a:t>
          </a:r>
          <a:r>
            <a:rPr lang="ru-RU" sz="2100" b="0" kern="1200" dirty="0" err="1">
              <a:solidFill>
                <a:schemeClr val="tx1"/>
              </a:solidFill>
            </a:rPr>
            <a:t>спільному</a:t>
          </a:r>
          <a:r>
            <a:rPr lang="ru-RU" sz="2100" b="0" kern="1200" dirty="0">
              <a:solidFill>
                <a:schemeClr val="tx1"/>
              </a:solidFill>
            </a:rPr>
            <a:t> </a:t>
          </a:r>
          <a:r>
            <a:rPr lang="ru-RU" sz="2100" b="0" kern="1200" dirty="0" err="1">
              <a:solidFill>
                <a:schemeClr val="tx1"/>
              </a:solidFill>
            </a:rPr>
            <a:t>майні</a:t>
          </a:r>
          <a:r>
            <a:rPr lang="ru-RU" sz="2100" b="0" kern="1200" dirty="0">
              <a:solidFill>
                <a:schemeClr val="tx1"/>
              </a:solidFill>
            </a:rPr>
            <a:t>; </a:t>
          </a:r>
          <a:r>
            <a:rPr lang="ru-RU" sz="2100" b="0" kern="1200" dirty="0" err="1">
              <a:solidFill>
                <a:schemeClr val="tx1"/>
              </a:solidFill>
            </a:rPr>
            <a:t>спільне</a:t>
          </a:r>
          <a:r>
            <a:rPr lang="ru-RU" sz="2100" b="0" kern="1200" dirty="0">
              <a:solidFill>
                <a:schemeClr val="tx1"/>
              </a:solidFill>
            </a:rPr>
            <a:t> </a:t>
          </a:r>
          <a:r>
            <a:rPr lang="ru-RU" sz="2100" b="0" kern="1200" dirty="0" err="1">
              <a:solidFill>
                <a:schemeClr val="tx1"/>
              </a:solidFill>
            </a:rPr>
            <a:t>відчуження</a:t>
          </a:r>
          <a:r>
            <a:rPr lang="ru-RU" sz="2100" b="0" kern="1200" dirty="0">
              <a:solidFill>
                <a:schemeClr val="tx1"/>
              </a:solidFill>
            </a:rPr>
            <a:t> майна та </a:t>
          </a:r>
          <a:r>
            <a:rPr lang="ru-RU" sz="2100" b="0" kern="1200" dirty="0" err="1">
              <a:solidFill>
                <a:schemeClr val="tx1"/>
              </a:solidFill>
            </a:rPr>
            <a:t>поділ</a:t>
          </a:r>
          <a:r>
            <a:rPr lang="ru-RU" sz="2100" b="0" kern="1200" dirty="0">
              <a:solidFill>
                <a:schemeClr val="tx1"/>
              </a:solidFill>
            </a:rPr>
            <a:t> </a:t>
          </a:r>
          <a:r>
            <a:rPr lang="ru-RU" sz="2100" b="0" kern="1200" dirty="0" err="1">
              <a:solidFill>
                <a:schemeClr val="tx1"/>
              </a:solidFill>
            </a:rPr>
            <a:t>коштів</a:t>
          </a:r>
          <a:r>
            <a:rPr lang="ru-RU" sz="2100" b="0" kern="1200" dirty="0">
              <a:solidFill>
                <a:schemeClr val="tx1"/>
              </a:solidFill>
            </a:rPr>
            <a:t>; </a:t>
          </a:r>
          <a:r>
            <a:rPr lang="uk-UA" sz="2100" b="0" kern="1200" dirty="0">
              <a:solidFill>
                <a:schemeClr val="tx1"/>
              </a:solidFill>
            </a:rPr>
            <a:t>поєднання різних способів поділу.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2100" b="1" kern="1200" dirty="0">
            <a:solidFill>
              <a:schemeClr val="tx1"/>
            </a:solidFill>
          </a:endParaRPr>
        </a:p>
      </dsp:txBody>
      <dsp:txXfrm>
        <a:off x="0" y="4955516"/>
        <a:ext cx="17145000" cy="1701000"/>
      </dsp:txXfrm>
    </dsp:sp>
    <dsp:sp modelId="{537AA15E-7140-4F44-AC22-4EBEBB9CEFBE}">
      <dsp:nvSpPr>
        <dsp:cNvPr id="0" name=""/>
        <dsp:cNvSpPr/>
      </dsp:nvSpPr>
      <dsp:spPr>
        <a:xfrm>
          <a:off x="449996" y="4838678"/>
          <a:ext cx="16271993" cy="42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0" rIns="45362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Способи</a:t>
          </a:r>
          <a:r>
            <a:rPr lang="ru-RU" sz="2400" b="1" kern="1200" dirty="0"/>
            <a:t> </a:t>
          </a:r>
          <a:r>
            <a:rPr lang="ru-RU" sz="2400" b="1" kern="1200" dirty="0" err="1"/>
            <a:t>поділу</a:t>
          </a:r>
          <a:r>
            <a:rPr lang="ru-RU" sz="2400" b="1" kern="1200" dirty="0"/>
            <a:t>:</a:t>
          </a:r>
          <a:endParaRPr lang="uk-UA" sz="2400" kern="1200" dirty="0"/>
        </a:p>
      </dsp:txBody>
      <dsp:txXfrm>
        <a:off x="470626" y="4859308"/>
        <a:ext cx="16230733" cy="381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DE050-584C-4B75-B2DF-3F8B4AA7C48A}" type="datetimeFigureOut">
              <a:rPr lang="uk-UA" smtClean="0"/>
              <a:t>17.06.2024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033838" y="857250"/>
            <a:ext cx="41243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DD47E-9878-4C2E-8EFA-C228E3C09C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36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DD47E-9878-4C2E-8EFA-C228E3C09C36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535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DD47E-9878-4C2E-8EFA-C228E3C09C36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535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0604"/>
            <a:ext cx="15544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45607"/>
            <a:ext cx="12801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95" b="0" i="0">
                <a:solidFill>
                  <a:srgbClr val="FDFFFF"/>
                </a:solidFill>
                <a:latin typeface="Palatino Linotype"/>
                <a:cs typeface="Palatino Linotype"/>
              </a:defRPr>
            </a:lvl1pPr>
          </a:lstStyle>
          <a:p>
            <a:pPr marL="57001">
              <a:lnSpc>
                <a:spcPts val="1825"/>
              </a:lnSpc>
            </a:pPr>
            <a:fld id="{81D60167-4931-47E6-BA6A-407CBD079E47}" type="slidenum">
              <a:rPr lang="uk-UA" smtClean="0"/>
              <a:pPr marL="57001">
                <a:lnSpc>
                  <a:spcPts val="1825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3716" y="556510"/>
            <a:ext cx="16120566" cy="736805"/>
          </a:xfrm>
        </p:spPr>
        <p:txBody>
          <a:bodyPr lIns="0" tIns="0" rIns="0" bIns="0"/>
          <a:lstStyle>
            <a:lvl1pPr>
              <a:defRPr sz="4788" b="0" i="0">
                <a:solidFill>
                  <a:srgbClr val="1E3C6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91954" y="2610224"/>
            <a:ext cx="13006388" cy="368434"/>
          </a:xfrm>
        </p:spPr>
        <p:txBody>
          <a:bodyPr lIns="0" tIns="0" rIns="0" bIns="0"/>
          <a:lstStyle>
            <a:lvl1pPr>
              <a:defRPr sz="2394" b="0" i="0">
                <a:solidFill>
                  <a:srgbClr val="1E3C6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95" b="0" i="0">
                <a:solidFill>
                  <a:srgbClr val="FDFFFF"/>
                </a:solidFill>
                <a:latin typeface="Palatino Linotype"/>
                <a:cs typeface="Palatino Linotype"/>
              </a:defRPr>
            </a:lvl1pPr>
          </a:lstStyle>
          <a:p>
            <a:pPr marL="57001">
              <a:lnSpc>
                <a:spcPts val="1825"/>
              </a:lnSpc>
            </a:pPr>
            <a:fld id="{81D60167-4931-47E6-BA6A-407CBD079E47}" type="slidenum">
              <a:rPr lang="uk-UA" smtClean="0"/>
              <a:pPr marL="57001">
                <a:lnSpc>
                  <a:spcPts val="1825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3716" y="556510"/>
            <a:ext cx="16120566" cy="736805"/>
          </a:xfrm>
        </p:spPr>
        <p:txBody>
          <a:bodyPr lIns="0" tIns="0" rIns="0" bIns="0"/>
          <a:lstStyle>
            <a:lvl1pPr>
              <a:defRPr sz="4788" b="0" i="0">
                <a:solidFill>
                  <a:srgbClr val="1E3C6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59803"/>
            <a:ext cx="79552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59803"/>
            <a:ext cx="79552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95" b="0" i="0">
                <a:solidFill>
                  <a:srgbClr val="FDFFFF"/>
                </a:solidFill>
                <a:latin typeface="Palatino Linotype"/>
                <a:cs typeface="Palatino Linotype"/>
              </a:defRPr>
            </a:lvl1pPr>
          </a:lstStyle>
          <a:p>
            <a:pPr marL="57001">
              <a:lnSpc>
                <a:spcPts val="1825"/>
              </a:lnSpc>
            </a:pPr>
            <a:fld id="{81D60167-4931-47E6-BA6A-407CBD079E47}" type="slidenum">
              <a:rPr lang="uk-UA" smtClean="0"/>
              <a:pPr marL="57001">
                <a:lnSpc>
                  <a:spcPts val="1825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23258" y="9753851"/>
            <a:ext cx="537210" cy="504451"/>
          </a:xfrm>
          <a:custGeom>
            <a:avLst/>
            <a:gdLst/>
            <a:ahLst/>
            <a:cxnLst/>
            <a:rect l="l" t="t" r="r" b="b"/>
            <a:pathLst>
              <a:path w="358140" h="337184">
                <a:moveTo>
                  <a:pt x="358139" y="0"/>
                </a:moveTo>
                <a:lnTo>
                  <a:pt x="222376" y="0"/>
                </a:lnTo>
                <a:lnTo>
                  <a:pt x="0" y="336803"/>
                </a:lnTo>
                <a:lnTo>
                  <a:pt x="135762" y="336803"/>
                </a:lnTo>
                <a:lnTo>
                  <a:pt x="358139" y="0"/>
                </a:lnTo>
                <a:close/>
              </a:path>
            </a:pathLst>
          </a:custGeom>
          <a:solidFill>
            <a:srgbClr val="9EA9BE"/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17" name="bg object 17"/>
          <p:cNvSpPr/>
          <p:nvPr/>
        </p:nvSpPr>
        <p:spPr>
          <a:xfrm>
            <a:off x="16050006" y="9753851"/>
            <a:ext cx="1165860" cy="504451"/>
          </a:xfrm>
          <a:custGeom>
            <a:avLst/>
            <a:gdLst/>
            <a:ahLst/>
            <a:cxnLst/>
            <a:rect l="l" t="t" r="r" b="b"/>
            <a:pathLst>
              <a:path w="777240" h="337184">
                <a:moveTo>
                  <a:pt x="777240" y="0"/>
                </a:moveTo>
                <a:lnTo>
                  <a:pt x="222376" y="0"/>
                </a:lnTo>
                <a:lnTo>
                  <a:pt x="0" y="336803"/>
                </a:lnTo>
                <a:lnTo>
                  <a:pt x="554863" y="336803"/>
                </a:lnTo>
                <a:lnTo>
                  <a:pt x="777240" y="0"/>
                </a:lnTo>
                <a:close/>
              </a:path>
            </a:pathLst>
          </a:custGeom>
          <a:solidFill>
            <a:srgbClr val="00A4DF"/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18" name="bg object 18"/>
          <p:cNvSpPr/>
          <p:nvPr/>
        </p:nvSpPr>
        <p:spPr>
          <a:xfrm>
            <a:off x="15816834" y="9753851"/>
            <a:ext cx="537210" cy="504451"/>
          </a:xfrm>
          <a:custGeom>
            <a:avLst/>
            <a:gdLst/>
            <a:ahLst/>
            <a:cxnLst/>
            <a:rect l="l" t="t" r="r" b="b"/>
            <a:pathLst>
              <a:path w="358140" h="337184">
                <a:moveTo>
                  <a:pt x="358140" y="0"/>
                </a:moveTo>
                <a:lnTo>
                  <a:pt x="222376" y="0"/>
                </a:lnTo>
                <a:lnTo>
                  <a:pt x="0" y="336803"/>
                </a:lnTo>
                <a:lnTo>
                  <a:pt x="135763" y="336803"/>
                </a:lnTo>
                <a:lnTo>
                  <a:pt x="358140" y="0"/>
                </a:lnTo>
                <a:close/>
              </a:path>
            </a:pathLst>
          </a:custGeom>
          <a:solidFill>
            <a:srgbClr val="1E3C61"/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3716" y="556510"/>
            <a:ext cx="16120566" cy="736805"/>
          </a:xfrm>
        </p:spPr>
        <p:txBody>
          <a:bodyPr lIns="0" tIns="0" rIns="0" bIns="0"/>
          <a:lstStyle>
            <a:lvl1pPr>
              <a:defRPr sz="4788" b="0" i="0">
                <a:solidFill>
                  <a:srgbClr val="1E3C6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95" b="0" i="0">
                <a:solidFill>
                  <a:srgbClr val="FDFFFF"/>
                </a:solidFill>
                <a:latin typeface="Palatino Linotype"/>
                <a:cs typeface="Palatino Linotype"/>
              </a:defRPr>
            </a:lvl1pPr>
          </a:lstStyle>
          <a:p>
            <a:pPr marL="57001">
              <a:lnSpc>
                <a:spcPts val="1825"/>
              </a:lnSpc>
            </a:pPr>
            <a:fld id="{81D60167-4931-47E6-BA6A-407CBD079E47}" type="slidenum">
              <a:rPr lang="uk-UA" smtClean="0"/>
              <a:pPr marL="57001">
                <a:lnSpc>
                  <a:spcPts val="1825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95" b="0" i="0">
                <a:solidFill>
                  <a:srgbClr val="FDFFFF"/>
                </a:solidFill>
                <a:latin typeface="Palatino Linotype"/>
                <a:cs typeface="Palatino Linotype"/>
              </a:defRPr>
            </a:lvl1pPr>
          </a:lstStyle>
          <a:p>
            <a:pPr marL="57001">
              <a:lnSpc>
                <a:spcPts val="1825"/>
              </a:lnSpc>
            </a:pPr>
            <a:fld id="{81D60167-4931-47E6-BA6A-407CBD079E47}" type="slidenum">
              <a:rPr lang="uk-UA" smtClean="0"/>
              <a:pPr marL="57001">
                <a:lnSpc>
                  <a:spcPts val="1825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23258" y="9753851"/>
            <a:ext cx="537210" cy="504451"/>
          </a:xfrm>
          <a:custGeom>
            <a:avLst/>
            <a:gdLst/>
            <a:ahLst/>
            <a:cxnLst/>
            <a:rect l="l" t="t" r="r" b="b"/>
            <a:pathLst>
              <a:path w="358140" h="337184">
                <a:moveTo>
                  <a:pt x="358139" y="0"/>
                </a:moveTo>
                <a:lnTo>
                  <a:pt x="222376" y="0"/>
                </a:lnTo>
                <a:lnTo>
                  <a:pt x="0" y="336803"/>
                </a:lnTo>
                <a:lnTo>
                  <a:pt x="135762" y="336803"/>
                </a:lnTo>
                <a:lnTo>
                  <a:pt x="358139" y="0"/>
                </a:lnTo>
                <a:close/>
              </a:path>
            </a:pathLst>
          </a:custGeom>
          <a:solidFill>
            <a:srgbClr val="9EA9BE"/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17" name="bg object 17"/>
          <p:cNvSpPr/>
          <p:nvPr/>
        </p:nvSpPr>
        <p:spPr>
          <a:xfrm>
            <a:off x="16050006" y="9753851"/>
            <a:ext cx="1165860" cy="504451"/>
          </a:xfrm>
          <a:custGeom>
            <a:avLst/>
            <a:gdLst/>
            <a:ahLst/>
            <a:cxnLst/>
            <a:rect l="l" t="t" r="r" b="b"/>
            <a:pathLst>
              <a:path w="777240" h="337184">
                <a:moveTo>
                  <a:pt x="777240" y="0"/>
                </a:moveTo>
                <a:lnTo>
                  <a:pt x="222376" y="0"/>
                </a:lnTo>
                <a:lnTo>
                  <a:pt x="0" y="336803"/>
                </a:lnTo>
                <a:lnTo>
                  <a:pt x="554863" y="336803"/>
                </a:lnTo>
                <a:lnTo>
                  <a:pt x="777240" y="0"/>
                </a:lnTo>
                <a:close/>
              </a:path>
            </a:pathLst>
          </a:custGeom>
          <a:solidFill>
            <a:srgbClr val="00A4DF"/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18" name="bg object 18"/>
          <p:cNvSpPr/>
          <p:nvPr/>
        </p:nvSpPr>
        <p:spPr>
          <a:xfrm>
            <a:off x="15816834" y="9753851"/>
            <a:ext cx="537210" cy="504451"/>
          </a:xfrm>
          <a:custGeom>
            <a:avLst/>
            <a:gdLst/>
            <a:ahLst/>
            <a:cxnLst/>
            <a:rect l="l" t="t" r="r" b="b"/>
            <a:pathLst>
              <a:path w="358140" h="337184">
                <a:moveTo>
                  <a:pt x="358140" y="0"/>
                </a:moveTo>
                <a:lnTo>
                  <a:pt x="222376" y="0"/>
                </a:lnTo>
                <a:lnTo>
                  <a:pt x="0" y="336803"/>
                </a:lnTo>
                <a:lnTo>
                  <a:pt x="135763" y="336803"/>
                </a:lnTo>
                <a:lnTo>
                  <a:pt x="358140" y="0"/>
                </a:lnTo>
                <a:close/>
              </a:path>
            </a:pathLst>
          </a:custGeom>
          <a:solidFill>
            <a:srgbClr val="1E3C61"/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19" name="bg object 19"/>
          <p:cNvSpPr/>
          <p:nvPr/>
        </p:nvSpPr>
        <p:spPr>
          <a:xfrm>
            <a:off x="1172718" y="9653531"/>
            <a:ext cx="1969770" cy="0"/>
          </a:xfrm>
          <a:custGeom>
            <a:avLst/>
            <a:gdLst/>
            <a:ahLst/>
            <a:cxnLst/>
            <a:rect l="l" t="t" r="r" b="b"/>
            <a:pathLst>
              <a:path w="1313180">
                <a:moveTo>
                  <a:pt x="0" y="0"/>
                </a:moveTo>
                <a:lnTo>
                  <a:pt x="1312671" y="0"/>
                </a:lnTo>
              </a:path>
            </a:pathLst>
          </a:custGeom>
          <a:ln w="12192">
            <a:solidFill>
              <a:srgbClr val="5F7488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20" name="bg object 20"/>
          <p:cNvSpPr/>
          <p:nvPr/>
        </p:nvSpPr>
        <p:spPr>
          <a:xfrm>
            <a:off x="1153288" y="393300"/>
            <a:ext cx="2052638" cy="0"/>
          </a:xfrm>
          <a:custGeom>
            <a:avLst/>
            <a:gdLst/>
            <a:ahLst/>
            <a:cxnLst/>
            <a:rect l="l" t="t" r="r" b="b"/>
            <a:pathLst>
              <a:path w="1368425">
                <a:moveTo>
                  <a:pt x="0" y="0"/>
                </a:moveTo>
                <a:lnTo>
                  <a:pt x="1368171" y="0"/>
                </a:lnTo>
              </a:path>
            </a:pathLst>
          </a:custGeom>
          <a:ln w="38100">
            <a:solidFill>
              <a:srgbClr val="5F7488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3716" y="556510"/>
            <a:ext cx="161205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E3C6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91954" y="2610224"/>
            <a:ext cx="130063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E3C6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41812"/>
            <a:ext cx="5852160" cy="415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41812"/>
            <a:ext cx="4206240" cy="415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492538" y="9898572"/>
            <a:ext cx="34290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95" b="0" i="0">
                <a:solidFill>
                  <a:srgbClr val="FDFFFF"/>
                </a:solidFill>
                <a:latin typeface="Palatino Linotype"/>
                <a:cs typeface="Palatino Linotype"/>
              </a:defRPr>
            </a:lvl1pPr>
          </a:lstStyle>
          <a:p>
            <a:pPr marL="57001">
              <a:lnSpc>
                <a:spcPts val="1825"/>
              </a:lnSpc>
            </a:pPr>
            <a:fld id="{81D60167-4931-47E6-BA6A-407CBD079E47}" type="slidenum">
              <a:rPr lang="uk-UA" smtClean="0"/>
              <a:pPr marL="57001">
                <a:lnSpc>
                  <a:spcPts val="1825"/>
                </a:lnSpc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84017">
        <a:defRPr>
          <a:latin typeface="+mn-lt"/>
          <a:ea typeface="+mn-ea"/>
          <a:cs typeface="+mn-cs"/>
        </a:defRPr>
      </a:lvl2pPr>
      <a:lvl3pPr marL="1368034">
        <a:defRPr>
          <a:latin typeface="+mn-lt"/>
          <a:ea typeface="+mn-ea"/>
          <a:cs typeface="+mn-cs"/>
        </a:defRPr>
      </a:lvl3pPr>
      <a:lvl4pPr marL="2052051">
        <a:defRPr>
          <a:latin typeface="+mn-lt"/>
          <a:ea typeface="+mn-ea"/>
          <a:cs typeface="+mn-cs"/>
        </a:defRPr>
      </a:lvl4pPr>
      <a:lvl5pPr marL="2736068">
        <a:defRPr>
          <a:latin typeface="+mn-lt"/>
          <a:ea typeface="+mn-ea"/>
          <a:cs typeface="+mn-cs"/>
        </a:defRPr>
      </a:lvl5pPr>
      <a:lvl6pPr marL="3420085">
        <a:defRPr>
          <a:latin typeface="+mn-lt"/>
          <a:ea typeface="+mn-ea"/>
          <a:cs typeface="+mn-cs"/>
        </a:defRPr>
      </a:lvl6pPr>
      <a:lvl7pPr marL="4104102">
        <a:defRPr>
          <a:latin typeface="+mn-lt"/>
          <a:ea typeface="+mn-ea"/>
          <a:cs typeface="+mn-cs"/>
        </a:defRPr>
      </a:lvl7pPr>
      <a:lvl8pPr marL="4788118">
        <a:defRPr>
          <a:latin typeface="+mn-lt"/>
          <a:ea typeface="+mn-ea"/>
          <a:cs typeface="+mn-cs"/>
        </a:defRPr>
      </a:lvl8pPr>
      <a:lvl9pPr marL="547213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84017">
        <a:defRPr>
          <a:latin typeface="+mn-lt"/>
          <a:ea typeface="+mn-ea"/>
          <a:cs typeface="+mn-cs"/>
        </a:defRPr>
      </a:lvl2pPr>
      <a:lvl3pPr marL="1368034">
        <a:defRPr>
          <a:latin typeface="+mn-lt"/>
          <a:ea typeface="+mn-ea"/>
          <a:cs typeface="+mn-cs"/>
        </a:defRPr>
      </a:lvl3pPr>
      <a:lvl4pPr marL="2052051">
        <a:defRPr>
          <a:latin typeface="+mn-lt"/>
          <a:ea typeface="+mn-ea"/>
          <a:cs typeface="+mn-cs"/>
        </a:defRPr>
      </a:lvl4pPr>
      <a:lvl5pPr marL="2736068">
        <a:defRPr>
          <a:latin typeface="+mn-lt"/>
          <a:ea typeface="+mn-ea"/>
          <a:cs typeface="+mn-cs"/>
        </a:defRPr>
      </a:lvl5pPr>
      <a:lvl6pPr marL="3420085">
        <a:defRPr>
          <a:latin typeface="+mn-lt"/>
          <a:ea typeface="+mn-ea"/>
          <a:cs typeface="+mn-cs"/>
        </a:defRPr>
      </a:lvl6pPr>
      <a:lvl7pPr marL="4104102">
        <a:defRPr>
          <a:latin typeface="+mn-lt"/>
          <a:ea typeface="+mn-ea"/>
          <a:cs typeface="+mn-cs"/>
        </a:defRPr>
      </a:lvl7pPr>
      <a:lvl8pPr marL="4788118">
        <a:defRPr>
          <a:latin typeface="+mn-lt"/>
          <a:ea typeface="+mn-ea"/>
          <a:cs typeface="+mn-cs"/>
        </a:defRPr>
      </a:lvl8pPr>
      <a:lvl9pPr marL="547213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zakon.rada.gov.ua/laws/show/z0282-12#Tex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zakon.rada.gov.ua/laws/show/3425-12#Tex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435-15#Tex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1207-18#Tex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zakon.rada.gov.ua/laws/show/2947-14#Text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3989" y="2052002"/>
            <a:ext cx="18240022" cy="7296009"/>
            <a:chOff x="0" y="990600"/>
            <a:chExt cx="12192000" cy="4876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0600"/>
              <a:ext cx="12192000" cy="4876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8095" y="1595627"/>
              <a:ext cx="6551930" cy="3633470"/>
            </a:xfrm>
            <a:custGeom>
              <a:avLst/>
              <a:gdLst/>
              <a:ahLst/>
              <a:cxnLst/>
              <a:rect l="l" t="t" r="r" b="b"/>
              <a:pathLst>
                <a:path w="6551930" h="3633470">
                  <a:moveTo>
                    <a:pt x="6551676" y="0"/>
                  </a:moveTo>
                  <a:lnTo>
                    <a:pt x="0" y="0"/>
                  </a:lnTo>
                  <a:lnTo>
                    <a:pt x="0" y="3633216"/>
                  </a:lnTo>
                  <a:lnTo>
                    <a:pt x="6551676" y="3633216"/>
                  </a:lnTo>
                  <a:lnTo>
                    <a:pt x="6551676" y="0"/>
                  </a:lnTo>
                  <a:close/>
                </a:path>
              </a:pathLst>
            </a:custGeom>
            <a:solidFill>
              <a:srgbClr val="FDFFFF"/>
            </a:solidFill>
          </p:spPr>
          <p:txBody>
            <a:bodyPr wrap="square" lIns="0" tIns="0" rIns="0" bIns="0" rtlCol="0"/>
            <a:lstStyle/>
            <a:p>
              <a:endParaRPr sz="4035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21623" y="3072606"/>
            <a:ext cx="9122577" cy="3235451"/>
          </a:xfrm>
          <a:prstGeom prst="rect">
            <a:avLst/>
          </a:prstGeom>
        </p:spPr>
        <p:txBody>
          <a:bodyPr vert="horz" wrap="square" lIns="0" tIns="19000" rIns="0" bIns="0" rtlCol="0">
            <a:spAutoFit/>
          </a:bodyPr>
          <a:lstStyle/>
          <a:p>
            <a:pPr marL="19000" algn="l">
              <a:lnSpc>
                <a:spcPct val="110000"/>
              </a:lnSpc>
              <a:spcBef>
                <a:spcPts val="150"/>
              </a:spcBef>
            </a:pPr>
            <a:r>
              <a:rPr lang="ru-RU" sz="3800" b="1" dirty="0" err="1"/>
              <a:t>Особиста</a:t>
            </a:r>
            <a:r>
              <a:rPr lang="ru-RU" sz="3800" b="1" dirty="0"/>
              <a:t>  та </a:t>
            </a:r>
            <a:r>
              <a:rPr lang="ru-RU" sz="3800" b="1" dirty="0" err="1"/>
              <a:t>спільна</a:t>
            </a:r>
            <a:r>
              <a:rPr lang="ru-RU" sz="3800" b="1" dirty="0"/>
              <a:t> </a:t>
            </a:r>
            <a:r>
              <a:rPr lang="ru-RU" sz="3800" b="1" dirty="0" err="1"/>
              <a:t>власність</a:t>
            </a:r>
            <a:r>
              <a:rPr lang="ru-RU" sz="3800" b="1" dirty="0"/>
              <a:t> на </a:t>
            </a:r>
            <a:r>
              <a:rPr lang="ru-RU" sz="3800" b="1" dirty="0" err="1"/>
              <a:t>майно</a:t>
            </a:r>
            <a:r>
              <a:rPr lang="ru-RU" sz="3800" b="1" dirty="0"/>
              <a:t>. </a:t>
            </a:r>
            <a:r>
              <a:rPr lang="ru-RU" sz="3800" b="1" dirty="0" err="1"/>
              <a:t>Види</a:t>
            </a:r>
            <a:r>
              <a:rPr lang="ru-RU" sz="3800" b="1" dirty="0"/>
              <a:t> </a:t>
            </a:r>
            <a:r>
              <a:rPr lang="ru-RU" sz="3800" b="1" dirty="0" err="1"/>
              <a:t>спільної</a:t>
            </a:r>
            <a:r>
              <a:rPr lang="ru-RU" sz="3800" b="1" dirty="0"/>
              <a:t> </a:t>
            </a:r>
            <a:r>
              <a:rPr lang="ru-RU" sz="3800" b="1" dirty="0" err="1"/>
              <a:t>власності</a:t>
            </a:r>
            <a:r>
              <a:rPr lang="ru-RU" sz="3800" b="1" dirty="0"/>
              <a:t>.</a:t>
            </a:r>
            <a:br>
              <a:rPr lang="ru-RU" sz="3800" b="1" dirty="0"/>
            </a:br>
            <a:r>
              <a:rPr lang="ru-RU" sz="3800" b="1" dirty="0" err="1"/>
              <a:t>Майно</a:t>
            </a:r>
            <a:r>
              <a:rPr lang="ru-RU" sz="3800" b="1" dirty="0"/>
              <a:t> </a:t>
            </a:r>
            <a:r>
              <a:rPr lang="ru-RU" sz="3800" b="1" dirty="0" err="1"/>
              <a:t>подружжя</a:t>
            </a:r>
            <a:r>
              <a:rPr lang="ru-RU" sz="3800" b="1" dirty="0"/>
              <a:t>. </a:t>
            </a:r>
            <a:r>
              <a:rPr lang="ru-RU" sz="3800" b="1" dirty="0" err="1"/>
              <a:t>Загальні</a:t>
            </a:r>
            <a:r>
              <a:rPr lang="ru-RU" sz="3800" b="1" dirty="0"/>
              <a:t> правила. </a:t>
            </a:r>
            <a:br>
              <a:rPr lang="ru-RU" sz="3800" b="1" dirty="0"/>
            </a:br>
            <a:r>
              <a:rPr lang="ru-RU" sz="3800" b="1" dirty="0"/>
              <a:t>Договори (</a:t>
            </a:r>
            <a:r>
              <a:rPr lang="ru-RU" sz="3800" b="1" dirty="0" err="1"/>
              <a:t>шлюбний</a:t>
            </a:r>
            <a:r>
              <a:rPr lang="ru-RU" sz="3800" b="1" dirty="0"/>
              <a:t> </a:t>
            </a:r>
            <a:r>
              <a:rPr lang="ru-RU" sz="3800" b="1" dirty="0" err="1"/>
              <a:t>договір</a:t>
            </a:r>
            <a:r>
              <a:rPr lang="ru-RU" sz="3800" b="1" dirty="0"/>
              <a:t>, </a:t>
            </a:r>
            <a:br>
              <a:rPr lang="ru-RU" sz="3800" b="1" dirty="0"/>
            </a:br>
            <a:r>
              <a:rPr lang="ru-RU" sz="3800" b="1" dirty="0" err="1"/>
              <a:t>договір</a:t>
            </a:r>
            <a:r>
              <a:rPr lang="ru-RU" sz="3800" b="1" dirty="0"/>
              <a:t> про </a:t>
            </a:r>
            <a:r>
              <a:rPr lang="ru-RU" sz="3800" b="1" dirty="0" err="1"/>
              <a:t>поділ</a:t>
            </a:r>
            <a:r>
              <a:rPr lang="ru-RU" sz="3800" b="1" dirty="0"/>
              <a:t> </a:t>
            </a:r>
            <a:r>
              <a:rPr lang="ru-RU" sz="3800" b="1" dirty="0" err="1"/>
              <a:t>спільного</a:t>
            </a:r>
            <a:r>
              <a:rPr lang="ru-RU" sz="3800" b="1" dirty="0"/>
              <a:t> майна.</a:t>
            </a:r>
            <a:endParaRPr lang="uk-UA" sz="3800" dirty="0"/>
          </a:p>
        </p:txBody>
      </p:sp>
      <p:sp>
        <p:nvSpPr>
          <p:cNvPr id="7" name="object 7"/>
          <p:cNvSpPr txBox="1"/>
          <p:nvPr/>
        </p:nvSpPr>
        <p:spPr>
          <a:xfrm>
            <a:off x="1621622" y="7266797"/>
            <a:ext cx="8905083" cy="820364"/>
          </a:xfrm>
          <a:prstGeom prst="rect">
            <a:avLst/>
          </a:prstGeom>
        </p:spPr>
        <p:txBody>
          <a:bodyPr vert="horz" wrap="square" lIns="0" tIns="19950" rIns="0" bIns="0" rtlCol="0">
            <a:spAutoFit/>
          </a:bodyPr>
          <a:lstStyle/>
          <a:p>
            <a:pPr marL="19000">
              <a:spcBef>
                <a:spcPts val="157"/>
              </a:spcBef>
            </a:pPr>
            <a:r>
              <a:rPr lang="uk-UA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Галина ПАРУСОВА</a:t>
            </a:r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член Комісії з аналітично-методичного забезпечення нотаріальної діяльності НПУ, нотаріус</a:t>
            </a:r>
            <a:endParaRPr sz="2095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Рисунок 7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9ADE3C3-F10C-AA00-C6A1-F75B3B31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5" y="237960"/>
            <a:ext cx="3698600" cy="14720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551" y="1687202"/>
            <a:ext cx="15951469" cy="7535409"/>
          </a:xfrm>
          <a:custGeom>
            <a:avLst/>
            <a:gdLst/>
            <a:ahLst/>
            <a:cxnLst/>
            <a:rect l="l" t="t" r="r" b="b"/>
            <a:pathLst>
              <a:path w="10662285" h="5036820">
                <a:moveTo>
                  <a:pt x="0" y="5036820"/>
                </a:moveTo>
                <a:lnTo>
                  <a:pt x="10661904" y="5036820"/>
                </a:lnTo>
                <a:lnTo>
                  <a:pt x="10661904" y="0"/>
                </a:lnTo>
                <a:lnTo>
                  <a:pt x="0" y="0"/>
                </a:lnTo>
                <a:lnTo>
                  <a:pt x="0" y="5036820"/>
                </a:lnTo>
                <a:close/>
              </a:path>
            </a:pathLst>
          </a:custGeom>
          <a:ln w="12192">
            <a:solidFill>
              <a:srgbClr val="1E3C61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5438" y="411920"/>
            <a:ext cx="14443818" cy="1149083"/>
          </a:xfrm>
          <a:prstGeom prst="rect">
            <a:avLst/>
          </a:prstGeom>
        </p:spPr>
        <p:txBody>
          <a:bodyPr vert="horz" wrap="square" lIns="0" tIns="101650" rIns="0" bIns="0" rtlCol="0">
            <a:spAutoFit/>
          </a:bodyPr>
          <a:lstStyle/>
          <a:p>
            <a:r>
              <a:rPr lang="ru-RU" sz="3600" b="1" dirty="0" err="1"/>
              <a:t>Особиста</a:t>
            </a:r>
            <a:r>
              <a:rPr lang="ru-RU" sz="3600" b="1" dirty="0"/>
              <a:t> приватна </a:t>
            </a:r>
            <a:r>
              <a:rPr lang="ru-RU" sz="3600" b="1" dirty="0" err="1"/>
              <a:t>власність</a:t>
            </a:r>
            <a:r>
              <a:rPr lang="ru-RU" sz="3600" b="1" dirty="0"/>
              <a:t> </a:t>
            </a:r>
            <a:r>
              <a:rPr lang="ru-RU" sz="3600" b="1" dirty="0" err="1"/>
              <a:t>дружини</a:t>
            </a:r>
            <a:r>
              <a:rPr lang="ru-RU" sz="3600" b="1" dirty="0"/>
              <a:t>, </a:t>
            </a:r>
            <a:r>
              <a:rPr lang="ru-RU" sz="3600" b="1" dirty="0" err="1"/>
              <a:t>чоловіка</a:t>
            </a:r>
            <a:r>
              <a:rPr lang="ru-RU" sz="3600" b="1" dirty="0"/>
              <a:t> </a:t>
            </a:r>
            <a:br>
              <a:rPr lang="ru-RU" sz="3600" b="1" dirty="0"/>
            </a:br>
            <a:r>
              <a:rPr lang="ru-RU" sz="3200" b="1" dirty="0"/>
              <a:t>(</a:t>
            </a:r>
            <a:r>
              <a:rPr lang="ru-RU" sz="3200" b="1" dirty="0" err="1"/>
              <a:t>ст.ст</a:t>
            </a:r>
            <a:r>
              <a:rPr lang="ru-RU" sz="3200" b="1" dirty="0"/>
              <a:t>. 57, 58 СКУ)</a:t>
            </a:r>
            <a:endParaRPr lang="uk-UA"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16416259" y="9898570"/>
            <a:ext cx="50014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10</a:t>
            </a:fld>
            <a:endParaRPr sz="1795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8551" y="1687202"/>
            <a:ext cx="15747849" cy="6877473"/>
          </a:xfrm>
          <a:prstGeom prst="rect">
            <a:avLst/>
          </a:prstGeom>
        </p:spPr>
        <p:txBody>
          <a:bodyPr vert="horz" wrap="square" lIns="0" tIns="19000" rIns="0" bIns="0" rtlCol="0">
            <a:spAutoFit/>
          </a:bodyPr>
          <a:lstStyle/>
          <a:p>
            <a:pPr marL="342900" indent="-342900" algn="just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  <a:p>
            <a:pPr marL="342900" indent="-342900" algn="just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особистою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приватною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власністю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нею, ним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час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шлюбних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належали одному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внеску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особистою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приватною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власністю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одному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плодоносить,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приплід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дивіденди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власником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приплоду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доходу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дивідендів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500"/>
              </a:spcAft>
              <a:buClr>
                <a:schemeClr val="tx2"/>
              </a:buClr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500"/>
              </a:spcAft>
              <a:buClr>
                <a:schemeClr val="tx2"/>
              </a:buClr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spcAft>
                <a:spcPts val="500"/>
              </a:spcAft>
              <a:buClr>
                <a:schemeClr val="tx2"/>
              </a:buClr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59.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дружиною,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чоловіком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приватної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500"/>
              </a:spcAft>
              <a:buClr>
                <a:schemeClr val="tx2"/>
              </a:buClr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Той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власником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майна,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00"/>
              </a:spcAft>
              <a:buClr>
                <a:schemeClr val="tx2"/>
              </a:buClr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дружина,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ним.</a:t>
            </a:r>
          </a:p>
          <a:p>
            <a:pPr marL="342900" indent="-342900" algn="just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  <a:p>
            <a:pPr marL="342900" indent="-342900" algn="just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966" y="42750"/>
            <a:ext cx="1888107" cy="16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550" y="1713640"/>
            <a:ext cx="15951469" cy="7835966"/>
          </a:xfrm>
          <a:custGeom>
            <a:avLst/>
            <a:gdLst/>
            <a:ahLst/>
            <a:cxnLst/>
            <a:rect l="l" t="t" r="r" b="b"/>
            <a:pathLst>
              <a:path w="10662285" h="5036820">
                <a:moveTo>
                  <a:pt x="0" y="5036820"/>
                </a:moveTo>
                <a:lnTo>
                  <a:pt x="10661904" y="5036820"/>
                </a:lnTo>
                <a:lnTo>
                  <a:pt x="10661904" y="0"/>
                </a:lnTo>
                <a:lnTo>
                  <a:pt x="0" y="0"/>
                </a:lnTo>
                <a:lnTo>
                  <a:pt x="0" y="5036820"/>
                </a:lnTo>
                <a:close/>
              </a:path>
            </a:pathLst>
          </a:custGeom>
          <a:ln w="12192">
            <a:solidFill>
              <a:srgbClr val="1E3C61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488626"/>
            <a:ext cx="15032966" cy="602780"/>
          </a:xfrm>
          <a:prstGeom prst="rect">
            <a:avLst/>
          </a:prstGeom>
        </p:spPr>
        <p:txBody>
          <a:bodyPr vert="horz" wrap="square" lIns="0" tIns="101650" rIns="0" bIns="0" rtlCol="0">
            <a:spAutoFit/>
          </a:bodyPr>
          <a:lstStyle/>
          <a:p>
            <a:r>
              <a:rPr lang="uk-UA" sz="3250" b="1" dirty="0"/>
              <a:t>Шлюбний договір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389025" y="9898570"/>
            <a:ext cx="45145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11</a:t>
            </a:fld>
            <a:endParaRPr sz="1795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8084" y="1777206"/>
            <a:ext cx="15392400" cy="7893136"/>
          </a:xfrm>
          <a:prstGeom prst="rect">
            <a:avLst/>
          </a:prstGeom>
        </p:spPr>
        <p:txBody>
          <a:bodyPr vert="horz" wrap="square" lIns="0" tIns="19000" rIns="0" bIns="0" rtlCol="0">
            <a:spAutoFit/>
          </a:bodyPr>
          <a:lstStyle/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b="1" spc="-90" dirty="0" err="1">
                <a:solidFill>
                  <a:srgbClr val="002060"/>
                </a:solidFill>
              </a:rPr>
              <a:t>Стаття</a:t>
            </a:r>
            <a:r>
              <a:rPr lang="ru-RU" sz="2500" b="1" spc="-90" dirty="0">
                <a:solidFill>
                  <a:srgbClr val="002060"/>
                </a:solidFill>
              </a:rPr>
              <a:t> 92. Право на </a:t>
            </a:r>
            <a:r>
              <a:rPr lang="ru-RU" sz="2500" b="1" spc="-90" dirty="0" err="1">
                <a:solidFill>
                  <a:srgbClr val="002060"/>
                </a:solidFill>
              </a:rPr>
              <a:t>укладення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шлюбного</a:t>
            </a:r>
            <a:r>
              <a:rPr lang="ru-RU" sz="2500" b="1" spc="-90" dirty="0">
                <a:solidFill>
                  <a:srgbClr val="002060"/>
                </a:solidFill>
              </a:rPr>
              <a:t> договору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spc="-90" dirty="0">
                <a:solidFill>
                  <a:srgbClr val="002060"/>
                </a:solidFill>
              </a:rPr>
              <a:t>1. </a:t>
            </a:r>
            <a:r>
              <a:rPr lang="ru-RU" sz="2500" spc="-90" dirty="0" err="1">
                <a:solidFill>
                  <a:srgbClr val="002060"/>
                </a:solidFill>
              </a:rPr>
              <a:t>Шлюбний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договір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може</a:t>
            </a:r>
            <a:r>
              <a:rPr lang="ru-RU" sz="2500" spc="-90" dirty="0">
                <a:solidFill>
                  <a:srgbClr val="002060"/>
                </a:solidFill>
              </a:rPr>
              <a:t> бути </a:t>
            </a:r>
            <a:r>
              <a:rPr lang="ru-RU" sz="2500" spc="-90" dirty="0" err="1">
                <a:solidFill>
                  <a:srgbClr val="002060"/>
                </a:solidFill>
              </a:rPr>
              <a:t>укладено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>
                <a:solidFill>
                  <a:srgbClr val="002060"/>
                </a:solidFill>
              </a:rPr>
              <a:t>особами, </a:t>
            </a:r>
            <a:r>
              <a:rPr lang="ru-RU" sz="2500" b="1" spc="-90" dirty="0" err="1">
                <a:solidFill>
                  <a:srgbClr val="002060"/>
                </a:solidFill>
              </a:rPr>
              <a:t>які</a:t>
            </a:r>
            <a:r>
              <a:rPr lang="ru-RU" sz="2500" b="1" spc="-90" dirty="0">
                <a:solidFill>
                  <a:srgbClr val="002060"/>
                </a:solidFill>
              </a:rPr>
              <a:t> подали </a:t>
            </a:r>
            <a:r>
              <a:rPr lang="ru-RU" sz="2500" b="1" spc="-90" dirty="0" err="1">
                <a:solidFill>
                  <a:srgbClr val="002060"/>
                </a:solidFill>
              </a:rPr>
              <a:t>заяву</a:t>
            </a:r>
            <a:r>
              <a:rPr lang="ru-RU" sz="2500" b="1" spc="-90" dirty="0">
                <a:solidFill>
                  <a:srgbClr val="002060"/>
                </a:solidFill>
              </a:rPr>
              <a:t> про </a:t>
            </a:r>
            <a:r>
              <a:rPr lang="ru-RU" sz="2500" b="1" spc="-90" dirty="0" err="1">
                <a:solidFill>
                  <a:srgbClr val="002060"/>
                </a:solidFill>
              </a:rPr>
              <a:t>реєстрацію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шлюбу</a:t>
            </a:r>
            <a:r>
              <a:rPr lang="ru-RU" sz="2500" spc="-90" dirty="0">
                <a:solidFill>
                  <a:srgbClr val="002060"/>
                </a:solidFill>
              </a:rPr>
              <a:t>, а </a:t>
            </a:r>
            <a:r>
              <a:rPr lang="ru-RU" sz="2500" spc="-90" dirty="0" err="1">
                <a:solidFill>
                  <a:srgbClr val="002060"/>
                </a:solidFill>
              </a:rPr>
              <a:t>також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подружжям</a:t>
            </a:r>
            <a:r>
              <a:rPr lang="ru-RU" sz="2500" spc="-90" dirty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spc="-90" dirty="0">
                <a:solidFill>
                  <a:srgbClr val="002060"/>
                </a:solidFill>
              </a:rPr>
              <a:t>2. На </a:t>
            </a:r>
            <a:r>
              <a:rPr lang="ru-RU" sz="2500" spc="-90" dirty="0" err="1">
                <a:solidFill>
                  <a:srgbClr val="002060"/>
                </a:solidFill>
              </a:rPr>
              <a:t>укладення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шлюбного</a:t>
            </a:r>
            <a:r>
              <a:rPr lang="ru-RU" sz="2500" spc="-90" dirty="0">
                <a:solidFill>
                  <a:srgbClr val="002060"/>
                </a:solidFill>
              </a:rPr>
              <a:t> договору </a:t>
            </a:r>
            <a:r>
              <a:rPr lang="ru-RU" sz="2500" b="1" spc="-90" dirty="0">
                <a:solidFill>
                  <a:srgbClr val="002060"/>
                </a:solidFill>
              </a:rPr>
              <a:t>до </a:t>
            </a:r>
            <a:r>
              <a:rPr lang="ru-RU" sz="2500" b="1" spc="-90" dirty="0" err="1">
                <a:solidFill>
                  <a:srgbClr val="002060"/>
                </a:solidFill>
              </a:rPr>
              <a:t>реєстрації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шлюбу</a:t>
            </a:r>
            <a:r>
              <a:rPr lang="ru-RU" sz="2500" spc="-90" dirty="0">
                <a:solidFill>
                  <a:srgbClr val="002060"/>
                </a:solidFill>
              </a:rPr>
              <a:t>, </a:t>
            </a:r>
            <a:r>
              <a:rPr lang="ru-RU" sz="2500" b="1" spc="-90" dirty="0" err="1">
                <a:solidFill>
                  <a:srgbClr val="002060"/>
                </a:solidFill>
              </a:rPr>
              <a:t>якщо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його</a:t>
            </a:r>
            <a:r>
              <a:rPr lang="ru-RU" sz="2500" b="1" spc="-90" dirty="0">
                <a:solidFill>
                  <a:srgbClr val="002060"/>
                </a:solidFill>
              </a:rPr>
              <a:t> стороною є </a:t>
            </a:r>
            <a:r>
              <a:rPr lang="ru-RU" sz="2500" b="1" spc="-90" dirty="0" err="1">
                <a:solidFill>
                  <a:srgbClr val="002060"/>
                </a:solidFill>
              </a:rPr>
              <a:t>неповнолітня</a:t>
            </a:r>
            <a:r>
              <a:rPr lang="ru-RU" sz="2500" b="1" spc="-90" dirty="0">
                <a:solidFill>
                  <a:srgbClr val="002060"/>
                </a:solidFill>
              </a:rPr>
              <a:t> особа</a:t>
            </a:r>
            <a:r>
              <a:rPr lang="ru-RU" sz="2500" spc="-90" dirty="0">
                <a:solidFill>
                  <a:srgbClr val="002060"/>
                </a:solidFill>
              </a:rPr>
              <a:t>, </a:t>
            </a:r>
            <a:r>
              <a:rPr lang="ru-RU" sz="2500" spc="-90" dirty="0" err="1">
                <a:solidFill>
                  <a:srgbClr val="002060"/>
                </a:solidFill>
              </a:rPr>
              <a:t>потрібна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письмова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згода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її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батьків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або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піклувальника</a:t>
            </a:r>
            <a:r>
              <a:rPr lang="ru-RU" sz="2500" b="1" spc="-90" dirty="0">
                <a:solidFill>
                  <a:srgbClr val="002060"/>
                </a:solidFill>
              </a:rPr>
              <a:t>, </a:t>
            </a:r>
            <a:r>
              <a:rPr lang="ru-RU" sz="2500" b="1" spc="-90" dirty="0" err="1">
                <a:solidFill>
                  <a:srgbClr val="002060"/>
                </a:solidFill>
              </a:rPr>
              <a:t>засвідчена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нотаріусом</a:t>
            </a:r>
            <a:r>
              <a:rPr lang="ru-RU" sz="2500" spc="-90" dirty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endParaRPr lang="ru-RU" sz="2000" b="1" spc="-90" dirty="0">
              <a:solidFill>
                <a:srgbClr val="002060"/>
              </a:solidFill>
            </a:endParaRP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b="1" spc="-90" dirty="0" err="1">
                <a:solidFill>
                  <a:srgbClr val="002060"/>
                </a:solidFill>
              </a:rPr>
              <a:t>Стаття</a:t>
            </a:r>
            <a:r>
              <a:rPr lang="ru-RU" sz="2500" b="1" spc="-90" dirty="0">
                <a:solidFill>
                  <a:srgbClr val="002060"/>
                </a:solidFill>
              </a:rPr>
              <a:t> 94. ФОРМА </a:t>
            </a:r>
            <a:r>
              <a:rPr lang="ru-RU" sz="2500" b="1" spc="-90" dirty="0" err="1">
                <a:solidFill>
                  <a:srgbClr val="002060"/>
                </a:solidFill>
              </a:rPr>
              <a:t>шлюбного</a:t>
            </a:r>
            <a:r>
              <a:rPr lang="ru-RU" sz="2500" b="1" spc="-90" dirty="0">
                <a:solidFill>
                  <a:srgbClr val="002060"/>
                </a:solidFill>
              </a:rPr>
              <a:t> договору</a:t>
            </a:r>
          </a:p>
          <a:p>
            <a:pPr marL="457200" indent="-457200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  <a:buAutoNum type="arabicPeriod"/>
            </a:pPr>
            <a:r>
              <a:rPr lang="ru-RU" sz="2500" spc="-90" dirty="0" err="1">
                <a:solidFill>
                  <a:srgbClr val="002060"/>
                </a:solidFill>
              </a:rPr>
              <a:t>Шлюбний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договір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укладається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>
                <a:solidFill>
                  <a:srgbClr val="002060"/>
                </a:solidFill>
              </a:rPr>
              <a:t>у </a:t>
            </a:r>
            <a:r>
              <a:rPr lang="ru-RU" sz="2500" b="1" spc="-90" dirty="0" err="1">
                <a:solidFill>
                  <a:srgbClr val="002060"/>
                </a:solidFill>
              </a:rPr>
              <a:t>письмовій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формі</a:t>
            </a:r>
            <a:r>
              <a:rPr lang="ru-RU" sz="2500" b="1" spc="-90" dirty="0">
                <a:solidFill>
                  <a:srgbClr val="002060"/>
                </a:solidFill>
              </a:rPr>
              <a:t> і </a:t>
            </a:r>
            <a:r>
              <a:rPr lang="ru-RU" sz="2500" b="1" spc="-90" dirty="0" err="1">
                <a:solidFill>
                  <a:srgbClr val="002060"/>
                </a:solidFill>
              </a:rPr>
              <a:t>нотаріально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посвідчується</a:t>
            </a:r>
            <a:r>
              <a:rPr lang="ru-RU" sz="2500" spc="-90" dirty="0">
                <a:solidFill>
                  <a:srgbClr val="002060"/>
                </a:solidFill>
              </a:rPr>
              <a:t>. </a:t>
            </a:r>
            <a:r>
              <a:rPr lang="ru-RU" sz="2000" spc="-90" dirty="0">
                <a:solidFill>
                  <a:schemeClr val="bg1">
                    <a:lumMod val="50000"/>
                  </a:schemeClr>
                </a:solidFill>
              </a:rPr>
              <a:t>(прим.: </a:t>
            </a:r>
            <a:r>
              <a:rPr lang="ru-RU" sz="2000" spc="-90" dirty="0" err="1">
                <a:solidFill>
                  <a:schemeClr val="bg1">
                    <a:lumMod val="50000"/>
                  </a:schemeClr>
                </a:solidFill>
              </a:rPr>
              <a:t>немає</a:t>
            </a:r>
            <a:r>
              <a:rPr lang="ru-RU" sz="2000" spc="-90" dirty="0">
                <a:solidFill>
                  <a:schemeClr val="bg1">
                    <a:lumMod val="50000"/>
                  </a:schemeClr>
                </a:solidFill>
              </a:rPr>
              <a:t> ел. </a:t>
            </a:r>
            <a:r>
              <a:rPr lang="ru-RU" sz="2000" spc="-90" dirty="0" err="1">
                <a:solidFill>
                  <a:schemeClr val="bg1">
                    <a:lumMod val="50000"/>
                  </a:schemeClr>
                </a:solidFill>
              </a:rPr>
              <a:t>реєстру</a:t>
            </a:r>
            <a:r>
              <a:rPr lang="ru-RU" sz="2000" spc="-9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spc="-90" dirty="0" err="1">
                <a:solidFill>
                  <a:schemeClr val="bg1">
                    <a:lumMod val="50000"/>
                  </a:schemeClr>
                </a:solidFill>
              </a:rPr>
              <a:t>шлюбних</a:t>
            </a:r>
            <a:r>
              <a:rPr lang="ru-RU" sz="2000" spc="-9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spc="-90" dirty="0" err="1">
                <a:solidFill>
                  <a:schemeClr val="bg1">
                    <a:lumMod val="50000"/>
                  </a:schemeClr>
                </a:solidFill>
              </a:rPr>
              <a:t>договорів</a:t>
            </a:r>
            <a:r>
              <a:rPr lang="ru-RU" sz="2000" spc="-9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spc="-90" dirty="0">
                <a:solidFill>
                  <a:srgbClr val="002060"/>
                </a:solidFill>
              </a:rPr>
              <a:t>(</a:t>
            </a:r>
            <a:r>
              <a:rPr lang="ru-RU" sz="2500" b="1" spc="-90" dirty="0">
                <a:solidFill>
                  <a:srgbClr val="002060"/>
                </a:solidFill>
              </a:rPr>
              <a:t>ст. 220 ЦКУ </a:t>
            </a:r>
            <a:r>
              <a:rPr lang="ru-RU" sz="2500" spc="-90" dirty="0">
                <a:solidFill>
                  <a:srgbClr val="002060"/>
                </a:solidFill>
              </a:rPr>
              <a:t>та </a:t>
            </a:r>
            <a:r>
              <a:rPr lang="ru-RU" sz="2500" b="1" spc="-90" dirty="0" err="1">
                <a:solidFill>
                  <a:srgbClr val="002060"/>
                </a:solidFill>
              </a:rPr>
              <a:t>підпунктом</a:t>
            </a:r>
            <a:r>
              <a:rPr lang="ru-RU" sz="2500" b="1" spc="-90" dirty="0">
                <a:solidFill>
                  <a:srgbClr val="002060"/>
                </a:solidFill>
              </a:rPr>
              <a:t> 2.3 пункту 2 </a:t>
            </a:r>
            <a:r>
              <a:rPr lang="ru-RU" sz="2500" b="1" spc="-90" dirty="0" err="1">
                <a:solidFill>
                  <a:srgbClr val="002060"/>
                </a:solidFill>
              </a:rPr>
              <a:t>глави</a:t>
            </a:r>
            <a:r>
              <a:rPr lang="ru-RU" sz="2500" b="1" spc="-90" dirty="0">
                <a:solidFill>
                  <a:srgbClr val="002060"/>
                </a:solidFill>
              </a:rPr>
              <a:t> 5 </a:t>
            </a:r>
            <a:r>
              <a:rPr lang="ru-RU" sz="2500" b="1" spc="-90" dirty="0" err="1">
                <a:solidFill>
                  <a:srgbClr val="002060"/>
                </a:solidFill>
              </a:rPr>
              <a:t>розділу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en-US" sz="2500" b="1" spc="-90" dirty="0">
                <a:solidFill>
                  <a:srgbClr val="002060"/>
                </a:solidFill>
              </a:rPr>
              <a:t>II </a:t>
            </a:r>
            <a:r>
              <a:rPr lang="ru-RU" sz="2500" b="1" spc="-90" dirty="0">
                <a:solidFill>
                  <a:srgbClr val="002060"/>
                </a:solidFill>
              </a:rPr>
              <a:t>Порядку </a:t>
            </a:r>
            <a:r>
              <a:rPr lang="ru-RU" sz="2500" spc="-90" dirty="0" err="1">
                <a:solidFill>
                  <a:srgbClr val="002060"/>
                </a:solidFill>
              </a:rPr>
              <a:t>вчинення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нотаріальних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дій</a:t>
            </a:r>
            <a:r>
              <a:rPr lang="ru-RU" sz="2500" spc="-90" dirty="0">
                <a:solidFill>
                  <a:srgbClr val="002060"/>
                </a:solidFill>
              </a:rPr>
              <a:t>, </a:t>
            </a:r>
            <a:r>
              <a:rPr lang="ru-RU" sz="2500" spc="-90" dirty="0" err="1">
                <a:solidFill>
                  <a:srgbClr val="002060"/>
                </a:solidFill>
              </a:rPr>
              <a:t>що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затверджений</a:t>
            </a:r>
            <a:r>
              <a:rPr lang="ru-RU" sz="2500" spc="-90" dirty="0">
                <a:solidFill>
                  <a:srgbClr val="002060"/>
                </a:solidFill>
              </a:rPr>
              <a:t> наказом </a:t>
            </a:r>
            <a:r>
              <a:rPr lang="ru-RU" sz="2500" spc="-90" dirty="0" err="1">
                <a:solidFill>
                  <a:srgbClr val="002060"/>
                </a:solidFill>
              </a:rPr>
              <a:t>Міністерства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юстиції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України</a:t>
            </a:r>
            <a:r>
              <a:rPr lang="ru-RU" sz="2500" spc="-90" dirty="0">
                <a:solidFill>
                  <a:srgbClr val="002060"/>
                </a:solidFill>
              </a:rPr>
              <a:t> 22.02.2012 № 296/5  (</a:t>
            </a:r>
            <a:r>
              <a:rPr lang="en-US" sz="2500" spc="-90" dirty="0">
                <a:solidFill>
                  <a:srgbClr val="002060"/>
                </a:solidFill>
                <a:hlinkClick r:id="rId2"/>
              </a:rPr>
              <a:t>https://zakon.rada.gov.ua/laws/show/z0282-12#Text</a:t>
            </a:r>
            <a:r>
              <a:rPr lang="ru-RU" sz="2500" spc="-90" dirty="0">
                <a:solidFill>
                  <a:srgbClr val="002060"/>
                </a:solidFill>
              </a:rPr>
              <a:t>) </a:t>
            </a:r>
            <a:r>
              <a:rPr lang="ru-RU" sz="2500" spc="-90" dirty="0" err="1">
                <a:solidFill>
                  <a:srgbClr val="002060"/>
                </a:solidFill>
              </a:rPr>
              <a:t>визначено</a:t>
            </a:r>
            <a:r>
              <a:rPr lang="ru-RU" sz="2500" spc="-90" dirty="0">
                <a:solidFill>
                  <a:srgbClr val="002060"/>
                </a:solidFill>
              </a:rPr>
              <a:t>, </a:t>
            </a:r>
            <a:r>
              <a:rPr lang="ru-RU" sz="2500" spc="-90" dirty="0" err="1">
                <a:solidFill>
                  <a:srgbClr val="002060"/>
                </a:solidFill>
              </a:rPr>
              <a:t>що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>
                <a:solidFill>
                  <a:srgbClr val="002060"/>
                </a:solidFill>
              </a:rPr>
              <a:t>у </a:t>
            </a:r>
            <a:r>
              <a:rPr lang="ru-RU" sz="2500" b="1" spc="-90" dirty="0" err="1">
                <a:solidFill>
                  <a:srgbClr val="002060"/>
                </a:solidFill>
              </a:rPr>
              <a:t>разі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недодержання</a:t>
            </a:r>
            <a:r>
              <a:rPr lang="ru-RU" sz="2500" b="1" spc="-90" dirty="0">
                <a:solidFill>
                  <a:srgbClr val="002060"/>
                </a:solidFill>
              </a:rPr>
              <a:t> сторонами </a:t>
            </a:r>
            <a:r>
              <a:rPr lang="ru-RU" sz="2500" b="1" spc="-90" dirty="0" err="1">
                <a:solidFill>
                  <a:srgbClr val="002060"/>
                </a:solidFill>
              </a:rPr>
              <a:t>вимоги</a:t>
            </a:r>
            <a:r>
              <a:rPr lang="ru-RU" sz="2500" b="1" spc="-90" dirty="0">
                <a:solidFill>
                  <a:srgbClr val="002060"/>
                </a:solidFill>
              </a:rPr>
              <a:t> закону про </a:t>
            </a:r>
            <a:r>
              <a:rPr lang="ru-RU" sz="2500" b="1" spc="-90" dirty="0" err="1">
                <a:solidFill>
                  <a:srgbClr val="002060"/>
                </a:solidFill>
              </a:rPr>
              <a:t>нотаріальне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посвідчення</a:t>
            </a:r>
            <a:r>
              <a:rPr lang="ru-RU" sz="2500" b="1" spc="-90" dirty="0">
                <a:solidFill>
                  <a:srgbClr val="002060"/>
                </a:solidFill>
              </a:rPr>
              <a:t> договору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такий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договір</a:t>
            </a:r>
            <a:r>
              <a:rPr lang="ru-RU" sz="2500" b="1" spc="-90" dirty="0">
                <a:solidFill>
                  <a:srgbClr val="002060"/>
                </a:solidFill>
              </a:rPr>
              <a:t> є </a:t>
            </a:r>
            <a:r>
              <a:rPr lang="ru-RU" sz="2500" b="1" spc="-90" dirty="0" err="1">
                <a:solidFill>
                  <a:srgbClr val="002060"/>
                </a:solidFill>
              </a:rPr>
              <a:t>нікчемним</a:t>
            </a:r>
            <a:r>
              <a:rPr lang="ru-RU" sz="2500" spc="-90" dirty="0">
                <a:solidFill>
                  <a:srgbClr val="002060"/>
                </a:solidFill>
              </a:rPr>
              <a:t>.) 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endParaRPr lang="ru-RU" sz="2000" spc="-90" dirty="0">
              <a:solidFill>
                <a:srgbClr val="002060"/>
              </a:solidFill>
            </a:endParaRP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b="1" spc="-90" dirty="0" err="1">
                <a:solidFill>
                  <a:srgbClr val="002060"/>
                </a:solidFill>
              </a:rPr>
              <a:t>Стаття</a:t>
            </a:r>
            <a:r>
              <a:rPr lang="ru-RU" sz="2500" b="1" spc="-90" dirty="0">
                <a:solidFill>
                  <a:srgbClr val="002060"/>
                </a:solidFill>
              </a:rPr>
              <a:t> 95. Початок </a:t>
            </a:r>
            <a:r>
              <a:rPr lang="ru-RU" sz="2500" b="1" spc="-90" dirty="0" err="1">
                <a:solidFill>
                  <a:srgbClr val="002060"/>
                </a:solidFill>
              </a:rPr>
              <a:t>дії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шлюбного</a:t>
            </a:r>
            <a:r>
              <a:rPr lang="ru-RU" sz="2500" b="1" spc="-90" dirty="0">
                <a:solidFill>
                  <a:srgbClr val="002060"/>
                </a:solidFill>
              </a:rPr>
              <a:t> договору</a:t>
            </a:r>
            <a:endParaRPr lang="ru-RU" sz="2500" spc="-90" dirty="0">
              <a:solidFill>
                <a:srgbClr val="002060"/>
              </a:solidFill>
            </a:endParaRP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spc="-90" dirty="0">
                <a:solidFill>
                  <a:srgbClr val="002060"/>
                </a:solidFill>
              </a:rPr>
              <a:t>1. </a:t>
            </a:r>
            <a:r>
              <a:rPr lang="ru-RU" sz="2500" spc="-90" dirty="0" err="1">
                <a:solidFill>
                  <a:srgbClr val="002060"/>
                </a:solidFill>
              </a:rPr>
              <a:t>Якщо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шлюбний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договір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укладено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>
                <a:solidFill>
                  <a:srgbClr val="002060"/>
                </a:solidFill>
              </a:rPr>
              <a:t>до </a:t>
            </a:r>
            <a:r>
              <a:rPr lang="ru-RU" sz="2500" b="1" spc="-90" dirty="0" err="1">
                <a:solidFill>
                  <a:srgbClr val="002060"/>
                </a:solidFill>
              </a:rPr>
              <a:t>реєстрації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шлюбу</a:t>
            </a:r>
            <a:r>
              <a:rPr lang="ru-RU" sz="2500" spc="-90" dirty="0">
                <a:solidFill>
                  <a:srgbClr val="002060"/>
                </a:solidFill>
              </a:rPr>
              <a:t>, </a:t>
            </a:r>
            <a:r>
              <a:rPr lang="ru-RU" sz="2500" spc="-90" dirty="0" err="1">
                <a:solidFill>
                  <a:srgbClr val="002060"/>
                </a:solidFill>
              </a:rPr>
              <a:t>він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набирає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чинності</a:t>
            </a:r>
            <a:r>
              <a:rPr lang="ru-RU" sz="2500" b="1" spc="-90" dirty="0">
                <a:solidFill>
                  <a:srgbClr val="002060"/>
                </a:solidFill>
              </a:rPr>
              <a:t> у день </a:t>
            </a:r>
            <a:r>
              <a:rPr lang="ru-RU" sz="2500" b="1" spc="-90" dirty="0" err="1">
                <a:solidFill>
                  <a:srgbClr val="002060"/>
                </a:solidFill>
              </a:rPr>
              <a:t>реєстрації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шлюбу</a:t>
            </a:r>
            <a:r>
              <a:rPr lang="ru-RU" sz="2500" b="1" spc="-90" dirty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spc="-90" dirty="0">
                <a:solidFill>
                  <a:srgbClr val="002060"/>
                </a:solidFill>
              </a:rPr>
              <a:t>2. </a:t>
            </a:r>
            <a:r>
              <a:rPr lang="ru-RU" sz="2500" spc="-90" dirty="0" err="1">
                <a:solidFill>
                  <a:srgbClr val="002060"/>
                </a:solidFill>
              </a:rPr>
              <a:t>Якщо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шлюбний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договір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укладено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подружжям</a:t>
            </a:r>
            <a:r>
              <a:rPr lang="ru-RU" sz="2500" spc="-90" dirty="0">
                <a:solidFill>
                  <a:srgbClr val="002060"/>
                </a:solidFill>
              </a:rPr>
              <a:t>, </a:t>
            </a:r>
            <a:r>
              <a:rPr lang="ru-RU" sz="2500" spc="-90" dirty="0" err="1">
                <a:solidFill>
                  <a:srgbClr val="002060"/>
                </a:solidFill>
              </a:rPr>
              <a:t>він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набирає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чинності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>
                <a:solidFill>
                  <a:srgbClr val="002060"/>
                </a:solidFill>
              </a:rPr>
              <a:t>у день </a:t>
            </a:r>
            <a:r>
              <a:rPr lang="ru-RU" sz="2500" b="1" spc="-90" dirty="0" err="1">
                <a:solidFill>
                  <a:srgbClr val="002060"/>
                </a:solidFill>
              </a:rPr>
              <a:t>його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нотаріального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посвідчення</a:t>
            </a:r>
            <a:r>
              <a:rPr lang="ru-RU" sz="2500" spc="-90" dirty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endParaRPr lang="ru-RU" sz="2000" spc="-90" dirty="0">
              <a:solidFill>
                <a:srgbClr val="002060"/>
              </a:solidFill>
            </a:endParaRP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b="1" spc="-90" dirty="0" err="1">
                <a:solidFill>
                  <a:srgbClr val="002060"/>
                </a:solidFill>
              </a:rPr>
              <a:t>Стаття</a:t>
            </a:r>
            <a:r>
              <a:rPr lang="ru-RU" sz="2500" b="1" spc="-90" dirty="0">
                <a:solidFill>
                  <a:srgbClr val="002060"/>
                </a:solidFill>
              </a:rPr>
              <a:t> 96. Строк </a:t>
            </a:r>
            <a:r>
              <a:rPr lang="ru-RU" sz="2500" b="1" spc="-90" dirty="0" err="1">
                <a:solidFill>
                  <a:srgbClr val="002060"/>
                </a:solidFill>
              </a:rPr>
              <a:t>дії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шлюбного</a:t>
            </a:r>
            <a:r>
              <a:rPr lang="ru-RU" sz="2500" b="1" spc="-90" dirty="0">
                <a:solidFill>
                  <a:srgbClr val="002060"/>
                </a:solidFill>
              </a:rPr>
              <a:t> договору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spc="-90" dirty="0">
                <a:solidFill>
                  <a:srgbClr val="002060"/>
                </a:solidFill>
              </a:rPr>
              <a:t>1. У </a:t>
            </a:r>
            <a:r>
              <a:rPr lang="ru-RU" sz="2500" spc="-90" dirty="0" err="1">
                <a:solidFill>
                  <a:srgbClr val="002060"/>
                </a:solidFill>
              </a:rPr>
              <a:t>шлюбному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договорі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може</a:t>
            </a:r>
            <a:r>
              <a:rPr lang="ru-RU" sz="2500" b="1" spc="-90" dirty="0">
                <a:solidFill>
                  <a:srgbClr val="002060"/>
                </a:solidFill>
              </a:rPr>
              <a:t> бути </a:t>
            </a:r>
            <a:r>
              <a:rPr lang="ru-RU" sz="2500" spc="-90" dirty="0" err="1">
                <a:solidFill>
                  <a:srgbClr val="002060"/>
                </a:solidFill>
              </a:rPr>
              <a:t>встановлено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загальний</a:t>
            </a:r>
            <a:r>
              <a:rPr lang="ru-RU" sz="2500" b="1" spc="-90" dirty="0">
                <a:solidFill>
                  <a:srgbClr val="002060"/>
                </a:solidFill>
              </a:rPr>
              <a:t> строк </a:t>
            </a:r>
            <a:r>
              <a:rPr lang="ru-RU" sz="2500" b="1" spc="-90" dirty="0" err="1">
                <a:solidFill>
                  <a:srgbClr val="002060"/>
                </a:solidFill>
              </a:rPr>
              <a:t>його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дії</a:t>
            </a:r>
            <a:r>
              <a:rPr lang="ru-RU" sz="2500" b="1" spc="-90" dirty="0">
                <a:solidFill>
                  <a:srgbClr val="002060"/>
                </a:solidFill>
              </a:rPr>
              <a:t>, </a:t>
            </a:r>
            <a:r>
              <a:rPr lang="ru-RU" sz="2500" spc="-90" dirty="0">
                <a:solidFill>
                  <a:srgbClr val="002060"/>
                </a:solidFill>
              </a:rPr>
              <a:t>а </a:t>
            </a:r>
            <a:r>
              <a:rPr lang="ru-RU" sz="2500" spc="-90" dirty="0" err="1">
                <a:solidFill>
                  <a:srgbClr val="002060"/>
                </a:solidFill>
              </a:rPr>
              <a:t>також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>
                <a:solidFill>
                  <a:srgbClr val="002060"/>
                </a:solidFill>
              </a:rPr>
              <a:t>строки </a:t>
            </a:r>
            <a:r>
              <a:rPr lang="ru-RU" sz="2500" b="1" spc="-90" dirty="0" err="1">
                <a:solidFill>
                  <a:srgbClr val="002060"/>
                </a:solidFill>
              </a:rPr>
              <a:t>тривалості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окремих</a:t>
            </a:r>
            <a:r>
              <a:rPr lang="ru-RU" sz="2500" b="1" spc="-90" dirty="0">
                <a:solidFill>
                  <a:srgbClr val="002060"/>
                </a:solidFill>
              </a:rPr>
              <a:t> прав та </a:t>
            </a:r>
            <a:r>
              <a:rPr lang="ru-RU" sz="2500" b="1" spc="-90" dirty="0" err="1">
                <a:solidFill>
                  <a:srgbClr val="002060"/>
                </a:solidFill>
              </a:rPr>
              <a:t>обов'язків</a:t>
            </a:r>
            <a:r>
              <a:rPr lang="ru-RU" sz="2500" spc="-90" dirty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spc="-90" dirty="0">
                <a:solidFill>
                  <a:srgbClr val="002060"/>
                </a:solidFill>
              </a:rPr>
              <a:t>2. У </a:t>
            </a:r>
            <a:r>
              <a:rPr lang="ru-RU" sz="2500" spc="-90" dirty="0" err="1">
                <a:solidFill>
                  <a:srgbClr val="002060"/>
                </a:solidFill>
              </a:rPr>
              <a:t>шлюбному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договорі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може</a:t>
            </a:r>
            <a:r>
              <a:rPr lang="ru-RU" sz="2500" b="1" spc="-90" dirty="0">
                <a:solidFill>
                  <a:srgbClr val="002060"/>
                </a:solidFill>
              </a:rPr>
              <a:t> бути </a:t>
            </a:r>
            <a:r>
              <a:rPr lang="ru-RU" sz="2500" spc="-90" dirty="0" err="1">
                <a:solidFill>
                  <a:srgbClr val="002060"/>
                </a:solidFill>
              </a:rPr>
              <a:t>встановлена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чинність</a:t>
            </a:r>
            <a:r>
              <a:rPr lang="ru-RU" sz="2500" b="1" spc="-90" dirty="0">
                <a:solidFill>
                  <a:srgbClr val="002060"/>
                </a:solidFill>
              </a:rPr>
              <a:t> договору </a:t>
            </a:r>
            <a:r>
              <a:rPr lang="ru-RU" sz="2500" spc="-90" dirty="0" err="1">
                <a:solidFill>
                  <a:srgbClr val="002060"/>
                </a:solidFill>
              </a:rPr>
              <a:t>або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окремих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його</a:t>
            </a:r>
            <a:r>
              <a:rPr lang="ru-RU" sz="2500" b="1" spc="-90" dirty="0">
                <a:solidFill>
                  <a:srgbClr val="002060"/>
                </a:solidFill>
              </a:rPr>
              <a:t> умов і </a:t>
            </a:r>
            <a:r>
              <a:rPr lang="ru-RU" sz="2500" b="1" spc="-90" dirty="0" err="1">
                <a:solidFill>
                  <a:srgbClr val="002060"/>
                </a:solidFill>
              </a:rPr>
              <a:t>після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припинення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шлюбу</a:t>
            </a:r>
            <a:r>
              <a:rPr lang="ru-RU" sz="2500" spc="-9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Рисунок 5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966" y="42750"/>
            <a:ext cx="1888107" cy="16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6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550" y="1713640"/>
            <a:ext cx="15951469" cy="7835966"/>
          </a:xfrm>
          <a:custGeom>
            <a:avLst/>
            <a:gdLst/>
            <a:ahLst/>
            <a:cxnLst/>
            <a:rect l="l" t="t" r="r" b="b"/>
            <a:pathLst>
              <a:path w="10662285" h="5036820">
                <a:moveTo>
                  <a:pt x="0" y="5036820"/>
                </a:moveTo>
                <a:lnTo>
                  <a:pt x="10661904" y="5036820"/>
                </a:lnTo>
                <a:lnTo>
                  <a:pt x="10661904" y="0"/>
                </a:lnTo>
                <a:lnTo>
                  <a:pt x="0" y="0"/>
                </a:lnTo>
                <a:lnTo>
                  <a:pt x="0" y="5036820"/>
                </a:lnTo>
                <a:close/>
              </a:path>
            </a:pathLst>
          </a:custGeom>
          <a:ln w="12192">
            <a:solidFill>
              <a:srgbClr val="1E3C61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488626"/>
            <a:ext cx="15032966" cy="602780"/>
          </a:xfrm>
          <a:prstGeom prst="rect">
            <a:avLst/>
          </a:prstGeom>
        </p:spPr>
        <p:txBody>
          <a:bodyPr vert="horz" wrap="square" lIns="0" tIns="101650" rIns="0" bIns="0" rtlCol="0">
            <a:spAutoFit/>
          </a:bodyPr>
          <a:lstStyle/>
          <a:p>
            <a:r>
              <a:rPr lang="uk-UA" sz="3250" b="1" dirty="0"/>
              <a:t>Шлюбний договір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302259" y="9895956"/>
            <a:ext cx="81776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12</a:t>
            </a:fld>
            <a:endParaRPr sz="1795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8084" y="1777206"/>
            <a:ext cx="15392400" cy="7505850"/>
          </a:xfrm>
          <a:prstGeom prst="rect">
            <a:avLst/>
          </a:prstGeom>
        </p:spPr>
        <p:txBody>
          <a:bodyPr vert="horz" wrap="square" lIns="0" tIns="19000" rIns="0" bIns="0" rtlCol="0">
            <a:spAutoFit/>
          </a:bodyPr>
          <a:lstStyle/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350" b="1" spc="-90" dirty="0" err="1">
                <a:solidFill>
                  <a:srgbClr val="002060"/>
                </a:solidFill>
              </a:rPr>
              <a:t>Стаття</a:t>
            </a:r>
            <a:r>
              <a:rPr lang="ru-RU" sz="2350" b="1" spc="-90" dirty="0">
                <a:solidFill>
                  <a:srgbClr val="002060"/>
                </a:solidFill>
              </a:rPr>
              <a:t> 93 СКУ. </a:t>
            </a:r>
            <a:r>
              <a:rPr lang="ru-RU" sz="2350" b="1" spc="-90" dirty="0" err="1">
                <a:solidFill>
                  <a:srgbClr val="002060"/>
                </a:solidFill>
              </a:rPr>
              <a:t>Зміст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шлюбного</a:t>
            </a:r>
            <a:r>
              <a:rPr lang="ru-RU" sz="2350" b="1" spc="-90" dirty="0">
                <a:solidFill>
                  <a:srgbClr val="002060"/>
                </a:solidFill>
              </a:rPr>
              <a:t> догово</a:t>
            </a:r>
            <a:r>
              <a:rPr lang="ru-RU" sz="2350" spc="-90" dirty="0">
                <a:solidFill>
                  <a:srgbClr val="002060"/>
                </a:solidFill>
              </a:rPr>
              <a:t>ру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350" spc="-90" dirty="0">
                <a:solidFill>
                  <a:srgbClr val="002060"/>
                </a:solidFill>
              </a:rPr>
              <a:t>1. </a:t>
            </a:r>
            <a:r>
              <a:rPr lang="ru-RU" sz="2350" spc="-90" dirty="0" err="1">
                <a:solidFill>
                  <a:srgbClr val="002060"/>
                </a:solidFill>
              </a:rPr>
              <a:t>Шлюбним</a:t>
            </a:r>
            <a:r>
              <a:rPr lang="ru-RU" sz="2350" spc="-90" dirty="0">
                <a:solidFill>
                  <a:srgbClr val="002060"/>
                </a:solidFill>
              </a:rPr>
              <a:t> договором </a:t>
            </a:r>
            <a:r>
              <a:rPr lang="ru-RU" sz="2350" spc="-90" dirty="0" err="1">
                <a:solidFill>
                  <a:srgbClr val="002060"/>
                </a:solidFill>
              </a:rPr>
              <a:t>регулюються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майнові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відносини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між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подружжям</a:t>
            </a:r>
            <a:r>
              <a:rPr lang="ru-RU" sz="2350" spc="-90" dirty="0">
                <a:solidFill>
                  <a:srgbClr val="002060"/>
                </a:solidFill>
              </a:rPr>
              <a:t>, </a:t>
            </a:r>
            <a:r>
              <a:rPr lang="ru-RU" sz="2350" spc="-90" dirty="0" err="1">
                <a:solidFill>
                  <a:srgbClr val="002060"/>
                </a:solidFill>
              </a:rPr>
              <a:t>визначаються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їхні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майнові</a:t>
            </a:r>
            <a:r>
              <a:rPr lang="ru-RU" sz="2350" b="1" spc="-90" dirty="0">
                <a:solidFill>
                  <a:srgbClr val="002060"/>
                </a:solidFill>
              </a:rPr>
              <a:t> права та </a:t>
            </a:r>
            <a:r>
              <a:rPr lang="ru-RU" sz="2350" b="1" spc="-90" dirty="0" err="1">
                <a:solidFill>
                  <a:srgbClr val="002060"/>
                </a:solidFill>
              </a:rPr>
              <a:t>обов'яз</a:t>
            </a:r>
            <a:r>
              <a:rPr lang="ru-RU" sz="2350" spc="-90" dirty="0" err="1">
                <a:solidFill>
                  <a:srgbClr val="002060"/>
                </a:solidFill>
              </a:rPr>
              <a:t>ки</a:t>
            </a:r>
            <a:r>
              <a:rPr lang="ru-RU" sz="2350" spc="-90" dirty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350" spc="-90" dirty="0">
                <a:solidFill>
                  <a:srgbClr val="002060"/>
                </a:solidFill>
              </a:rPr>
              <a:t>2. </a:t>
            </a:r>
            <a:r>
              <a:rPr lang="ru-RU" sz="2350" spc="-90" dirty="0" err="1">
                <a:solidFill>
                  <a:srgbClr val="002060"/>
                </a:solidFill>
              </a:rPr>
              <a:t>Шлюбним</a:t>
            </a:r>
            <a:r>
              <a:rPr lang="ru-RU" sz="2350" spc="-90" dirty="0">
                <a:solidFill>
                  <a:srgbClr val="002060"/>
                </a:solidFill>
              </a:rPr>
              <a:t> договором </a:t>
            </a:r>
            <a:r>
              <a:rPr lang="ru-RU" sz="2350" spc="-90" dirty="0" err="1">
                <a:solidFill>
                  <a:srgbClr val="002060"/>
                </a:solidFill>
              </a:rPr>
              <a:t>можуть</a:t>
            </a:r>
            <a:r>
              <a:rPr lang="ru-RU" sz="2350" spc="-90" dirty="0">
                <a:solidFill>
                  <a:srgbClr val="002060"/>
                </a:solidFill>
              </a:rPr>
              <a:t> бути </a:t>
            </a:r>
            <a:r>
              <a:rPr lang="ru-RU" sz="2350" spc="-90" dirty="0" err="1">
                <a:solidFill>
                  <a:srgbClr val="002060"/>
                </a:solidFill>
              </a:rPr>
              <a:t>визначені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майнові</a:t>
            </a:r>
            <a:r>
              <a:rPr lang="ru-RU" sz="2350" b="1" spc="-90" dirty="0">
                <a:solidFill>
                  <a:srgbClr val="002060"/>
                </a:solidFill>
              </a:rPr>
              <a:t> права та </a:t>
            </a:r>
            <a:r>
              <a:rPr lang="ru-RU" sz="2350" b="1" spc="-90" dirty="0" err="1">
                <a:solidFill>
                  <a:srgbClr val="002060"/>
                </a:solidFill>
              </a:rPr>
              <a:t>обов'язки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подружжя</a:t>
            </a:r>
            <a:r>
              <a:rPr lang="ru-RU" sz="2350" b="1" spc="-90" dirty="0">
                <a:solidFill>
                  <a:srgbClr val="002060"/>
                </a:solidFill>
              </a:rPr>
              <a:t> як </a:t>
            </a:r>
            <a:r>
              <a:rPr lang="ru-RU" sz="2350" b="1" spc="-90" dirty="0" err="1">
                <a:solidFill>
                  <a:srgbClr val="002060"/>
                </a:solidFill>
              </a:rPr>
              <a:t>батьків</a:t>
            </a:r>
            <a:r>
              <a:rPr lang="ru-RU" sz="2350" spc="-90" dirty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350" spc="-90" dirty="0">
                <a:solidFill>
                  <a:srgbClr val="002060"/>
                </a:solidFill>
              </a:rPr>
              <a:t>3. </a:t>
            </a:r>
            <a:r>
              <a:rPr lang="ru-RU" sz="2350" spc="-90" dirty="0" err="1">
                <a:solidFill>
                  <a:srgbClr val="002060"/>
                </a:solidFill>
              </a:rPr>
              <a:t>Шлюбний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договір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>
                <a:solidFill>
                  <a:srgbClr val="002060"/>
                </a:solidFill>
              </a:rPr>
              <a:t>НЕ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може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регулювати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особисті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відносини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подружжя</a:t>
            </a:r>
            <a:r>
              <a:rPr lang="ru-RU" sz="2350" b="1" spc="-90" dirty="0">
                <a:solidFill>
                  <a:srgbClr val="002060"/>
                </a:solidFill>
              </a:rPr>
              <a:t>, а </a:t>
            </a:r>
            <a:r>
              <a:rPr lang="ru-RU" sz="2350" b="1" spc="-90" dirty="0" err="1">
                <a:solidFill>
                  <a:srgbClr val="002060"/>
                </a:solidFill>
              </a:rPr>
              <a:t>також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особисті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відносини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між</a:t>
            </a:r>
            <a:r>
              <a:rPr lang="ru-RU" sz="2350" b="1" spc="-90" dirty="0">
                <a:solidFill>
                  <a:srgbClr val="002060"/>
                </a:solidFill>
              </a:rPr>
              <a:t> ними та </a:t>
            </a:r>
            <a:r>
              <a:rPr lang="ru-RU" sz="2350" b="1" spc="-90" dirty="0" err="1">
                <a:solidFill>
                  <a:srgbClr val="002060"/>
                </a:solidFill>
              </a:rPr>
              <a:t>дітьми</a:t>
            </a:r>
            <a:r>
              <a:rPr lang="ru-RU" sz="2350" b="1" spc="-90" dirty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350" spc="-90" dirty="0">
                <a:solidFill>
                  <a:srgbClr val="002060"/>
                </a:solidFill>
              </a:rPr>
              <a:t>4. </a:t>
            </a:r>
            <a:r>
              <a:rPr lang="ru-RU" sz="2350" spc="-90" dirty="0" err="1">
                <a:solidFill>
                  <a:srgbClr val="002060"/>
                </a:solidFill>
              </a:rPr>
              <a:t>Шлюбний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договір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>
                <a:solidFill>
                  <a:srgbClr val="002060"/>
                </a:solidFill>
              </a:rPr>
              <a:t>НЕ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може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зменшувати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обсягу</a:t>
            </a:r>
            <a:r>
              <a:rPr lang="ru-RU" sz="2350" b="1" spc="-90" dirty="0">
                <a:solidFill>
                  <a:srgbClr val="002060"/>
                </a:solidFill>
              </a:rPr>
              <a:t> прав </a:t>
            </a:r>
            <a:r>
              <a:rPr lang="ru-RU" sz="2350" b="1" spc="-90" dirty="0" err="1">
                <a:solidFill>
                  <a:srgbClr val="002060"/>
                </a:solidFill>
              </a:rPr>
              <a:t>дитини</a:t>
            </a:r>
            <a:r>
              <a:rPr lang="ru-RU" sz="2350" spc="-90" dirty="0">
                <a:solidFill>
                  <a:srgbClr val="002060"/>
                </a:solidFill>
              </a:rPr>
              <a:t>, </a:t>
            </a:r>
            <a:r>
              <a:rPr lang="ru-RU" sz="2350" spc="-90" dirty="0" err="1">
                <a:solidFill>
                  <a:srgbClr val="002060"/>
                </a:solidFill>
              </a:rPr>
              <a:t>які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встановлені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цим</a:t>
            </a:r>
            <a:r>
              <a:rPr lang="ru-RU" sz="2350" spc="-90" dirty="0">
                <a:solidFill>
                  <a:srgbClr val="002060"/>
                </a:solidFill>
              </a:rPr>
              <a:t> Кодексом, а </a:t>
            </a:r>
            <a:r>
              <a:rPr lang="ru-RU" sz="2350" spc="-90" dirty="0" err="1">
                <a:solidFill>
                  <a:srgbClr val="002060"/>
                </a:solidFill>
              </a:rPr>
              <a:t>також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ставити</a:t>
            </a:r>
            <a:r>
              <a:rPr lang="ru-RU" sz="2350" b="1" spc="-90" dirty="0">
                <a:solidFill>
                  <a:srgbClr val="002060"/>
                </a:solidFill>
              </a:rPr>
              <a:t> одного з </a:t>
            </a:r>
            <a:r>
              <a:rPr lang="ru-RU" sz="2350" b="1" spc="-90" dirty="0" err="1">
                <a:solidFill>
                  <a:srgbClr val="002060"/>
                </a:solidFill>
              </a:rPr>
              <a:t>подружжя</a:t>
            </a:r>
            <a:r>
              <a:rPr lang="ru-RU" sz="2350" b="1" spc="-90" dirty="0">
                <a:solidFill>
                  <a:srgbClr val="002060"/>
                </a:solidFill>
              </a:rPr>
              <a:t> у </a:t>
            </a:r>
            <a:r>
              <a:rPr lang="ru-RU" sz="2350" b="1" spc="-90" dirty="0" err="1">
                <a:solidFill>
                  <a:srgbClr val="002060"/>
                </a:solidFill>
              </a:rPr>
              <a:t>надзвичайно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невигідне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матеріальне</a:t>
            </a:r>
            <a:r>
              <a:rPr lang="ru-RU" sz="2350" b="1" spc="-90" dirty="0">
                <a:solidFill>
                  <a:srgbClr val="002060"/>
                </a:solidFill>
              </a:rPr>
              <a:t> становище.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350" spc="-90" dirty="0">
                <a:solidFill>
                  <a:srgbClr val="002060"/>
                </a:solidFill>
              </a:rPr>
              <a:t>5. За </a:t>
            </a:r>
            <a:r>
              <a:rPr lang="ru-RU" sz="2350" spc="-90" dirty="0" err="1">
                <a:solidFill>
                  <a:srgbClr val="002060"/>
                </a:solidFill>
              </a:rPr>
              <a:t>шлюбним</a:t>
            </a:r>
            <a:r>
              <a:rPr lang="ru-RU" sz="2350" spc="-90" dirty="0">
                <a:solidFill>
                  <a:srgbClr val="002060"/>
                </a:solidFill>
              </a:rPr>
              <a:t> договором </a:t>
            </a:r>
            <a:r>
              <a:rPr lang="ru-RU" sz="2350" b="1" spc="-90" dirty="0">
                <a:solidFill>
                  <a:srgbClr val="002060"/>
                </a:solidFill>
              </a:rPr>
              <a:t>НЕ </a:t>
            </a:r>
            <a:r>
              <a:rPr lang="ru-RU" sz="2350" b="1" spc="-90" dirty="0" err="1">
                <a:solidFill>
                  <a:srgbClr val="002060"/>
                </a:solidFill>
              </a:rPr>
              <a:t>може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передаватися</a:t>
            </a:r>
            <a:r>
              <a:rPr lang="ru-RU" sz="2350" b="1" spc="-90" dirty="0">
                <a:solidFill>
                  <a:srgbClr val="002060"/>
                </a:solidFill>
              </a:rPr>
              <a:t> у </a:t>
            </a:r>
            <a:r>
              <a:rPr lang="ru-RU" sz="2350" b="1" spc="-90" dirty="0" err="1">
                <a:solidFill>
                  <a:srgbClr val="002060"/>
                </a:solidFill>
              </a:rPr>
              <a:t>власність</a:t>
            </a:r>
            <a:r>
              <a:rPr lang="ru-RU" sz="2350" b="1" spc="-90" dirty="0">
                <a:solidFill>
                  <a:srgbClr val="002060"/>
                </a:solidFill>
              </a:rPr>
              <a:t> одному з </a:t>
            </a:r>
            <a:r>
              <a:rPr lang="ru-RU" sz="2350" b="1" spc="-90" dirty="0" err="1">
                <a:solidFill>
                  <a:srgbClr val="002060"/>
                </a:solidFill>
              </a:rPr>
              <a:t>подружжя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нерухоме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майно</a:t>
            </a:r>
            <a:r>
              <a:rPr lang="ru-RU" sz="2350" b="1" spc="-90" dirty="0">
                <a:solidFill>
                  <a:srgbClr val="002060"/>
                </a:solidFill>
              </a:rPr>
              <a:t> та </a:t>
            </a:r>
            <a:r>
              <a:rPr lang="ru-RU" sz="2350" b="1" spc="-90" dirty="0" err="1">
                <a:solidFill>
                  <a:srgbClr val="002060"/>
                </a:solidFill>
              </a:rPr>
              <a:t>інше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майно</a:t>
            </a:r>
            <a:r>
              <a:rPr lang="ru-RU" sz="2350" b="1" spc="-90" dirty="0">
                <a:solidFill>
                  <a:srgbClr val="002060"/>
                </a:solidFill>
              </a:rPr>
              <a:t>, право на яке </a:t>
            </a:r>
            <a:r>
              <a:rPr lang="ru-RU" sz="2350" b="1" spc="-90" dirty="0" err="1">
                <a:solidFill>
                  <a:srgbClr val="002060"/>
                </a:solidFill>
              </a:rPr>
              <a:t>підлягає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державній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реєстрації</a:t>
            </a:r>
            <a:r>
              <a:rPr lang="ru-RU" sz="2350" b="1" spc="-90" dirty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endParaRPr lang="ru-RU" sz="2350" b="1" spc="-90" dirty="0">
              <a:solidFill>
                <a:srgbClr val="002060"/>
              </a:solidFill>
            </a:endParaRP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350" b="1" spc="-90" dirty="0" err="1">
                <a:solidFill>
                  <a:srgbClr val="002060"/>
                </a:solidFill>
              </a:rPr>
              <a:t>Стаття</a:t>
            </a:r>
            <a:r>
              <a:rPr lang="ru-RU" sz="2350" b="1" spc="-90" dirty="0">
                <a:solidFill>
                  <a:srgbClr val="002060"/>
                </a:solidFill>
              </a:rPr>
              <a:t> 97. </a:t>
            </a:r>
            <a:r>
              <a:rPr lang="ru-RU" sz="2350" b="1" spc="-90" dirty="0" err="1">
                <a:solidFill>
                  <a:srgbClr val="002060"/>
                </a:solidFill>
              </a:rPr>
              <a:t>Визначення</a:t>
            </a:r>
            <a:r>
              <a:rPr lang="ru-RU" sz="2350" b="1" spc="-90" dirty="0">
                <a:solidFill>
                  <a:srgbClr val="002060"/>
                </a:solidFill>
              </a:rPr>
              <a:t> у </a:t>
            </a:r>
            <a:r>
              <a:rPr lang="ru-RU" sz="2350" b="1" spc="-90" dirty="0" err="1">
                <a:solidFill>
                  <a:srgbClr val="002060"/>
                </a:solidFill>
              </a:rPr>
              <a:t>шлюбному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договорі</a:t>
            </a:r>
            <a:r>
              <a:rPr lang="ru-RU" sz="2350" b="1" spc="-90" dirty="0">
                <a:solidFill>
                  <a:srgbClr val="002060"/>
                </a:solidFill>
              </a:rPr>
              <a:t> правового режиму майна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350" spc="-90" dirty="0">
                <a:solidFill>
                  <a:srgbClr val="002060"/>
                </a:solidFill>
              </a:rPr>
              <a:t>1. У </a:t>
            </a:r>
            <a:r>
              <a:rPr lang="ru-RU" sz="2350" spc="-90" dirty="0" err="1">
                <a:solidFill>
                  <a:srgbClr val="002060"/>
                </a:solidFill>
              </a:rPr>
              <a:t>шлюбному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договорі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може</a:t>
            </a:r>
            <a:r>
              <a:rPr lang="ru-RU" sz="2350" b="1" spc="-90" dirty="0">
                <a:solidFill>
                  <a:srgbClr val="002060"/>
                </a:solidFill>
              </a:rPr>
              <a:t> бути </a:t>
            </a:r>
            <a:r>
              <a:rPr lang="ru-RU" sz="2350" b="1" spc="-90" dirty="0" err="1">
                <a:solidFill>
                  <a:srgbClr val="002060"/>
                </a:solidFill>
              </a:rPr>
              <a:t>визначене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майно</a:t>
            </a:r>
            <a:r>
              <a:rPr lang="ru-RU" sz="2350" spc="-90" dirty="0">
                <a:solidFill>
                  <a:srgbClr val="002060"/>
                </a:solidFill>
              </a:rPr>
              <a:t>, яке дружина, </a:t>
            </a:r>
            <a:r>
              <a:rPr lang="ru-RU" sz="2350" spc="-90" dirty="0" err="1">
                <a:solidFill>
                  <a:srgbClr val="002060"/>
                </a:solidFill>
              </a:rPr>
              <a:t>чоловік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передає</a:t>
            </a:r>
            <a:r>
              <a:rPr lang="ru-RU" sz="2350" b="1" spc="-90" dirty="0">
                <a:solidFill>
                  <a:srgbClr val="002060"/>
                </a:solidFill>
              </a:rPr>
              <a:t> для </a:t>
            </a:r>
            <a:r>
              <a:rPr lang="ru-RU" sz="2350" b="1" spc="-90" dirty="0" err="1">
                <a:solidFill>
                  <a:srgbClr val="002060"/>
                </a:solidFill>
              </a:rPr>
              <a:t>використання</a:t>
            </a:r>
            <a:r>
              <a:rPr lang="ru-RU" sz="2350" b="1" spc="-90" dirty="0">
                <a:solidFill>
                  <a:srgbClr val="002060"/>
                </a:solidFill>
              </a:rPr>
              <a:t> на </a:t>
            </a:r>
            <a:r>
              <a:rPr lang="ru-RU" sz="2350" b="1" spc="-90" dirty="0" err="1">
                <a:solidFill>
                  <a:srgbClr val="002060"/>
                </a:solidFill>
              </a:rPr>
              <a:t>спільні</a:t>
            </a:r>
            <a:r>
              <a:rPr lang="ru-RU" sz="2350" b="1" spc="-90" dirty="0">
                <a:solidFill>
                  <a:srgbClr val="002060"/>
                </a:solidFill>
              </a:rPr>
              <a:t> потреби </a:t>
            </a:r>
            <a:r>
              <a:rPr lang="ru-RU" sz="2350" b="1" spc="-90" dirty="0" err="1">
                <a:solidFill>
                  <a:srgbClr val="002060"/>
                </a:solidFill>
              </a:rPr>
              <a:t>сім'ї</a:t>
            </a:r>
            <a:r>
              <a:rPr lang="ru-RU" sz="2350" spc="-90" dirty="0">
                <a:solidFill>
                  <a:srgbClr val="002060"/>
                </a:solidFill>
              </a:rPr>
              <a:t>, а </a:t>
            </a:r>
            <a:r>
              <a:rPr lang="ru-RU" sz="2350" spc="-90" dirty="0" err="1">
                <a:solidFill>
                  <a:srgbClr val="002060"/>
                </a:solidFill>
              </a:rPr>
              <a:t>також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правовий</a:t>
            </a:r>
            <a:r>
              <a:rPr lang="ru-RU" sz="2350" b="1" spc="-90" dirty="0">
                <a:solidFill>
                  <a:srgbClr val="002060"/>
                </a:solidFill>
              </a:rPr>
              <a:t> режим майна, </a:t>
            </a:r>
            <a:r>
              <a:rPr lang="ru-RU" sz="2350" b="1" spc="-90" dirty="0" err="1">
                <a:solidFill>
                  <a:srgbClr val="002060"/>
                </a:solidFill>
              </a:rPr>
              <a:t>подарованого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подружжю</a:t>
            </a:r>
            <a:r>
              <a:rPr lang="ru-RU" sz="2350" b="1" spc="-90" dirty="0">
                <a:solidFill>
                  <a:srgbClr val="002060"/>
                </a:solidFill>
              </a:rPr>
              <a:t> у </a:t>
            </a:r>
            <a:r>
              <a:rPr lang="ru-RU" sz="2350" b="1" spc="-90" dirty="0" err="1">
                <a:solidFill>
                  <a:srgbClr val="002060"/>
                </a:solidFill>
              </a:rPr>
              <a:t>зв'язку</a:t>
            </a:r>
            <a:r>
              <a:rPr lang="ru-RU" sz="2350" b="1" spc="-90" dirty="0">
                <a:solidFill>
                  <a:srgbClr val="002060"/>
                </a:solidFill>
              </a:rPr>
              <a:t> з </a:t>
            </a:r>
            <a:r>
              <a:rPr lang="ru-RU" sz="2350" b="1" spc="-90" dirty="0" err="1">
                <a:solidFill>
                  <a:srgbClr val="002060"/>
                </a:solidFill>
              </a:rPr>
              <a:t>реєстрацією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шлюбу</a:t>
            </a:r>
            <a:r>
              <a:rPr lang="ru-RU" sz="2350" spc="-90" dirty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350" spc="-90" dirty="0">
                <a:solidFill>
                  <a:srgbClr val="002060"/>
                </a:solidFill>
              </a:rPr>
              <a:t>2. </a:t>
            </a:r>
            <a:r>
              <a:rPr lang="ru-RU" sz="2350" spc="-90" dirty="0" err="1">
                <a:solidFill>
                  <a:srgbClr val="002060"/>
                </a:solidFill>
              </a:rPr>
              <a:t>Сторони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можуть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домовитися</a:t>
            </a:r>
            <a:r>
              <a:rPr lang="ru-RU" sz="2350" spc="-90" dirty="0">
                <a:solidFill>
                  <a:srgbClr val="002060"/>
                </a:solidFill>
              </a:rPr>
              <a:t> про </a:t>
            </a:r>
            <a:r>
              <a:rPr lang="ru-RU" sz="2350" b="1" spc="-90" dirty="0" err="1">
                <a:solidFill>
                  <a:srgbClr val="002060"/>
                </a:solidFill>
              </a:rPr>
              <a:t>НЕпоширення</a:t>
            </a:r>
            <a:r>
              <a:rPr lang="ru-RU" sz="2350" b="1" spc="-90" dirty="0">
                <a:solidFill>
                  <a:srgbClr val="002060"/>
                </a:solidFill>
              </a:rPr>
              <a:t> на </a:t>
            </a:r>
            <a:r>
              <a:rPr lang="ru-RU" sz="2350" b="1" spc="-90" dirty="0" err="1">
                <a:solidFill>
                  <a:srgbClr val="002060"/>
                </a:solidFill>
              </a:rPr>
              <a:t>майно</a:t>
            </a:r>
            <a:r>
              <a:rPr lang="ru-RU" sz="2350" b="1" spc="-90" dirty="0">
                <a:solidFill>
                  <a:srgbClr val="002060"/>
                </a:solidFill>
              </a:rPr>
              <a:t>, </a:t>
            </a:r>
            <a:r>
              <a:rPr lang="ru-RU" sz="2350" b="1" spc="-90" dirty="0" err="1">
                <a:solidFill>
                  <a:srgbClr val="002060"/>
                </a:solidFill>
              </a:rPr>
              <a:t>набуте</a:t>
            </a:r>
            <a:r>
              <a:rPr lang="ru-RU" sz="2350" b="1" spc="-90" dirty="0">
                <a:solidFill>
                  <a:srgbClr val="002060"/>
                </a:solidFill>
              </a:rPr>
              <a:t> ними за час </a:t>
            </a:r>
            <a:r>
              <a:rPr lang="ru-RU" sz="2350" b="1" spc="-90" dirty="0" err="1">
                <a:solidFill>
                  <a:srgbClr val="002060"/>
                </a:solidFill>
              </a:rPr>
              <a:t>шлюбу</a:t>
            </a:r>
            <a:r>
              <a:rPr lang="ru-RU" sz="2350" spc="-90" dirty="0">
                <a:solidFill>
                  <a:srgbClr val="002060"/>
                </a:solidFill>
              </a:rPr>
              <a:t>, </a:t>
            </a:r>
            <a:r>
              <a:rPr lang="ru-RU" sz="2350" spc="-90" dirty="0" err="1">
                <a:solidFill>
                  <a:srgbClr val="002060"/>
                </a:solidFill>
              </a:rPr>
              <a:t>положень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статті</a:t>
            </a:r>
            <a:r>
              <a:rPr lang="ru-RU" sz="2350" spc="-90" dirty="0">
                <a:solidFill>
                  <a:srgbClr val="002060"/>
                </a:solidFill>
              </a:rPr>
              <a:t> 60 </a:t>
            </a:r>
            <a:r>
              <a:rPr lang="ru-RU" sz="2350" spc="-90" dirty="0" err="1">
                <a:solidFill>
                  <a:srgbClr val="002060"/>
                </a:solidFill>
              </a:rPr>
              <a:t>цього</a:t>
            </a:r>
            <a:r>
              <a:rPr lang="ru-RU" sz="2350" spc="-90" dirty="0">
                <a:solidFill>
                  <a:srgbClr val="002060"/>
                </a:solidFill>
              </a:rPr>
              <a:t> Кодексу (прим.: СКУ) </a:t>
            </a:r>
            <a:r>
              <a:rPr lang="ru-RU" sz="2350" b="1" spc="-90" dirty="0">
                <a:solidFill>
                  <a:srgbClr val="002060"/>
                </a:solidFill>
              </a:rPr>
              <a:t>і </a:t>
            </a:r>
            <a:r>
              <a:rPr lang="ru-RU" sz="2350" b="1" spc="-90" dirty="0" err="1">
                <a:solidFill>
                  <a:srgbClr val="002060"/>
                </a:solidFill>
              </a:rPr>
              <a:t>вважати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його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спільною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частковою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власністю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або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особистою</a:t>
            </a:r>
            <a:r>
              <a:rPr lang="ru-RU" sz="2350" b="1" spc="-90" dirty="0">
                <a:solidFill>
                  <a:srgbClr val="002060"/>
                </a:solidFill>
              </a:rPr>
              <a:t> приватною </a:t>
            </a:r>
            <a:r>
              <a:rPr lang="ru-RU" sz="2350" b="1" spc="-90" dirty="0" err="1">
                <a:solidFill>
                  <a:srgbClr val="002060"/>
                </a:solidFill>
              </a:rPr>
              <a:t>власністю</a:t>
            </a:r>
            <a:r>
              <a:rPr lang="ru-RU" sz="2350" b="1" spc="-90" dirty="0">
                <a:solidFill>
                  <a:srgbClr val="002060"/>
                </a:solidFill>
              </a:rPr>
              <a:t> кожного з них</a:t>
            </a:r>
            <a:r>
              <a:rPr lang="ru-RU" sz="2350" spc="-90" dirty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350" spc="-90" dirty="0">
                <a:solidFill>
                  <a:srgbClr val="002060"/>
                </a:solidFill>
              </a:rPr>
              <a:t>3. </a:t>
            </a:r>
            <a:r>
              <a:rPr lang="ru-RU" sz="2350" spc="-90" dirty="0" err="1">
                <a:solidFill>
                  <a:srgbClr val="002060"/>
                </a:solidFill>
              </a:rPr>
              <a:t>Сторони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можуть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домовитися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>
                <a:solidFill>
                  <a:srgbClr val="002060"/>
                </a:solidFill>
              </a:rPr>
              <a:t>про </a:t>
            </a:r>
            <a:r>
              <a:rPr lang="ru-RU" sz="2350" b="1" spc="-90" dirty="0" err="1">
                <a:solidFill>
                  <a:srgbClr val="002060"/>
                </a:solidFill>
              </a:rPr>
              <a:t>можливий</a:t>
            </a:r>
            <a:r>
              <a:rPr lang="ru-RU" sz="2350" b="1" spc="-90" dirty="0">
                <a:solidFill>
                  <a:srgbClr val="002060"/>
                </a:solidFill>
              </a:rPr>
              <a:t> порядок </a:t>
            </a:r>
            <a:r>
              <a:rPr lang="ru-RU" sz="2350" b="1" spc="-90" dirty="0" err="1">
                <a:solidFill>
                  <a:srgbClr val="002060"/>
                </a:solidFill>
              </a:rPr>
              <a:t>поділу</a:t>
            </a:r>
            <a:r>
              <a:rPr lang="ru-RU" sz="2350" b="1" spc="-90" dirty="0">
                <a:solidFill>
                  <a:srgbClr val="002060"/>
                </a:solidFill>
              </a:rPr>
              <a:t> ма</a:t>
            </a:r>
            <a:r>
              <a:rPr lang="ru-RU" sz="2350" spc="-90" dirty="0">
                <a:solidFill>
                  <a:srgbClr val="002060"/>
                </a:solidFill>
              </a:rPr>
              <a:t>йна, у тому </a:t>
            </a:r>
            <a:r>
              <a:rPr lang="ru-RU" sz="2350" spc="-90" dirty="0" err="1">
                <a:solidFill>
                  <a:srgbClr val="002060"/>
                </a:solidFill>
              </a:rPr>
              <a:t>числі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>
                <a:solidFill>
                  <a:srgbClr val="002060"/>
                </a:solidFill>
              </a:rPr>
              <a:t>і в </a:t>
            </a:r>
            <a:r>
              <a:rPr lang="ru-RU" sz="2350" b="1" spc="-90" dirty="0" err="1">
                <a:solidFill>
                  <a:srgbClr val="002060"/>
                </a:solidFill>
              </a:rPr>
              <a:t>разі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розірвання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шлюбу</a:t>
            </a:r>
            <a:r>
              <a:rPr lang="ru-RU" sz="2350" spc="-90" dirty="0">
                <a:solidFill>
                  <a:srgbClr val="002060"/>
                </a:solidFill>
              </a:rPr>
              <a:t>.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350" spc="-90" dirty="0">
                <a:solidFill>
                  <a:srgbClr val="002060"/>
                </a:solidFill>
              </a:rPr>
              <a:t>4. У </a:t>
            </a:r>
            <a:r>
              <a:rPr lang="ru-RU" sz="2350" spc="-90" dirty="0" err="1">
                <a:solidFill>
                  <a:srgbClr val="002060"/>
                </a:solidFill>
              </a:rPr>
              <a:t>шлюбному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договорі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сторони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можуть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передбачити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використання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належного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їм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обом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або</a:t>
            </a:r>
            <a:r>
              <a:rPr lang="ru-RU" sz="2350" b="1" spc="-90" dirty="0">
                <a:solidFill>
                  <a:srgbClr val="002060"/>
                </a:solidFill>
              </a:rPr>
              <a:t> одному з них майна для </a:t>
            </a:r>
            <a:r>
              <a:rPr lang="ru-RU" sz="2350" b="1" spc="-90" dirty="0" err="1">
                <a:solidFill>
                  <a:srgbClr val="002060"/>
                </a:solidFill>
              </a:rPr>
              <a:t>забезпечення</a:t>
            </a:r>
            <a:r>
              <a:rPr lang="ru-RU" sz="2350" b="1" spc="-90" dirty="0">
                <a:solidFill>
                  <a:srgbClr val="002060"/>
                </a:solidFill>
              </a:rPr>
              <a:t> потреб </a:t>
            </a:r>
            <a:r>
              <a:rPr lang="ru-RU" sz="2350" b="1" spc="-90" dirty="0" err="1">
                <a:solidFill>
                  <a:srgbClr val="002060"/>
                </a:solidFill>
              </a:rPr>
              <a:t>їхніх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дітей</a:t>
            </a:r>
            <a:r>
              <a:rPr lang="ru-RU" sz="2350" b="1" spc="-90" dirty="0">
                <a:solidFill>
                  <a:srgbClr val="002060"/>
                </a:solidFill>
              </a:rPr>
              <a:t>, а </a:t>
            </a:r>
            <a:r>
              <a:rPr lang="ru-RU" sz="2350" b="1" spc="-90" dirty="0" err="1">
                <a:solidFill>
                  <a:srgbClr val="002060"/>
                </a:solidFill>
              </a:rPr>
              <a:t>також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інших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осіб</a:t>
            </a:r>
            <a:r>
              <a:rPr lang="ru-RU" sz="2350" b="1" spc="-90" dirty="0">
                <a:solidFill>
                  <a:srgbClr val="002060"/>
                </a:solidFill>
              </a:rPr>
              <a:t>.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350" spc="-90" dirty="0">
                <a:solidFill>
                  <a:srgbClr val="002060"/>
                </a:solidFill>
              </a:rPr>
              <a:t>5. </a:t>
            </a:r>
            <a:r>
              <a:rPr lang="ru-RU" sz="2350" spc="-90" dirty="0" err="1">
                <a:solidFill>
                  <a:srgbClr val="002060"/>
                </a:solidFill>
              </a:rPr>
              <a:t>Сторони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можуть</a:t>
            </a:r>
            <a:r>
              <a:rPr lang="ru-RU" sz="2350" spc="-90" dirty="0">
                <a:solidFill>
                  <a:srgbClr val="002060"/>
                </a:solidFill>
              </a:rPr>
              <a:t> </a:t>
            </a:r>
            <a:r>
              <a:rPr lang="ru-RU" sz="2350" spc="-90" dirty="0" err="1">
                <a:solidFill>
                  <a:srgbClr val="002060"/>
                </a:solidFill>
              </a:rPr>
              <a:t>включити</a:t>
            </a:r>
            <a:r>
              <a:rPr lang="ru-RU" sz="2350" spc="-90" dirty="0">
                <a:solidFill>
                  <a:srgbClr val="002060"/>
                </a:solidFill>
              </a:rPr>
              <a:t> до </a:t>
            </a:r>
            <a:r>
              <a:rPr lang="ru-RU" sz="2350" spc="-90" dirty="0" err="1">
                <a:solidFill>
                  <a:srgbClr val="002060"/>
                </a:solidFill>
              </a:rPr>
              <a:t>шлюбного</a:t>
            </a:r>
            <a:r>
              <a:rPr lang="ru-RU" sz="2350" spc="-90" dirty="0">
                <a:solidFill>
                  <a:srgbClr val="002060"/>
                </a:solidFill>
              </a:rPr>
              <a:t> договору </a:t>
            </a:r>
            <a:r>
              <a:rPr lang="ru-RU" sz="2350" b="1" spc="-90" dirty="0">
                <a:solidFill>
                  <a:srgbClr val="002060"/>
                </a:solidFill>
              </a:rPr>
              <a:t>будь-</a:t>
            </a:r>
            <a:r>
              <a:rPr lang="ru-RU" sz="2350" b="1" spc="-90" dirty="0" err="1">
                <a:solidFill>
                  <a:srgbClr val="002060"/>
                </a:solidFill>
              </a:rPr>
              <a:t>які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інші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умови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щодо</a:t>
            </a:r>
            <a:r>
              <a:rPr lang="ru-RU" sz="2350" b="1" spc="-90" dirty="0">
                <a:solidFill>
                  <a:srgbClr val="002060"/>
                </a:solidFill>
              </a:rPr>
              <a:t> правового режиму майна, </a:t>
            </a:r>
            <a:r>
              <a:rPr lang="ru-RU" sz="2350" b="1" spc="-90" dirty="0" err="1">
                <a:solidFill>
                  <a:srgbClr val="002060"/>
                </a:solidFill>
              </a:rPr>
              <a:t>якщо</a:t>
            </a:r>
            <a:r>
              <a:rPr lang="ru-RU" sz="2350" b="1" spc="-90" dirty="0">
                <a:solidFill>
                  <a:srgbClr val="002060"/>
                </a:solidFill>
              </a:rPr>
              <a:t> вони не </a:t>
            </a:r>
            <a:r>
              <a:rPr lang="ru-RU" sz="2350" b="1" spc="-90" dirty="0" err="1">
                <a:solidFill>
                  <a:srgbClr val="002060"/>
                </a:solidFill>
              </a:rPr>
              <a:t>суперечать</a:t>
            </a:r>
            <a:r>
              <a:rPr lang="ru-RU" sz="2350" b="1" spc="-90" dirty="0">
                <a:solidFill>
                  <a:srgbClr val="002060"/>
                </a:solidFill>
              </a:rPr>
              <a:t> </a:t>
            </a:r>
            <a:r>
              <a:rPr lang="ru-RU" sz="2350" b="1" spc="-90" dirty="0" err="1">
                <a:solidFill>
                  <a:srgbClr val="002060"/>
                </a:solidFill>
              </a:rPr>
              <a:t>моральним</a:t>
            </a:r>
            <a:r>
              <a:rPr lang="ru-RU" sz="2350" b="1" spc="-90" dirty="0">
                <a:solidFill>
                  <a:srgbClr val="002060"/>
                </a:solidFill>
              </a:rPr>
              <a:t> засадам </a:t>
            </a:r>
            <a:r>
              <a:rPr lang="ru-RU" sz="2350" b="1" spc="-90" dirty="0" err="1">
                <a:solidFill>
                  <a:srgbClr val="002060"/>
                </a:solidFill>
              </a:rPr>
              <a:t>суспільства</a:t>
            </a:r>
            <a:r>
              <a:rPr lang="ru-RU" sz="2350" b="1" spc="-90" dirty="0">
                <a:solidFill>
                  <a:srgbClr val="002060"/>
                </a:solidFill>
              </a:rPr>
              <a:t>.</a:t>
            </a:r>
            <a:endParaRPr lang="uk-UA" sz="2350" b="1" spc="-9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966" y="42750"/>
            <a:ext cx="1888107" cy="16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9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550" y="1713640"/>
            <a:ext cx="15951469" cy="7835966"/>
          </a:xfrm>
          <a:custGeom>
            <a:avLst/>
            <a:gdLst/>
            <a:ahLst/>
            <a:cxnLst/>
            <a:rect l="l" t="t" r="r" b="b"/>
            <a:pathLst>
              <a:path w="10662285" h="5036820">
                <a:moveTo>
                  <a:pt x="0" y="5036820"/>
                </a:moveTo>
                <a:lnTo>
                  <a:pt x="10661904" y="5036820"/>
                </a:lnTo>
                <a:lnTo>
                  <a:pt x="10661904" y="0"/>
                </a:lnTo>
                <a:lnTo>
                  <a:pt x="0" y="0"/>
                </a:lnTo>
                <a:lnTo>
                  <a:pt x="0" y="5036820"/>
                </a:lnTo>
                <a:close/>
              </a:path>
            </a:pathLst>
          </a:custGeom>
          <a:ln w="12192">
            <a:solidFill>
              <a:srgbClr val="1E3C61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488626"/>
            <a:ext cx="15032966" cy="602780"/>
          </a:xfrm>
          <a:prstGeom prst="rect">
            <a:avLst/>
          </a:prstGeom>
        </p:spPr>
        <p:txBody>
          <a:bodyPr vert="horz" wrap="square" lIns="0" tIns="101650" rIns="0" bIns="0" rtlCol="0">
            <a:spAutoFit/>
          </a:bodyPr>
          <a:lstStyle/>
          <a:p>
            <a:r>
              <a:rPr lang="uk-UA" sz="3250" b="1" dirty="0"/>
              <a:t>Шлюбний договір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302259" y="9895956"/>
            <a:ext cx="81776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13</a:t>
            </a:fld>
            <a:endParaRPr sz="1795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8084" y="1777206"/>
            <a:ext cx="15392400" cy="7021102"/>
          </a:xfrm>
          <a:prstGeom prst="rect">
            <a:avLst/>
          </a:prstGeom>
        </p:spPr>
        <p:txBody>
          <a:bodyPr vert="horz" wrap="square" lIns="0" tIns="19000" rIns="0" bIns="0" rtlCol="0">
            <a:spAutoFit/>
          </a:bodyPr>
          <a:lstStyle/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endParaRPr lang="ru-RU" sz="2500" b="1" spc="-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b="1" spc="-90" dirty="0" err="1">
                <a:solidFill>
                  <a:srgbClr val="002060"/>
                </a:solidFill>
              </a:rPr>
              <a:t>Стаття</a:t>
            </a:r>
            <a:r>
              <a:rPr lang="ru-RU" sz="2500" b="1" spc="-90" dirty="0">
                <a:solidFill>
                  <a:srgbClr val="002060"/>
                </a:solidFill>
              </a:rPr>
              <a:t> 98. </a:t>
            </a:r>
            <a:r>
              <a:rPr lang="ru-RU" sz="2500" b="1" spc="-90" dirty="0" err="1">
                <a:solidFill>
                  <a:srgbClr val="002060"/>
                </a:solidFill>
              </a:rPr>
              <a:t>Визначення</a:t>
            </a:r>
            <a:r>
              <a:rPr lang="ru-RU" sz="2500" b="1" spc="-90" dirty="0">
                <a:solidFill>
                  <a:srgbClr val="002060"/>
                </a:solidFill>
              </a:rPr>
              <a:t> у </a:t>
            </a:r>
            <a:r>
              <a:rPr lang="ru-RU" sz="2500" b="1" spc="-90" dirty="0" err="1">
                <a:solidFill>
                  <a:srgbClr val="002060"/>
                </a:solidFill>
              </a:rPr>
              <a:t>шлюбному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договорі</a:t>
            </a:r>
            <a:r>
              <a:rPr lang="ru-RU" sz="2500" b="1" spc="-90" dirty="0">
                <a:solidFill>
                  <a:srgbClr val="002060"/>
                </a:solidFill>
              </a:rPr>
              <a:t> порядку </a:t>
            </a:r>
            <a:r>
              <a:rPr lang="ru-RU" sz="2500" b="1" spc="-90" dirty="0" err="1">
                <a:solidFill>
                  <a:srgbClr val="002060"/>
                </a:solidFill>
              </a:rPr>
              <a:t>користування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житлом</a:t>
            </a:r>
            <a:endParaRPr lang="ru-RU" sz="2500" b="1" spc="-90" dirty="0">
              <a:solidFill>
                <a:srgbClr val="002060"/>
              </a:solidFill>
            </a:endParaRP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spc="-90" dirty="0">
                <a:solidFill>
                  <a:srgbClr val="002060"/>
                </a:solidFill>
              </a:rPr>
              <a:t>1. </a:t>
            </a:r>
            <a:r>
              <a:rPr lang="ru-RU" sz="2500" spc="-90" dirty="0" err="1">
                <a:solidFill>
                  <a:srgbClr val="002060"/>
                </a:solidFill>
              </a:rPr>
              <a:t>Якщо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>
                <a:solidFill>
                  <a:srgbClr val="002060"/>
                </a:solidFill>
              </a:rPr>
              <a:t>у </a:t>
            </a:r>
            <a:r>
              <a:rPr lang="ru-RU" sz="2500" b="1" spc="-90" dirty="0" err="1">
                <a:solidFill>
                  <a:srgbClr val="002060"/>
                </a:solidFill>
              </a:rPr>
              <a:t>зв'язку</a:t>
            </a:r>
            <a:r>
              <a:rPr lang="ru-RU" sz="2500" b="1" spc="-90" dirty="0">
                <a:solidFill>
                  <a:srgbClr val="002060"/>
                </a:solidFill>
              </a:rPr>
              <a:t> з </a:t>
            </a:r>
            <a:r>
              <a:rPr lang="ru-RU" sz="2500" b="1" spc="-90" dirty="0" err="1">
                <a:solidFill>
                  <a:srgbClr val="002060"/>
                </a:solidFill>
              </a:rPr>
              <a:t>укладенням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шлюбу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spc="-90" dirty="0">
                <a:solidFill>
                  <a:srgbClr val="002060"/>
                </a:solidFill>
              </a:rPr>
              <a:t>один </a:t>
            </a:r>
            <a:r>
              <a:rPr lang="ru-RU" sz="2500" spc="-90" dirty="0" err="1">
                <a:solidFill>
                  <a:srgbClr val="002060"/>
                </a:solidFill>
              </a:rPr>
              <a:t>із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подружжя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вселяється</a:t>
            </a:r>
            <a:r>
              <a:rPr lang="ru-RU" sz="2500" b="1" spc="-90" dirty="0">
                <a:solidFill>
                  <a:srgbClr val="002060"/>
                </a:solidFill>
              </a:rPr>
              <a:t> в </a:t>
            </a:r>
            <a:r>
              <a:rPr lang="ru-RU" sz="2500" b="1" spc="-90" dirty="0" err="1">
                <a:solidFill>
                  <a:srgbClr val="002060"/>
                </a:solidFill>
              </a:rPr>
              <a:t>житлове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приміщення</a:t>
            </a:r>
            <a:r>
              <a:rPr lang="ru-RU" sz="2500" spc="-90" dirty="0">
                <a:solidFill>
                  <a:srgbClr val="002060"/>
                </a:solidFill>
              </a:rPr>
              <a:t>, яке </a:t>
            </a:r>
            <a:r>
              <a:rPr lang="ru-RU" sz="2500" spc="-90" dirty="0" err="1">
                <a:solidFill>
                  <a:srgbClr val="002060"/>
                </a:solidFill>
              </a:rPr>
              <a:t>належить</a:t>
            </a:r>
            <a:r>
              <a:rPr lang="ru-RU" sz="2500" spc="-90" dirty="0">
                <a:solidFill>
                  <a:srgbClr val="002060"/>
                </a:solidFill>
              </a:rPr>
              <a:t> другому з </a:t>
            </a:r>
            <a:r>
              <a:rPr lang="ru-RU" sz="2500" spc="-90" dirty="0" err="1">
                <a:solidFill>
                  <a:srgbClr val="002060"/>
                </a:solidFill>
              </a:rPr>
              <a:t>подружжя</a:t>
            </a:r>
            <a:r>
              <a:rPr lang="ru-RU" sz="2500" spc="-90" dirty="0">
                <a:solidFill>
                  <a:srgbClr val="002060"/>
                </a:solidFill>
              </a:rPr>
              <a:t>, </a:t>
            </a:r>
            <a:r>
              <a:rPr lang="ru-RU" sz="2500" spc="-90" dirty="0" err="1">
                <a:solidFill>
                  <a:srgbClr val="002060"/>
                </a:solidFill>
              </a:rPr>
              <a:t>сторони</a:t>
            </a:r>
            <a:r>
              <a:rPr lang="ru-RU" sz="2500" spc="-90" dirty="0">
                <a:solidFill>
                  <a:srgbClr val="002060"/>
                </a:solidFill>
              </a:rPr>
              <a:t> у </a:t>
            </a:r>
            <a:r>
              <a:rPr lang="ru-RU" sz="2500" spc="-90" dirty="0" err="1">
                <a:solidFill>
                  <a:srgbClr val="002060"/>
                </a:solidFill>
              </a:rPr>
              <a:t>шлюбному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договорі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можуть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домовитися</a:t>
            </a:r>
            <a:r>
              <a:rPr lang="ru-RU" sz="2500" b="1" spc="-90" dirty="0">
                <a:solidFill>
                  <a:srgbClr val="002060"/>
                </a:solidFill>
              </a:rPr>
              <a:t> про порядок </a:t>
            </a:r>
            <a:r>
              <a:rPr lang="ru-RU" sz="2500" b="1" spc="-90" dirty="0" err="1">
                <a:solidFill>
                  <a:srgbClr val="002060"/>
                </a:solidFill>
              </a:rPr>
              <a:t>користування</a:t>
            </a:r>
            <a:r>
              <a:rPr lang="ru-RU" sz="2500" b="1" spc="-90" dirty="0">
                <a:solidFill>
                  <a:srgbClr val="002060"/>
                </a:solidFill>
              </a:rPr>
              <a:t> ним</a:t>
            </a:r>
            <a:r>
              <a:rPr lang="ru-RU" sz="2500" spc="-90" dirty="0">
                <a:solidFill>
                  <a:srgbClr val="002060"/>
                </a:solidFill>
              </a:rPr>
              <a:t>. </a:t>
            </a:r>
            <a:r>
              <a:rPr lang="ru-RU" sz="2500" spc="-90" dirty="0" err="1">
                <a:solidFill>
                  <a:srgbClr val="002060"/>
                </a:solidFill>
              </a:rPr>
              <a:t>Подружжя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може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домовитися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>
                <a:solidFill>
                  <a:srgbClr val="002060"/>
                </a:solidFill>
              </a:rPr>
              <a:t>про </a:t>
            </a:r>
            <a:r>
              <a:rPr lang="ru-RU" sz="2500" b="1" spc="-90" dirty="0" err="1">
                <a:solidFill>
                  <a:srgbClr val="002060"/>
                </a:solidFill>
              </a:rPr>
              <a:t>звільнення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житлового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приміщення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тим</a:t>
            </a:r>
            <a:r>
              <a:rPr lang="ru-RU" sz="2500" b="1" spc="-90" dirty="0">
                <a:solidFill>
                  <a:srgbClr val="002060"/>
                </a:solidFill>
              </a:rPr>
              <a:t> з </a:t>
            </a:r>
            <a:r>
              <a:rPr lang="ru-RU" sz="2500" b="1" spc="-90" dirty="0" err="1">
                <a:solidFill>
                  <a:srgbClr val="002060"/>
                </a:solidFill>
              </a:rPr>
              <a:t>подружжя</a:t>
            </a:r>
            <a:r>
              <a:rPr lang="ru-RU" sz="2500" b="1" spc="-90" dirty="0">
                <a:solidFill>
                  <a:srgbClr val="002060"/>
                </a:solidFill>
              </a:rPr>
              <a:t>, </a:t>
            </a:r>
            <a:r>
              <a:rPr lang="ru-RU" sz="2500" b="1" spc="-90" dirty="0" err="1">
                <a:solidFill>
                  <a:srgbClr val="002060"/>
                </a:solidFill>
              </a:rPr>
              <a:t>хто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вселився</a:t>
            </a:r>
            <a:r>
              <a:rPr lang="ru-RU" sz="2500" b="1" spc="-90" dirty="0">
                <a:solidFill>
                  <a:srgbClr val="002060"/>
                </a:solidFill>
              </a:rPr>
              <a:t> в </a:t>
            </a:r>
            <a:r>
              <a:rPr lang="ru-RU" sz="2500" b="1" spc="-90" dirty="0" err="1">
                <a:solidFill>
                  <a:srgbClr val="002060"/>
                </a:solidFill>
              </a:rPr>
              <a:t>нього</a:t>
            </a:r>
            <a:r>
              <a:rPr lang="ru-RU" sz="2500" b="1" spc="-90" dirty="0">
                <a:solidFill>
                  <a:srgbClr val="002060"/>
                </a:solidFill>
              </a:rPr>
              <a:t>, в </a:t>
            </a:r>
            <a:r>
              <a:rPr lang="ru-RU" sz="2500" b="1" spc="-90" dirty="0" err="1">
                <a:solidFill>
                  <a:srgbClr val="002060"/>
                </a:solidFill>
              </a:rPr>
              <a:t>разі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розірвання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шлюбу</a:t>
            </a:r>
            <a:r>
              <a:rPr lang="ru-RU" sz="2500" b="1" spc="-90" dirty="0">
                <a:solidFill>
                  <a:srgbClr val="002060"/>
                </a:solidFill>
              </a:rPr>
              <a:t>, з </a:t>
            </a:r>
            <a:r>
              <a:rPr lang="ru-RU" sz="2500" b="1" spc="-90" dirty="0" err="1">
                <a:solidFill>
                  <a:srgbClr val="002060"/>
                </a:solidFill>
              </a:rPr>
              <a:t>виплатою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грошової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компенсації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або</a:t>
            </a:r>
            <a:r>
              <a:rPr lang="ru-RU" sz="2500" b="1" spc="-90" dirty="0">
                <a:solidFill>
                  <a:srgbClr val="002060"/>
                </a:solidFill>
              </a:rPr>
              <a:t> без </a:t>
            </a:r>
            <a:r>
              <a:rPr lang="ru-RU" sz="2500" b="1" spc="-90" dirty="0" err="1">
                <a:solidFill>
                  <a:srgbClr val="002060"/>
                </a:solidFill>
              </a:rPr>
              <a:t>неї</a:t>
            </a:r>
            <a:r>
              <a:rPr lang="ru-RU" sz="2500" b="1" spc="-90" dirty="0">
                <a:solidFill>
                  <a:srgbClr val="002060"/>
                </a:solidFill>
              </a:rPr>
              <a:t>.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spc="-90" dirty="0">
                <a:solidFill>
                  <a:srgbClr val="002060"/>
                </a:solidFill>
              </a:rPr>
              <a:t>2. </a:t>
            </a:r>
            <a:r>
              <a:rPr lang="ru-RU" sz="2500" spc="-90" dirty="0" err="1">
                <a:solidFill>
                  <a:srgbClr val="002060"/>
                </a:solidFill>
              </a:rPr>
              <a:t>Сторони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можуть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домовитися</a:t>
            </a:r>
            <a:r>
              <a:rPr lang="ru-RU" sz="2500" b="1" spc="-90" dirty="0">
                <a:solidFill>
                  <a:srgbClr val="002060"/>
                </a:solidFill>
              </a:rPr>
              <a:t> про </a:t>
            </a:r>
            <a:r>
              <a:rPr lang="ru-RU" sz="2500" b="1" spc="-90" dirty="0" err="1">
                <a:solidFill>
                  <a:srgbClr val="002060"/>
                </a:solidFill>
              </a:rPr>
              <a:t>проживання</a:t>
            </a:r>
            <a:r>
              <a:rPr lang="ru-RU" sz="2500" b="1" spc="-90" dirty="0">
                <a:solidFill>
                  <a:srgbClr val="002060"/>
                </a:solidFill>
              </a:rPr>
              <a:t> у </a:t>
            </a:r>
            <a:r>
              <a:rPr lang="ru-RU" sz="2500" b="1" spc="-90" dirty="0" err="1">
                <a:solidFill>
                  <a:srgbClr val="002060"/>
                </a:solidFill>
              </a:rPr>
              <a:t>житловому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приміщенні</a:t>
            </a:r>
            <a:r>
              <a:rPr lang="ru-RU" sz="2500" spc="-90" dirty="0">
                <a:solidFill>
                  <a:srgbClr val="002060"/>
                </a:solidFill>
              </a:rPr>
              <a:t>, яке </a:t>
            </a:r>
            <a:r>
              <a:rPr lang="ru-RU" sz="2500" spc="-90" dirty="0" err="1">
                <a:solidFill>
                  <a:srgbClr val="002060"/>
                </a:solidFill>
              </a:rPr>
              <a:t>належить</a:t>
            </a:r>
            <a:r>
              <a:rPr lang="ru-RU" sz="2500" spc="-90" dirty="0">
                <a:solidFill>
                  <a:srgbClr val="002060"/>
                </a:solidFill>
              </a:rPr>
              <a:t> одному з них </a:t>
            </a:r>
            <a:r>
              <a:rPr lang="ru-RU" sz="2500" spc="-90" dirty="0" err="1">
                <a:solidFill>
                  <a:srgbClr val="002060"/>
                </a:solidFill>
              </a:rPr>
              <a:t>чи</a:t>
            </a:r>
            <a:r>
              <a:rPr lang="ru-RU" sz="2500" spc="-90" dirty="0">
                <a:solidFill>
                  <a:srgbClr val="002060"/>
                </a:solidFill>
              </a:rPr>
              <a:t> є </a:t>
            </a:r>
            <a:r>
              <a:rPr lang="ru-RU" sz="2500" spc="-90" dirty="0" err="1">
                <a:solidFill>
                  <a:srgbClr val="002060"/>
                </a:solidFill>
              </a:rPr>
              <a:t>їхньою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спільною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власністю</a:t>
            </a:r>
            <a:r>
              <a:rPr lang="ru-RU" sz="2500" spc="-90" dirty="0">
                <a:solidFill>
                  <a:srgbClr val="002060"/>
                </a:solidFill>
              </a:rPr>
              <a:t>, </a:t>
            </a:r>
            <a:r>
              <a:rPr lang="ru-RU" sz="2500" b="1" spc="-90" dirty="0" err="1">
                <a:solidFill>
                  <a:srgbClr val="002060"/>
                </a:solidFill>
              </a:rPr>
              <a:t>їхніх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родичів</a:t>
            </a:r>
            <a:r>
              <a:rPr lang="ru-RU" sz="2500" spc="-90" dirty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endParaRPr lang="ru-RU" sz="2500" b="1" spc="-90" dirty="0">
              <a:solidFill>
                <a:srgbClr val="002060"/>
              </a:solidFill>
            </a:endParaRP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b="1" spc="-90" dirty="0" err="1">
                <a:solidFill>
                  <a:srgbClr val="002060"/>
                </a:solidFill>
              </a:rPr>
              <a:t>Стаття</a:t>
            </a:r>
            <a:r>
              <a:rPr lang="ru-RU" sz="2500" b="1" spc="-90" dirty="0">
                <a:solidFill>
                  <a:srgbClr val="002060"/>
                </a:solidFill>
              </a:rPr>
              <a:t> 99. </a:t>
            </a:r>
            <a:r>
              <a:rPr lang="ru-RU" sz="2500" b="1" spc="-90" dirty="0" err="1">
                <a:solidFill>
                  <a:srgbClr val="002060"/>
                </a:solidFill>
              </a:rPr>
              <a:t>Визначення</a:t>
            </a:r>
            <a:r>
              <a:rPr lang="ru-RU" sz="2500" b="1" spc="-90" dirty="0">
                <a:solidFill>
                  <a:srgbClr val="002060"/>
                </a:solidFill>
              </a:rPr>
              <a:t> у </a:t>
            </a:r>
            <a:r>
              <a:rPr lang="ru-RU" sz="2500" b="1" spc="-90" dirty="0" err="1">
                <a:solidFill>
                  <a:srgbClr val="002060"/>
                </a:solidFill>
              </a:rPr>
              <a:t>шлюбному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договорі</a:t>
            </a:r>
            <a:r>
              <a:rPr lang="ru-RU" sz="2500" b="1" spc="-90" dirty="0">
                <a:solidFill>
                  <a:srgbClr val="002060"/>
                </a:solidFill>
              </a:rPr>
              <a:t> права на </a:t>
            </a:r>
            <a:r>
              <a:rPr lang="ru-RU" sz="2500" b="1" spc="-90" dirty="0" err="1">
                <a:solidFill>
                  <a:srgbClr val="002060"/>
                </a:solidFill>
              </a:rPr>
              <a:t>утримання</a:t>
            </a:r>
            <a:endParaRPr lang="ru-RU" sz="2500" b="1" spc="-90" dirty="0">
              <a:solidFill>
                <a:srgbClr val="002060"/>
              </a:solidFill>
            </a:endParaRP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spc="-90" dirty="0">
                <a:solidFill>
                  <a:srgbClr val="002060"/>
                </a:solidFill>
              </a:rPr>
              <a:t>1. </a:t>
            </a:r>
            <a:r>
              <a:rPr lang="ru-RU" sz="2500" spc="-90" dirty="0" err="1">
                <a:solidFill>
                  <a:srgbClr val="002060"/>
                </a:solidFill>
              </a:rPr>
              <a:t>Сторони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можуть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домовитися</a:t>
            </a:r>
            <a:r>
              <a:rPr lang="ru-RU" sz="2500" b="1" spc="-90" dirty="0">
                <a:solidFill>
                  <a:srgbClr val="002060"/>
                </a:solidFill>
              </a:rPr>
              <a:t> про </a:t>
            </a:r>
            <a:r>
              <a:rPr lang="ru-RU" sz="2500" b="1" spc="-90" dirty="0" err="1">
                <a:solidFill>
                  <a:srgbClr val="002060"/>
                </a:solidFill>
              </a:rPr>
              <a:t>надання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утримання</a:t>
            </a:r>
            <a:r>
              <a:rPr lang="ru-RU" sz="2500" spc="-90" dirty="0">
                <a:solidFill>
                  <a:srgbClr val="002060"/>
                </a:solidFill>
              </a:rPr>
              <a:t> одному з </a:t>
            </a:r>
            <a:r>
              <a:rPr lang="ru-RU" sz="2500" spc="-90" dirty="0" err="1">
                <a:solidFill>
                  <a:srgbClr val="002060"/>
                </a:solidFill>
              </a:rPr>
              <a:t>подружжя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незалежно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від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непрацездатності</a:t>
            </a:r>
            <a:r>
              <a:rPr lang="ru-RU" sz="2500" b="1" spc="-90" dirty="0">
                <a:solidFill>
                  <a:srgbClr val="002060"/>
                </a:solidFill>
              </a:rPr>
              <a:t> та потреби у </a:t>
            </a:r>
            <a:r>
              <a:rPr lang="ru-RU" sz="2500" b="1" spc="-90" dirty="0" err="1">
                <a:solidFill>
                  <a:srgbClr val="002060"/>
                </a:solidFill>
              </a:rPr>
              <a:t>матеріальній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допомозі</a:t>
            </a:r>
            <a:r>
              <a:rPr lang="ru-RU" sz="2500" spc="-90" dirty="0">
                <a:solidFill>
                  <a:srgbClr val="002060"/>
                </a:solidFill>
              </a:rPr>
              <a:t> на </a:t>
            </a:r>
            <a:r>
              <a:rPr lang="ru-RU" sz="2500" spc="-90" dirty="0" err="1">
                <a:solidFill>
                  <a:srgbClr val="002060"/>
                </a:solidFill>
              </a:rPr>
              <a:t>умовах</a:t>
            </a:r>
            <a:r>
              <a:rPr lang="ru-RU" sz="2500" spc="-90" dirty="0">
                <a:solidFill>
                  <a:srgbClr val="002060"/>
                </a:solidFill>
              </a:rPr>
              <a:t>, </a:t>
            </a:r>
            <a:r>
              <a:rPr lang="ru-RU" sz="2500" spc="-90" dirty="0" err="1">
                <a:solidFill>
                  <a:srgbClr val="002060"/>
                </a:solidFill>
              </a:rPr>
              <a:t>визначених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шлюбним</a:t>
            </a:r>
            <a:r>
              <a:rPr lang="ru-RU" sz="2500" spc="-90" dirty="0">
                <a:solidFill>
                  <a:srgbClr val="002060"/>
                </a:solidFill>
              </a:rPr>
              <a:t> договором.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spc="-90" dirty="0">
                <a:solidFill>
                  <a:srgbClr val="002060"/>
                </a:solidFill>
              </a:rPr>
              <a:t>2. </a:t>
            </a:r>
            <a:r>
              <a:rPr lang="ru-RU" sz="2500" spc="-90" dirty="0" err="1">
                <a:solidFill>
                  <a:srgbClr val="002060"/>
                </a:solidFill>
              </a:rPr>
              <a:t>Якщо</a:t>
            </a:r>
            <a:r>
              <a:rPr lang="ru-RU" sz="2500" spc="-90" dirty="0">
                <a:solidFill>
                  <a:srgbClr val="002060"/>
                </a:solidFill>
              </a:rPr>
              <a:t> у </a:t>
            </a:r>
            <a:r>
              <a:rPr lang="ru-RU" sz="2500" spc="-90" dirty="0" err="1">
                <a:solidFill>
                  <a:srgbClr val="002060"/>
                </a:solidFill>
              </a:rPr>
              <a:t>шлюбному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договорі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визначені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умови</a:t>
            </a:r>
            <a:r>
              <a:rPr lang="ru-RU" sz="2500" spc="-90" dirty="0">
                <a:solidFill>
                  <a:srgbClr val="002060"/>
                </a:solidFill>
              </a:rPr>
              <a:t>, </a:t>
            </a:r>
            <a:r>
              <a:rPr lang="ru-RU" sz="2500" spc="-90" dirty="0" err="1">
                <a:solidFill>
                  <a:srgbClr val="002060"/>
                </a:solidFill>
              </a:rPr>
              <a:t>розмір</a:t>
            </a:r>
            <a:r>
              <a:rPr lang="ru-RU" sz="2500" spc="-90" dirty="0">
                <a:solidFill>
                  <a:srgbClr val="002060"/>
                </a:solidFill>
              </a:rPr>
              <a:t> та строки </a:t>
            </a:r>
            <a:r>
              <a:rPr lang="ru-RU" sz="2500" spc="-90" dirty="0" err="1">
                <a:solidFill>
                  <a:srgbClr val="002060"/>
                </a:solidFill>
              </a:rPr>
              <a:t>виплати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аліментів</a:t>
            </a:r>
            <a:r>
              <a:rPr lang="ru-RU" sz="2500" spc="-90" dirty="0">
                <a:solidFill>
                  <a:srgbClr val="002060"/>
                </a:solidFill>
              </a:rPr>
              <a:t>, то в </a:t>
            </a:r>
            <a:r>
              <a:rPr lang="ru-RU" sz="2500" spc="-90" dirty="0" err="1">
                <a:solidFill>
                  <a:srgbClr val="002060"/>
                </a:solidFill>
              </a:rPr>
              <a:t>разі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невиконання</a:t>
            </a:r>
            <a:r>
              <a:rPr lang="ru-RU" sz="2500" spc="-90" dirty="0">
                <a:solidFill>
                  <a:srgbClr val="002060"/>
                </a:solidFill>
              </a:rPr>
              <a:t> одним </a:t>
            </a:r>
            <a:r>
              <a:rPr lang="ru-RU" sz="2500" spc="-90" dirty="0" err="1">
                <a:solidFill>
                  <a:srgbClr val="002060"/>
                </a:solidFill>
              </a:rPr>
              <a:t>із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подружжя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свого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обов'язку</a:t>
            </a:r>
            <a:r>
              <a:rPr lang="ru-RU" sz="2500" spc="-90" dirty="0">
                <a:solidFill>
                  <a:srgbClr val="002060"/>
                </a:solidFill>
              </a:rPr>
              <a:t> за договором </a:t>
            </a:r>
            <a:r>
              <a:rPr lang="ru-RU" sz="2500" spc="-90" dirty="0" err="1">
                <a:solidFill>
                  <a:srgbClr val="002060"/>
                </a:solidFill>
              </a:rPr>
              <a:t>аліменти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можуть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стягуватися</a:t>
            </a:r>
            <a:r>
              <a:rPr lang="ru-RU" sz="2500" spc="-90" dirty="0">
                <a:solidFill>
                  <a:srgbClr val="002060"/>
                </a:solidFill>
              </a:rPr>
              <a:t> на </a:t>
            </a:r>
            <a:r>
              <a:rPr lang="ru-RU" sz="2500" spc="-90" dirty="0" err="1">
                <a:solidFill>
                  <a:srgbClr val="002060"/>
                </a:solidFill>
              </a:rPr>
              <a:t>підставі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виконавчого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напису</a:t>
            </a:r>
            <a:r>
              <a:rPr lang="ru-RU" sz="2500" spc="-90" dirty="0">
                <a:solidFill>
                  <a:srgbClr val="002060"/>
                </a:solidFill>
              </a:rPr>
              <a:t> </a:t>
            </a:r>
            <a:r>
              <a:rPr lang="ru-RU" sz="2500" spc="-90" dirty="0" err="1">
                <a:solidFill>
                  <a:srgbClr val="002060"/>
                </a:solidFill>
              </a:rPr>
              <a:t>нотаріуса</a:t>
            </a:r>
            <a:r>
              <a:rPr lang="ru-RU" sz="2500" spc="-90" dirty="0">
                <a:solidFill>
                  <a:srgbClr val="002060"/>
                </a:solidFill>
              </a:rPr>
              <a:t>.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500" spc="-90" dirty="0">
                <a:solidFill>
                  <a:srgbClr val="002060"/>
                </a:solidFill>
              </a:rPr>
              <a:t>3. </a:t>
            </a:r>
            <a:r>
              <a:rPr lang="ru-RU" sz="2500" spc="-90" dirty="0" err="1">
                <a:solidFill>
                  <a:srgbClr val="002060"/>
                </a:solidFill>
              </a:rPr>
              <a:t>Шлюбним</a:t>
            </a:r>
            <a:r>
              <a:rPr lang="ru-RU" sz="2500" spc="-90" dirty="0">
                <a:solidFill>
                  <a:srgbClr val="002060"/>
                </a:solidFill>
              </a:rPr>
              <a:t> договором </a:t>
            </a:r>
            <a:r>
              <a:rPr lang="ru-RU" sz="2500" b="1" spc="-90" dirty="0" err="1">
                <a:solidFill>
                  <a:srgbClr val="002060"/>
                </a:solidFill>
              </a:rPr>
              <a:t>може</a:t>
            </a:r>
            <a:r>
              <a:rPr lang="ru-RU" sz="2500" b="1" spc="-90" dirty="0">
                <a:solidFill>
                  <a:srgbClr val="002060"/>
                </a:solidFill>
              </a:rPr>
              <a:t> бути </a:t>
            </a:r>
            <a:r>
              <a:rPr lang="ru-RU" sz="2500" b="1" spc="-90" dirty="0" err="1">
                <a:solidFill>
                  <a:srgbClr val="002060"/>
                </a:solidFill>
              </a:rPr>
              <a:t>встановлена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можливість</a:t>
            </a:r>
            <a:r>
              <a:rPr lang="ru-RU" sz="2500" b="1" spc="-90" dirty="0">
                <a:solidFill>
                  <a:srgbClr val="002060"/>
                </a:solidFill>
              </a:rPr>
              <a:t> </a:t>
            </a:r>
            <a:r>
              <a:rPr lang="ru-RU" sz="2500" b="1" spc="-90" dirty="0" err="1">
                <a:solidFill>
                  <a:srgbClr val="002060"/>
                </a:solidFill>
              </a:rPr>
              <a:t>припинення</a:t>
            </a:r>
            <a:r>
              <a:rPr lang="ru-RU" sz="2500" b="1" spc="-90" dirty="0">
                <a:solidFill>
                  <a:srgbClr val="002060"/>
                </a:solidFill>
              </a:rPr>
              <a:t> права на </a:t>
            </a:r>
            <a:r>
              <a:rPr lang="ru-RU" sz="2500" b="1" spc="-90" dirty="0" err="1">
                <a:solidFill>
                  <a:srgbClr val="002060"/>
                </a:solidFill>
              </a:rPr>
              <a:t>утримання</a:t>
            </a:r>
            <a:r>
              <a:rPr lang="ru-RU" sz="2500" b="1" spc="-90" dirty="0">
                <a:solidFill>
                  <a:srgbClr val="002060"/>
                </a:solidFill>
              </a:rPr>
              <a:t> одного з </a:t>
            </a:r>
            <a:r>
              <a:rPr lang="ru-RU" sz="2500" b="1" spc="-90" dirty="0" err="1">
                <a:solidFill>
                  <a:srgbClr val="002060"/>
                </a:solidFill>
              </a:rPr>
              <a:t>подружжя</a:t>
            </a:r>
            <a:r>
              <a:rPr lang="ru-RU" sz="2500" b="1" spc="-90" dirty="0">
                <a:solidFill>
                  <a:srgbClr val="002060"/>
                </a:solidFill>
              </a:rPr>
              <a:t> у </a:t>
            </a:r>
            <a:r>
              <a:rPr lang="ru-RU" sz="2500" b="1" spc="-90" dirty="0" err="1">
                <a:solidFill>
                  <a:srgbClr val="002060"/>
                </a:solidFill>
              </a:rPr>
              <a:t>зв'язку</a:t>
            </a:r>
            <a:r>
              <a:rPr lang="ru-RU" sz="2500" b="1" spc="-90" dirty="0">
                <a:solidFill>
                  <a:srgbClr val="002060"/>
                </a:solidFill>
              </a:rPr>
              <a:t> з </a:t>
            </a:r>
            <a:r>
              <a:rPr lang="ru-RU" sz="2500" b="1" spc="-90" dirty="0" err="1">
                <a:solidFill>
                  <a:srgbClr val="002060"/>
                </a:solidFill>
              </a:rPr>
              <a:t>одержанням</a:t>
            </a:r>
            <a:r>
              <a:rPr lang="ru-RU" sz="2500" b="1" spc="-90" dirty="0">
                <a:solidFill>
                  <a:srgbClr val="002060"/>
                </a:solidFill>
              </a:rPr>
              <a:t> ним </a:t>
            </a:r>
            <a:r>
              <a:rPr lang="ru-RU" sz="2500" b="1" spc="-90" dirty="0" err="1">
                <a:solidFill>
                  <a:srgbClr val="002060"/>
                </a:solidFill>
              </a:rPr>
              <a:t>майнової</a:t>
            </a:r>
            <a:r>
              <a:rPr lang="ru-RU" sz="2500" b="1" spc="-90" dirty="0">
                <a:solidFill>
                  <a:srgbClr val="002060"/>
                </a:solidFill>
              </a:rPr>
              <a:t> (</a:t>
            </a:r>
            <a:r>
              <a:rPr lang="ru-RU" sz="2500" b="1" spc="-90" dirty="0" err="1">
                <a:solidFill>
                  <a:srgbClr val="002060"/>
                </a:solidFill>
              </a:rPr>
              <a:t>грошової</a:t>
            </a:r>
            <a:r>
              <a:rPr lang="ru-RU" sz="2500" b="1" spc="-90" dirty="0">
                <a:solidFill>
                  <a:srgbClr val="002060"/>
                </a:solidFill>
              </a:rPr>
              <a:t>) </a:t>
            </a:r>
            <a:r>
              <a:rPr lang="ru-RU" sz="2500" b="1" spc="-90" dirty="0" err="1">
                <a:solidFill>
                  <a:srgbClr val="002060"/>
                </a:solidFill>
              </a:rPr>
              <a:t>компенсації</a:t>
            </a:r>
            <a:r>
              <a:rPr lang="ru-RU" sz="2500" b="1" spc="-90" dirty="0">
                <a:solidFill>
                  <a:srgbClr val="002060"/>
                </a:solidFill>
              </a:rPr>
              <a:t>.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endParaRPr lang="uk-UA" sz="2500" b="1" spc="-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966" y="42750"/>
            <a:ext cx="1888107" cy="16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5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550" y="1713640"/>
            <a:ext cx="15951469" cy="7835966"/>
          </a:xfrm>
          <a:custGeom>
            <a:avLst/>
            <a:gdLst/>
            <a:ahLst/>
            <a:cxnLst/>
            <a:rect l="l" t="t" r="r" b="b"/>
            <a:pathLst>
              <a:path w="10662285" h="5036820">
                <a:moveTo>
                  <a:pt x="0" y="5036820"/>
                </a:moveTo>
                <a:lnTo>
                  <a:pt x="10661904" y="5036820"/>
                </a:lnTo>
                <a:lnTo>
                  <a:pt x="10661904" y="0"/>
                </a:lnTo>
                <a:lnTo>
                  <a:pt x="0" y="0"/>
                </a:lnTo>
                <a:lnTo>
                  <a:pt x="0" y="5036820"/>
                </a:lnTo>
                <a:close/>
              </a:path>
            </a:pathLst>
          </a:custGeom>
          <a:ln w="12192">
            <a:solidFill>
              <a:srgbClr val="1E3C61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488626"/>
            <a:ext cx="15032966" cy="602780"/>
          </a:xfrm>
          <a:prstGeom prst="rect">
            <a:avLst/>
          </a:prstGeom>
        </p:spPr>
        <p:txBody>
          <a:bodyPr vert="horz" wrap="square" lIns="0" tIns="101650" rIns="0" bIns="0" rtlCol="0">
            <a:spAutoFit/>
          </a:bodyPr>
          <a:lstStyle/>
          <a:p>
            <a:r>
              <a:rPr lang="uk-UA" sz="3250" b="1" dirty="0"/>
              <a:t>Шлюбний договір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302259" y="9895956"/>
            <a:ext cx="81776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14</a:t>
            </a:fld>
            <a:endParaRPr sz="1795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1190" y="1713640"/>
            <a:ext cx="15673861" cy="7672563"/>
          </a:xfrm>
          <a:prstGeom prst="rect">
            <a:avLst/>
          </a:prstGeom>
        </p:spPr>
        <p:txBody>
          <a:bodyPr vert="horz" wrap="square" lIns="0" tIns="19000" rIns="0" bIns="0" rtlCol="0">
            <a:spAutoFit/>
          </a:bodyPr>
          <a:lstStyle/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400" b="1" spc="-90" dirty="0" err="1">
                <a:solidFill>
                  <a:srgbClr val="002060"/>
                </a:solidFill>
              </a:rPr>
              <a:t>Стаття</a:t>
            </a:r>
            <a:r>
              <a:rPr lang="ru-RU" sz="2400" b="1" spc="-90" dirty="0">
                <a:solidFill>
                  <a:srgbClr val="002060"/>
                </a:solidFill>
              </a:rPr>
              <a:t> 100. </a:t>
            </a:r>
            <a:r>
              <a:rPr lang="ru-RU" sz="2400" b="1" spc="-90" dirty="0" err="1">
                <a:solidFill>
                  <a:srgbClr val="002060"/>
                </a:solidFill>
              </a:rPr>
              <a:t>Зміна</a:t>
            </a:r>
            <a:r>
              <a:rPr lang="ru-RU" sz="2400" b="1" spc="-90" dirty="0">
                <a:solidFill>
                  <a:srgbClr val="002060"/>
                </a:solidFill>
              </a:rPr>
              <a:t> умов </a:t>
            </a:r>
            <a:r>
              <a:rPr lang="ru-RU" sz="2400" b="1" spc="-90" dirty="0" err="1">
                <a:solidFill>
                  <a:srgbClr val="002060"/>
                </a:solidFill>
              </a:rPr>
              <a:t>шлюбного</a:t>
            </a:r>
            <a:r>
              <a:rPr lang="ru-RU" sz="2400" b="1" spc="-90" dirty="0">
                <a:solidFill>
                  <a:srgbClr val="002060"/>
                </a:solidFill>
              </a:rPr>
              <a:t> договору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400" spc="-90" dirty="0">
                <a:solidFill>
                  <a:srgbClr val="002060"/>
                </a:solidFill>
              </a:rPr>
              <a:t>1. </a:t>
            </a:r>
            <a:r>
              <a:rPr lang="ru-RU" sz="2400" b="1" spc="-90" dirty="0">
                <a:solidFill>
                  <a:srgbClr val="002060"/>
                </a:solidFill>
              </a:rPr>
              <a:t>Одностороння </a:t>
            </a:r>
            <a:r>
              <a:rPr lang="ru-RU" sz="2400" b="1" spc="-90" dirty="0" err="1">
                <a:solidFill>
                  <a:srgbClr val="002060"/>
                </a:solidFill>
              </a:rPr>
              <a:t>зміна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spc="-90" dirty="0">
                <a:solidFill>
                  <a:srgbClr val="002060"/>
                </a:solidFill>
              </a:rPr>
              <a:t>умов </a:t>
            </a:r>
            <a:r>
              <a:rPr lang="ru-RU" sz="2400" spc="-90" dirty="0" err="1">
                <a:solidFill>
                  <a:srgbClr val="002060"/>
                </a:solidFill>
              </a:rPr>
              <a:t>шлюбного</a:t>
            </a:r>
            <a:r>
              <a:rPr lang="ru-RU" sz="2400" spc="-90" dirty="0">
                <a:solidFill>
                  <a:srgbClr val="002060"/>
                </a:solidFill>
              </a:rPr>
              <a:t> договору </a:t>
            </a:r>
            <a:r>
              <a:rPr lang="ru-RU" sz="2400" b="1" spc="-90" dirty="0">
                <a:solidFill>
                  <a:srgbClr val="002060"/>
                </a:solidFill>
              </a:rPr>
              <a:t>НЕ </a:t>
            </a:r>
            <a:r>
              <a:rPr lang="ru-RU" sz="2400" b="1" spc="-90" dirty="0" err="1">
                <a:solidFill>
                  <a:srgbClr val="002060"/>
                </a:solidFill>
              </a:rPr>
              <a:t>допускається</a:t>
            </a:r>
            <a:r>
              <a:rPr lang="ru-RU" sz="2400" b="1" spc="-90" dirty="0">
                <a:solidFill>
                  <a:srgbClr val="002060"/>
                </a:solidFill>
              </a:rPr>
              <a:t>.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400" spc="-90" dirty="0">
                <a:solidFill>
                  <a:srgbClr val="002060"/>
                </a:solidFill>
              </a:rPr>
              <a:t>2. </a:t>
            </a:r>
            <a:r>
              <a:rPr lang="ru-RU" sz="2400" spc="-90" dirty="0" err="1">
                <a:solidFill>
                  <a:srgbClr val="002060"/>
                </a:solidFill>
              </a:rPr>
              <a:t>Шлюбний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договір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може</a:t>
            </a:r>
            <a:r>
              <a:rPr lang="ru-RU" sz="2400" b="1" spc="-90" dirty="0">
                <a:solidFill>
                  <a:srgbClr val="002060"/>
                </a:solidFill>
              </a:rPr>
              <a:t> бути </a:t>
            </a:r>
            <a:r>
              <a:rPr lang="ru-RU" sz="2400" b="1" spc="-90" dirty="0" err="1">
                <a:solidFill>
                  <a:srgbClr val="002060"/>
                </a:solidFill>
              </a:rPr>
              <a:t>змінено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подружжям</a:t>
            </a:r>
            <a:r>
              <a:rPr lang="ru-RU" sz="2400" spc="-90" dirty="0">
                <a:solidFill>
                  <a:srgbClr val="002060"/>
                </a:solidFill>
              </a:rPr>
              <a:t>. Угода про </a:t>
            </a:r>
            <a:r>
              <a:rPr lang="ru-RU" sz="2400" spc="-90" dirty="0" err="1">
                <a:solidFill>
                  <a:srgbClr val="002060"/>
                </a:solidFill>
              </a:rPr>
              <a:t>зміну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шлюбного</a:t>
            </a:r>
            <a:r>
              <a:rPr lang="ru-RU" sz="2400" spc="-90" dirty="0">
                <a:solidFill>
                  <a:srgbClr val="002060"/>
                </a:solidFill>
              </a:rPr>
              <a:t> договору </a:t>
            </a:r>
            <a:r>
              <a:rPr lang="ru-RU" sz="2400" b="1" spc="-90" dirty="0" err="1">
                <a:solidFill>
                  <a:srgbClr val="002060"/>
                </a:solidFill>
              </a:rPr>
              <a:t>нотаріально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посвідчується</a:t>
            </a:r>
            <a:r>
              <a:rPr lang="ru-RU" sz="2400" spc="-90" dirty="0">
                <a:solidFill>
                  <a:srgbClr val="002060"/>
                </a:solidFill>
              </a:rPr>
              <a:t>.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400" spc="-90" dirty="0">
                <a:solidFill>
                  <a:srgbClr val="002060"/>
                </a:solidFill>
              </a:rPr>
              <a:t>3. </a:t>
            </a:r>
            <a:r>
              <a:rPr lang="ru-RU" sz="2400" b="1" spc="-90" dirty="0">
                <a:solidFill>
                  <a:srgbClr val="002060"/>
                </a:solidFill>
              </a:rPr>
              <a:t>На </a:t>
            </a:r>
            <a:r>
              <a:rPr lang="ru-RU" sz="2400" b="1" spc="-90" dirty="0" err="1">
                <a:solidFill>
                  <a:srgbClr val="002060"/>
                </a:solidFill>
              </a:rPr>
              <a:t>вимогу</a:t>
            </a:r>
            <a:r>
              <a:rPr lang="ru-RU" sz="2400" b="1" spc="-90" dirty="0">
                <a:solidFill>
                  <a:srgbClr val="002060"/>
                </a:solidFill>
              </a:rPr>
              <a:t> одного з </a:t>
            </a:r>
            <a:r>
              <a:rPr lang="ru-RU" sz="2400" b="1" spc="-90" dirty="0" err="1">
                <a:solidFill>
                  <a:srgbClr val="002060"/>
                </a:solidFill>
              </a:rPr>
              <a:t>подружжя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шлюбний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договір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>
                <a:solidFill>
                  <a:srgbClr val="002060"/>
                </a:solidFill>
              </a:rPr>
              <a:t>за </a:t>
            </a:r>
            <a:r>
              <a:rPr lang="ru-RU" sz="2400" b="1" spc="-90" dirty="0" err="1">
                <a:solidFill>
                  <a:srgbClr val="002060"/>
                </a:solidFill>
              </a:rPr>
              <a:t>рішенням</a:t>
            </a:r>
            <a:r>
              <a:rPr lang="ru-RU" sz="2400" b="1" spc="-90" dirty="0">
                <a:solidFill>
                  <a:srgbClr val="002060"/>
                </a:solidFill>
              </a:rPr>
              <a:t> суду </a:t>
            </a:r>
            <a:r>
              <a:rPr lang="ru-RU" sz="2400" b="1" spc="-90" dirty="0" err="1">
                <a:solidFill>
                  <a:srgbClr val="002060"/>
                </a:solidFill>
              </a:rPr>
              <a:t>може</a:t>
            </a:r>
            <a:r>
              <a:rPr lang="ru-RU" sz="2400" b="1" spc="-90" dirty="0">
                <a:solidFill>
                  <a:srgbClr val="002060"/>
                </a:solidFill>
              </a:rPr>
              <a:t> бути </a:t>
            </a:r>
            <a:r>
              <a:rPr lang="ru-RU" sz="2400" b="1" spc="-90" dirty="0" err="1">
                <a:solidFill>
                  <a:srgbClr val="002060"/>
                </a:solidFill>
              </a:rPr>
              <a:t>змінений</a:t>
            </a:r>
            <a:r>
              <a:rPr lang="ru-RU" sz="2400" spc="-90" dirty="0">
                <a:solidFill>
                  <a:srgbClr val="002060"/>
                </a:solidFill>
              </a:rPr>
              <a:t>, </a:t>
            </a:r>
            <a:r>
              <a:rPr lang="ru-RU" sz="2400" spc="-90" dirty="0" err="1">
                <a:solidFill>
                  <a:srgbClr val="002060"/>
                </a:solidFill>
              </a:rPr>
              <a:t>якщо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цього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вимагають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його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інтереси</a:t>
            </a:r>
            <a:r>
              <a:rPr lang="ru-RU" sz="2400" b="1" spc="-90" dirty="0">
                <a:solidFill>
                  <a:srgbClr val="002060"/>
                </a:solidFill>
              </a:rPr>
              <a:t>, </a:t>
            </a:r>
            <a:r>
              <a:rPr lang="ru-RU" sz="2400" b="1" spc="-90" dirty="0" err="1">
                <a:solidFill>
                  <a:srgbClr val="002060"/>
                </a:solidFill>
              </a:rPr>
              <a:t>інтереси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дітей</a:t>
            </a:r>
            <a:r>
              <a:rPr lang="ru-RU" sz="2400" b="1" spc="-90" dirty="0">
                <a:solidFill>
                  <a:srgbClr val="002060"/>
                </a:solidFill>
              </a:rPr>
              <a:t>, а </a:t>
            </a:r>
            <a:r>
              <a:rPr lang="ru-RU" sz="2400" b="1" spc="-90" dirty="0" err="1">
                <a:solidFill>
                  <a:srgbClr val="002060"/>
                </a:solidFill>
              </a:rPr>
              <a:t>також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непрацездатних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повнолітніх</a:t>
            </a:r>
            <a:r>
              <a:rPr lang="ru-RU" sz="2400" b="1" spc="-90" dirty="0">
                <a:solidFill>
                  <a:srgbClr val="002060"/>
                </a:solidFill>
              </a:rPr>
              <a:t> дочки, </a:t>
            </a:r>
            <a:r>
              <a:rPr lang="ru-RU" sz="2400" b="1" spc="-90" dirty="0" err="1">
                <a:solidFill>
                  <a:srgbClr val="002060"/>
                </a:solidFill>
              </a:rPr>
              <a:t>сина</a:t>
            </a:r>
            <a:r>
              <a:rPr lang="ru-RU" sz="2400" b="1" spc="-90" dirty="0">
                <a:solidFill>
                  <a:srgbClr val="002060"/>
                </a:solidFill>
              </a:rPr>
              <a:t>, </a:t>
            </a:r>
            <a:r>
              <a:rPr lang="ru-RU" sz="2400" b="1" spc="-90" dirty="0" err="1">
                <a:solidFill>
                  <a:srgbClr val="002060"/>
                </a:solidFill>
              </a:rPr>
              <a:t>що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мають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істотне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значення</a:t>
            </a:r>
            <a:r>
              <a:rPr lang="ru-RU" sz="2400" b="1" spc="-90" dirty="0">
                <a:solidFill>
                  <a:srgbClr val="002060"/>
                </a:solidFill>
              </a:rPr>
              <a:t>.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endParaRPr lang="ru-RU" sz="1100" b="1" spc="-90" dirty="0">
              <a:solidFill>
                <a:srgbClr val="002060"/>
              </a:solidFill>
            </a:endParaRP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400" b="1" spc="-90" dirty="0" err="1">
                <a:solidFill>
                  <a:srgbClr val="002060"/>
                </a:solidFill>
              </a:rPr>
              <a:t>Стаття</a:t>
            </a:r>
            <a:r>
              <a:rPr lang="ru-RU" sz="2400" b="1" spc="-90" dirty="0">
                <a:solidFill>
                  <a:srgbClr val="002060"/>
                </a:solidFill>
              </a:rPr>
              <a:t> 101. Право на </a:t>
            </a:r>
            <a:r>
              <a:rPr lang="ru-RU" sz="2400" b="1" spc="-90" dirty="0" err="1">
                <a:solidFill>
                  <a:srgbClr val="002060"/>
                </a:solidFill>
              </a:rPr>
              <a:t>відмову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від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шлюбного</a:t>
            </a:r>
            <a:r>
              <a:rPr lang="ru-RU" sz="2400" b="1" spc="-90" dirty="0">
                <a:solidFill>
                  <a:srgbClr val="002060"/>
                </a:solidFill>
              </a:rPr>
              <a:t> договору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400" b="1" spc="-90" dirty="0">
                <a:solidFill>
                  <a:srgbClr val="002060"/>
                </a:solidFill>
              </a:rPr>
              <a:t>1. Одностороння </a:t>
            </a:r>
            <a:r>
              <a:rPr lang="ru-RU" sz="2400" b="1" spc="-90" dirty="0" err="1">
                <a:solidFill>
                  <a:srgbClr val="002060"/>
                </a:solidFill>
              </a:rPr>
              <a:t>відмова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від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шлюбного</a:t>
            </a:r>
            <a:r>
              <a:rPr lang="ru-RU" sz="2400" spc="-90" dirty="0">
                <a:solidFill>
                  <a:srgbClr val="002060"/>
                </a:solidFill>
              </a:rPr>
              <a:t> договору </a:t>
            </a:r>
            <a:r>
              <a:rPr lang="ru-RU" sz="2400" b="1" spc="-90" dirty="0">
                <a:solidFill>
                  <a:srgbClr val="002060"/>
                </a:solidFill>
              </a:rPr>
              <a:t>НЕ </a:t>
            </a:r>
            <a:r>
              <a:rPr lang="ru-RU" sz="2400" b="1" spc="-90" dirty="0" err="1">
                <a:solidFill>
                  <a:srgbClr val="002060"/>
                </a:solidFill>
              </a:rPr>
              <a:t>допускається</a:t>
            </a:r>
            <a:r>
              <a:rPr lang="ru-RU" sz="2400" spc="-90" dirty="0">
                <a:solidFill>
                  <a:srgbClr val="002060"/>
                </a:solidFill>
              </a:rPr>
              <a:t>.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400" spc="-90" dirty="0">
                <a:solidFill>
                  <a:srgbClr val="002060"/>
                </a:solidFill>
              </a:rPr>
              <a:t>2. </a:t>
            </a:r>
            <a:r>
              <a:rPr lang="ru-RU" sz="2400" spc="-90" dirty="0" err="1">
                <a:solidFill>
                  <a:srgbClr val="002060"/>
                </a:solidFill>
              </a:rPr>
              <a:t>Подружжя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має</a:t>
            </a:r>
            <a:r>
              <a:rPr lang="ru-RU" sz="2400" spc="-90" dirty="0">
                <a:solidFill>
                  <a:srgbClr val="002060"/>
                </a:solidFill>
              </a:rPr>
              <a:t> право </a:t>
            </a:r>
            <a:r>
              <a:rPr lang="ru-RU" sz="2400" spc="-90" dirty="0" err="1">
                <a:solidFill>
                  <a:srgbClr val="002060"/>
                </a:solidFill>
              </a:rPr>
              <a:t>відмовитися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від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шлюбного</a:t>
            </a:r>
            <a:r>
              <a:rPr lang="ru-RU" sz="2400" spc="-90" dirty="0">
                <a:solidFill>
                  <a:srgbClr val="002060"/>
                </a:solidFill>
              </a:rPr>
              <a:t> договору. У такому </a:t>
            </a:r>
            <a:r>
              <a:rPr lang="ru-RU" sz="2400" spc="-90" dirty="0" err="1">
                <a:solidFill>
                  <a:srgbClr val="002060"/>
                </a:solidFill>
              </a:rPr>
              <a:t>разі</a:t>
            </a:r>
            <a:r>
              <a:rPr lang="ru-RU" sz="2400" spc="-90" dirty="0">
                <a:solidFill>
                  <a:srgbClr val="002060"/>
                </a:solidFill>
              </a:rPr>
              <a:t>, за </a:t>
            </a:r>
            <a:r>
              <a:rPr lang="ru-RU" sz="2400" spc="-90" dirty="0" err="1">
                <a:solidFill>
                  <a:srgbClr val="002060"/>
                </a:solidFill>
              </a:rPr>
              <a:t>вибором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подружжя</a:t>
            </a:r>
            <a:r>
              <a:rPr lang="ru-RU" sz="2400" spc="-90" dirty="0">
                <a:solidFill>
                  <a:srgbClr val="002060"/>
                </a:solidFill>
              </a:rPr>
              <a:t>, права та </a:t>
            </a:r>
            <a:r>
              <a:rPr lang="ru-RU" sz="2400" spc="-90" dirty="0" err="1">
                <a:solidFill>
                  <a:srgbClr val="002060"/>
                </a:solidFill>
              </a:rPr>
              <a:t>обов'язки</a:t>
            </a:r>
            <a:r>
              <a:rPr lang="ru-RU" sz="2400" spc="-90" dirty="0">
                <a:solidFill>
                  <a:srgbClr val="002060"/>
                </a:solidFill>
              </a:rPr>
              <a:t>, </a:t>
            </a:r>
            <a:r>
              <a:rPr lang="ru-RU" sz="2400" spc="-90" dirty="0" err="1">
                <a:solidFill>
                  <a:srgbClr val="002060"/>
                </a:solidFill>
              </a:rPr>
              <a:t>встановлені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шлюбним</a:t>
            </a:r>
            <a:r>
              <a:rPr lang="ru-RU" sz="2400" spc="-90" dirty="0">
                <a:solidFill>
                  <a:srgbClr val="002060"/>
                </a:solidFill>
              </a:rPr>
              <a:t> договором, </a:t>
            </a:r>
            <a:r>
              <a:rPr lang="ru-RU" sz="2400" spc="-90" dirty="0" err="1">
                <a:solidFill>
                  <a:srgbClr val="002060"/>
                </a:solidFill>
              </a:rPr>
              <a:t>припиняються</a:t>
            </a:r>
            <a:r>
              <a:rPr lang="ru-RU" sz="2400" spc="-90" dirty="0">
                <a:solidFill>
                  <a:srgbClr val="002060"/>
                </a:solidFill>
              </a:rPr>
              <a:t> з моменту </a:t>
            </a:r>
            <a:r>
              <a:rPr lang="ru-RU" sz="2400" spc="-90" dirty="0" err="1">
                <a:solidFill>
                  <a:srgbClr val="002060"/>
                </a:solidFill>
              </a:rPr>
              <a:t>його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укладення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або</a:t>
            </a:r>
            <a:r>
              <a:rPr lang="ru-RU" sz="2400" spc="-90" dirty="0">
                <a:solidFill>
                  <a:srgbClr val="002060"/>
                </a:solidFill>
              </a:rPr>
              <a:t> в день </a:t>
            </a:r>
            <a:r>
              <a:rPr lang="ru-RU" sz="2400" spc="-90" dirty="0" err="1">
                <a:solidFill>
                  <a:srgbClr val="002060"/>
                </a:solidFill>
              </a:rPr>
              <a:t>подання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нотаріусу</a:t>
            </a:r>
            <a:r>
              <a:rPr lang="ru-RU" sz="2400" spc="-90" dirty="0">
                <a:solidFill>
                  <a:srgbClr val="002060"/>
                </a:solidFill>
              </a:rPr>
              <a:t> заяви про </a:t>
            </a:r>
            <a:r>
              <a:rPr lang="ru-RU" sz="2400" spc="-90" dirty="0" err="1">
                <a:solidFill>
                  <a:srgbClr val="002060"/>
                </a:solidFill>
              </a:rPr>
              <a:t>відмову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від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нього</a:t>
            </a:r>
            <a:r>
              <a:rPr lang="ru-RU" sz="2400" spc="-90" dirty="0">
                <a:solidFill>
                  <a:srgbClr val="002060"/>
                </a:solidFill>
              </a:rPr>
              <a:t>.                          </a:t>
            </a:r>
            <a:r>
              <a:rPr lang="ru-RU" sz="2400" b="1" spc="-90" dirty="0">
                <a:solidFill>
                  <a:srgbClr val="002060"/>
                </a:solidFill>
              </a:rPr>
              <a:t>+ ч. 3 ст. 214 ЦКУ  </a:t>
            </a:r>
            <a:r>
              <a:rPr lang="ru-RU" sz="2400" spc="-90" dirty="0" err="1">
                <a:solidFill>
                  <a:srgbClr val="002060"/>
                </a:solidFill>
              </a:rPr>
              <a:t>Відмова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від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правочину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вчиняється</a:t>
            </a:r>
            <a:r>
              <a:rPr lang="ru-RU" sz="2400" spc="-90" dirty="0">
                <a:solidFill>
                  <a:srgbClr val="002060"/>
                </a:solidFill>
              </a:rPr>
              <a:t> у </a:t>
            </a:r>
            <a:r>
              <a:rPr lang="ru-RU" sz="2400" spc="-90" dirty="0" err="1">
                <a:solidFill>
                  <a:srgbClr val="002060"/>
                </a:solidFill>
              </a:rPr>
              <a:t>такій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самій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формі</a:t>
            </a:r>
            <a:r>
              <a:rPr lang="ru-RU" sz="2400" spc="-90" dirty="0">
                <a:solidFill>
                  <a:srgbClr val="002060"/>
                </a:solidFill>
              </a:rPr>
              <a:t>, в </a:t>
            </a:r>
            <a:r>
              <a:rPr lang="ru-RU" sz="2400" spc="-90" dirty="0" err="1">
                <a:solidFill>
                  <a:srgbClr val="002060"/>
                </a:solidFill>
              </a:rPr>
              <a:t>якій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було</a:t>
            </a:r>
            <a:r>
              <a:rPr lang="ru-RU" sz="2400" spc="-90" dirty="0">
                <a:solidFill>
                  <a:srgbClr val="002060"/>
                </a:solidFill>
              </a:rPr>
              <a:t> вчинено </a:t>
            </a:r>
            <a:r>
              <a:rPr lang="ru-RU" sz="2400" spc="-90" dirty="0" err="1">
                <a:solidFill>
                  <a:srgbClr val="002060"/>
                </a:solidFill>
              </a:rPr>
              <a:t>правочин</a:t>
            </a:r>
            <a:r>
              <a:rPr lang="ru-RU" sz="2400" spc="-90" dirty="0">
                <a:solidFill>
                  <a:srgbClr val="002060"/>
                </a:solidFill>
              </a:rPr>
              <a:t>.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400" b="1" spc="-90" dirty="0">
                <a:solidFill>
                  <a:srgbClr val="002060"/>
                </a:solidFill>
              </a:rPr>
              <a:t>+ ч. 1 ст. 78 ЗУ «Про </a:t>
            </a:r>
            <a:r>
              <a:rPr lang="ru-RU" sz="2400" b="1" spc="-90" dirty="0" err="1">
                <a:solidFill>
                  <a:srgbClr val="002060"/>
                </a:solidFill>
              </a:rPr>
              <a:t>нотаріат</a:t>
            </a:r>
            <a:r>
              <a:rPr lang="ru-RU" sz="2400" b="1" spc="-90" dirty="0">
                <a:solidFill>
                  <a:srgbClr val="002060"/>
                </a:solidFill>
              </a:rPr>
              <a:t>» (</a:t>
            </a:r>
            <a:r>
              <a:rPr lang="en-US" sz="2400" b="1" spc="-90" dirty="0">
                <a:solidFill>
                  <a:srgbClr val="002060"/>
                </a:solidFill>
                <a:hlinkClick r:id="rId2"/>
              </a:rPr>
              <a:t>https://zakon.rada.gov.ua/laws/show/3425-12#Text</a:t>
            </a:r>
            <a:r>
              <a:rPr lang="uk-UA" sz="2400" b="1" spc="-90" dirty="0">
                <a:solidFill>
                  <a:srgbClr val="002060"/>
                </a:solidFill>
              </a:rPr>
              <a:t>) </a:t>
            </a:r>
            <a:r>
              <a:rPr lang="ru-RU" sz="2400" b="1" spc="-90" dirty="0" err="1">
                <a:solidFill>
                  <a:srgbClr val="002060"/>
                </a:solidFill>
              </a:rPr>
              <a:t>Нотаріуси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ЗАсвідчують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справжність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підпису</a:t>
            </a:r>
            <a:r>
              <a:rPr lang="ru-RU" sz="2400" b="1" spc="-90" dirty="0">
                <a:solidFill>
                  <a:srgbClr val="002060"/>
                </a:solidFill>
              </a:rPr>
              <a:t> на документах, </a:t>
            </a:r>
            <a:r>
              <a:rPr lang="ru-RU" sz="2400" b="1" spc="-90" dirty="0" err="1">
                <a:solidFill>
                  <a:srgbClr val="002060"/>
                </a:solidFill>
              </a:rPr>
              <a:t>крім</a:t>
            </a:r>
            <a:r>
              <a:rPr lang="ru-RU" sz="2400" b="1" spc="-90" dirty="0">
                <a:solidFill>
                  <a:srgbClr val="002060"/>
                </a:solidFill>
              </a:rPr>
              <a:t> тих, </a:t>
            </a:r>
            <a:r>
              <a:rPr lang="ru-RU" sz="2400" b="1" spc="-90" dirty="0" err="1">
                <a:solidFill>
                  <a:srgbClr val="002060"/>
                </a:solidFill>
              </a:rPr>
              <a:t>які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відповідно</a:t>
            </a:r>
            <a:r>
              <a:rPr lang="ru-RU" sz="2400" b="1" spc="-90" dirty="0">
                <a:solidFill>
                  <a:srgbClr val="002060"/>
                </a:solidFill>
              </a:rPr>
              <a:t> до закону </a:t>
            </a:r>
            <a:r>
              <a:rPr lang="ru-RU" sz="2400" spc="-90" dirty="0" err="1">
                <a:solidFill>
                  <a:srgbClr val="002060"/>
                </a:solidFill>
              </a:rPr>
              <a:t>або</a:t>
            </a:r>
            <a:r>
              <a:rPr lang="ru-RU" sz="2400" spc="-90" dirty="0">
                <a:solidFill>
                  <a:srgbClr val="002060"/>
                </a:solidFill>
              </a:rPr>
              <a:t>    </a:t>
            </a:r>
            <a:r>
              <a:rPr lang="ru-RU" sz="2400" b="1" spc="-90" dirty="0">
                <a:solidFill>
                  <a:srgbClr val="002060"/>
                </a:solidFill>
              </a:rPr>
              <a:t> за </a:t>
            </a:r>
            <a:r>
              <a:rPr lang="ru-RU" sz="2400" b="1" spc="-90" dirty="0" err="1">
                <a:solidFill>
                  <a:srgbClr val="002060"/>
                </a:solidFill>
              </a:rPr>
              <a:t>вимогою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сторін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підлягають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нотаріальному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ПОсвідченню</a:t>
            </a:r>
            <a:r>
              <a:rPr lang="ru-RU" sz="2400" b="1" spc="-90" dirty="0">
                <a:solidFill>
                  <a:srgbClr val="002060"/>
                </a:solidFill>
              </a:rPr>
              <a:t>. 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endParaRPr lang="ru-RU" sz="1100" b="1" spc="-90" dirty="0">
              <a:solidFill>
                <a:srgbClr val="002060"/>
              </a:solidFill>
            </a:endParaRP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400" b="1" spc="-90" dirty="0" err="1">
                <a:solidFill>
                  <a:srgbClr val="002060"/>
                </a:solidFill>
              </a:rPr>
              <a:t>Стаття</a:t>
            </a:r>
            <a:r>
              <a:rPr lang="ru-RU" sz="2400" b="1" spc="-90" dirty="0">
                <a:solidFill>
                  <a:srgbClr val="002060"/>
                </a:solidFill>
              </a:rPr>
              <a:t> 102. </a:t>
            </a:r>
            <a:r>
              <a:rPr lang="ru-RU" sz="2400" b="1" spc="-90" dirty="0" err="1">
                <a:solidFill>
                  <a:srgbClr val="002060"/>
                </a:solidFill>
              </a:rPr>
              <a:t>Розірвання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шлюбного</a:t>
            </a:r>
            <a:r>
              <a:rPr lang="ru-RU" sz="2400" b="1" spc="-90" dirty="0">
                <a:solidFill>
                  <a:srgbClr val="002060"/>
                </a:solidFill>
              </a:rPr>
              <a:t> договору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400" spc="-90" dirty="0">
                <a:solidFill>
                  <a:srgbClr val="002060"/>
                </a:solidFill>
              </a:rPr>
              <a:t>1. На </a:t>
            </a:r>
            <a:r>
              <a:rPr lang="ru-RU" sz="2400" spc="-90" dirty="0" err="1">
                <a:solidFill>
                  <a:srgbClr val="002060"/>
                </a:solidFill>
              </a:rPr>
              <a:t>вимогу</a:t>
            </a:r>
            <a:r>
              <a:rPr lang="ru-RU" sz="2400" spc="-90" dirty="0">
                <a:solidFill>
                  <a:srgbClr val="002060"/>
                </a:solidFill>
              </a:rPr>
              <a:t> одного з </a:t>
            </a:r>
            <a:r>
              <a:rPr lang="ru-RU" sz="2400" spc="-90" dirty="0" err="1">
                <a:solidFill>
                  <a:srgbClr val="002060"/>
                </a:solidFill>
              </a:rPr>
              <a:t>подружжя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шлюбний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договір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може</a:t>
            </a:r>
            <a:r>
              <a:rPr lang="ru-RU" sz="2400" spc="-90" dirty="0">
                <a:solidFill>
                  <a:srgbClr val="002060"/>
                </a:solidFill>
              </a:rPr>
              <a:t> бути </a:t>
            </a:r>
            <a:r>
              <a:rPr lang="ru-RU" sz="2400" spc="-90" dirty="0" err="1">
                <a:solidFill>
                  <a:srgbClr val="002060"/>
                </a:solidFill>
              </a:rPr>
              <a:t>розірваний</a:t>
            </a:r>
            <a:r>
              <a:rPr lang="ru-RU" sz="2400" spc="-90" dirty="0">
                <a:solidFill>
                  <a:srgbClr val="002060"/>
                </a:solidFill>
              </a:rPr>
              <a:t> за </a:t>
            </a:r>
            <a:r>
              <a:rPr lang="ru-RU" sz="2400" spc="-90" dirty="0" err="1">
                <a:solidFill>
                  <a:srgbClr val="002060"/>
                </a:solidFill>
              </a:rPr>
              <a:t>рішенням</a:t>
            </a:r>
            <a:r>
              <a:rPr lang="ru-RU" sz="2400" spc="-90" dirty="0">
                <a:solidFill>
                  <a:srgbClr val="002060"/>
                </a:solidFill>
              </a:rPr>
              <a:t> суду з </a:t>
            </a:r>
            <a:r>
              <a:rPr lang="ru-RU" sz="2400" spc="-90" dirty="0" err="1">
                <a:solidFill>
                  <a:srgbClr val="002060"/>
                </a:solidFill>
              </a:rPr>
              <a:t>підстав</a:t>
            </a:r>
            <a:r>
              <a:rPr lang="ru-RU" sz="2400" spc="-90" dirty="0">
                <a:solidFill>
                  <a:srgbClr val="002060"/>
                </a:solidFill>
              </a:rPr>
              <a:t>, </a:t>
            </a:r>
            <a:r>
              <a:rPr lang="ru-RU" sz="2400" spc="-90" dirty="0" err="1">
                <a:solidFill>
                  <a:srgbClr val="002060"/>
                </a:solidFill>
              </a:rPr>
              <a:t>що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мають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істотне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значення</a:t>
            </a:r>
            <a:r>
              <a:rPr lang="ru-RU" sz="2400" spc="-90" dirty="0">
                <a:solidFill>
                  <a:srgbClr val="002060"/>
                </a:solidFill>
              </a:rPr>
              <a:t>, </a:t>
            </a:r>
            <a:r>
              <a:rPr lang="ru-RU" sz="2400" spc="-90" dirty="0" err="1">
                <a:solidFill>
                  <a:srgbClr val="002060"/>
                </a:solidFill>
              </a:rPr>
              <a:t>зокрема</a:t>
            </a:r>
            <a:r>
              <a:rPr lang="ru-RU" sz="2400" spc="-90" dirty="0">
                <a:solidFill>
                  <a:srgbClr val="002060"/>
                </a:solidFill>
              </a:rPr>
              <a:t> в </a:t>
            </a:r>
            <a:r>
              <a:rPr lang="ru-RU" sz="2400" spc="-90" dirty="0" err="1">
                <a:solidFill>
                  <a:srgbClr val="002060"/>
                </a:solidFill>
              </a:rPr>
              <a:t>разі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неможливості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його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виконання</a:t>
            </a:r>
            <a:r>
              <a:rPr lang="ru-RU" sz="2400" spc="-90" dirty="0">
                <a:solidFill>
                  <a:srgbClr val="002060"/>
                </a:solidFill>
              </a:rPr>
              <a:t>. </a:t>
            </a:r>
            <a:r>
              <a:rPr lang="ru-RU" sz="2400" b="1" spc="-90" dirty="0">
                <a:solidFill>
                  <a:srgbClr val="002060"/>
                </a:solidFill>
              </a:rPr>
              <a:t>+ ч. 1 ст. 651 ЦКУ </a:t>
            </a:r>
            <a:r>
              <a:rPr lang="ru-RU" sz="2400" spc="-90" dirty="0" err="1">
                <a:solidFill>
                  <a:srgbClr val="002060"/>
                </a:solidFill>
              </a:rPr>
              <a:t>Розірвання</a:t>
            </a:r>
            <a:r>
              <a:rPr lang="ru-RU" sz="2400" spc="-90" dirty="0">
                <a:solidFill>
                  <a:srgbClr val="002060"/>
                </a:solidFill>
              </a:rPr>
              <a:t> договору за </a:t>
            </a:r>
            <a:r>
              <a:rPr lang="ru-RU" sz="2400" spc="-90" dirty="0" err="1">
                <a:solidFill>
                  <a:srgbClr val="002060"/>
                </a:solidFill>
              </a:rPr>
              <a:t>згодою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сторін</a:t>
            </a:r>
            <a:r>
              <a:rPr lang="ru-RU" sz="2400" spc="-90" dirty="0">
                <a:solidFill>
                  <a:srgbClr val="002060"/>
                </a:solidFill>
              </a:rPr>
              <a:t>.</a:t>
            </a: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400" b="1" spc="-90" dirty="0" err="1">
                <a:solidFill>
                  <a:srgbClr val="002060"/>
                </a:solidFill>
              </a:rPr>
              <a:t>Стаття</a:t>
            </a:r>
            <a:r>
              <a:rPr lang="ru-RU" sz="2400" b="1" spc="-90" dirty="0">
                <a:solidFill>
                  <a:srgbClr val="002060"/>
                </a:solidFill>
              </a:rPr>
              <a:t> 103. </a:t>
            </a:r>
            <a:r>
              <a:rPr lang="ru-RU" sz="2400" b="1" spc="-90" dirty="0" err="1">
                <a:solidFill>
                  <a:srgbClr val="002060"/>
                </a:solidFill>
              </a:rPr>
              <a:t>Визнання</a:t>
            </a:r>
            <a:r>
              <a:rPr lang="ru-RU" sz="2400" b="1" spc="-90" dirty="0">
                <a:solidFill>
                  <a:srgbClr val="002060"/>
                </a:solidFill>
              </a:rPr>
              <a:t> </a:t>
            </a:r>
            <a:r>
              <a:rPr lang="ru-RU" sz="2400" b="1" spc="-90" dirty="0" err="1">
                <a:solidFill>
                  <a:srgbClr val="002060"/>
                </a:solidFill>
              </a:rPr>
              <a:t>шлюбного</a:t>
            </a:r>
            <a:r>
              <a:rPr lang="ru-RU" sz="2400" b="1" spc="-90" dirty="0">
                <a:solidFill>
                  <a:srgbClr val="002060"/>
                </a:solidFill>
              </a:rPr>
              <a:t> договору </a:t>
            </a:r>
            <a:r>
              <a:rPr lang="ru-RU" sz="2400" b="1" spc="-90" dirty="0" err="1">
                <a:solidFill>
                  <a:srgbClr val="002060"/>
                </a:solidFill>
              </a:rPr>
              <a:t>недійсним</a:t>
            </a:r>
            <a:endParaRPr lang="ru-RU" sz="2400" b="1" spc="-90" dirty="0">
              <a:solidFill>
                <a:srgbClr val="002060"/>
              </a:solidFill>
            </a:endParaRPr>
          </a:p>
          <a:p>
            <a:pPr algn="just"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110000"/>
            </a:pPr>
            <a:r>
              <a:rPr lang="ru-RU" sz="2400" spc="-90" dirty="0">
                <a:solidFill>
                  <a:srgbClr val="002060"/>
                </a:solidFill>
              </a:rPr>
              <a:t>1. </a:t>
            </a:r>
            <a:r>
              <a:rPr lang="ru-RU" sz="2400" spc="-90" dirty="0" err="1">
                <a:solidFill>
                  <a:srgbClr val="002060"/>
                </a:solidFill>
              </a:rPr>
              <a:t>Шлюбний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договір</a:t>
            </a:r>
            <a:r>
              <a:rPr lang="ru-RU" sz="2400" spc="-90" dirty="0">
                <a:solidFill>
                  <a:srgbClr val="002060"/>
                </a:solidFill>
              </a:rPr>
              <a:t> на </a:t>
            </a:r>
            <a:r>
              <a:rPr lang="ru-RU" sz="2400" spc="-90" dirty="0" err="1">
                <a:solidFill>
                  <a:srgbClr val="002060"/>
                </a:solidFill>
              </a:rPr>
              <a:t>вимогу</a:t>
            </a:r>
            <a:r>
              <a:rPr lang="ru-RU" sz="2400" spc="-90" dirty="0">
                <a:solidFill>
                  <a:srgbClr val="002060"/>
                </a:solidFill>
              </a:rPr>
              <a:t> одного з </a:t>
            </a:r>
            <a:r>
              <a:rPr lang="ru-RU" sz="2400" spc="-90" dirty="0" err="1">
                <a:solidFill>
                  <a:srgbClr val="002060"/>
                </a:solidFill>
              </a:rPr>
              <a:t>подружжя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або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іншої</a:t>
            </a:r>
            <a:r>
              <a:rPr lang="ru-RU" sz="2400" spc="-90" dirty="0">
                <a:solidFill>
                  <a:srgbClr val="002060"/>
                </a:solidFill>
              </a:rPr>
              <a:t> особи, права та </a:t>
            </a:r>
            <a:r>
              <a:rPr lang="ru-RU" sz="2400" spc="-90" dirty="0" err="1">
                <a:solidFill>
                  <a:srgbClr val="002060"/>
                </a:solidFill>
              </a:rPr>
              <a:t>інтереси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якої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цим</a:t>
            </a:r>
            <a:r>
              <a:rPr lang="ru-RU" sz="2400" spc="-90" dirty="0">
                <a:solidFill>
                  <a:srgbClr val="002060"/>
                </a:solidFill>
              </a:rPr>
              <a:t> договором </a:t>
            </a:r>
            <a:r>
              <a:rPr lang="ru-RU" sz="2400" spc="-90" dirty="0" err="1">
                <a:solidFill>
                  <a:srgbClr val="002060"/>
                </a:solidFill>
              </a:rPr>
              <a:t>порушені</a:t>
            </a:r>
            <a:r>
              <a:rPr lang="ru-RU" sz="2400" spc="-90" dirty="0">
                <a:solidFill>
                  <a:srgbClr val="002060"/>
                </a:solidFill>
              </a:rPr>
              <a:t>, </a:t>
            </a:r>
            <a:r>
              <a:rPr lang="ru-RU" sz="2400" spc="-90" dirty="0" err="1">
                <a:solidFill>
                  <a:srgbClr val="002060"/>
                </a:solidFill>
              </a:rPr>
              <a:t>може</a:t>
            </a:r>
            <a:r>
              <a:rPr lang="ru-RU" sz="2400" spc="-90" dirty="0">
                <a:solidFill>
                  <a:srgbClr val="002060"/>
                </a:solidFill>
              </a:rPr>
              <a:t> бути </a:t>
            </a:r>
            <a:r>
              <a:rPr lang="ru-RU" sz="2400" spc="-90" dirty="0" err="1">
                <a:solidFill>
                  <a:srgbClr val="002060"/>
                </a:solidFill>
              </a:rPr>
              <a:t>визнаний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недійсним</a:t>
            </a:r>
            <a:r>
              <a:rPr lang="ru-RU" sz="2400" spc="-90" dirty="0">
                <a:solidFill>
                  <a:srgbClr val="002060"/>
                </a:solidFill>
              </a:rPr>
              <a:t> за </a:t>
            </a:r>
            <a:r>
              <a:rPr lang="ru-RU" sz="2400" spc="-90" dirty="0" err="1">
                <a:solidFill>
                  <a:srgbClr val="002060"/>
                </a:solidFill>
              </a:rPr>
              <a:t>рішенням</a:t>
            </a:r>
            <a:r>
              <a:rPr lang="ru-RU" sz="2400" spc="-90" dirty="0">
                <a:solidFill>
                  <a:srgbClr val="002060"/>
                </a:solidFill>
              </a:rPr>
              <a:t> суду з </a:t>
            </a:r>
            <a:r>
              <a:rPr lang="ru-RU" sz="2400" spc="-90" dirty="0" err="1">
                <a:solidFill>
                  <a:srgbClr val="002060"/>
                </a:solidFill>
              </a:rPr>
              <a:t>підстав</a:t>
            </a:r>
            <a:r>
              <a:rPr lang="ru-RU" sz="2400" spc="-90" dirty="0">
                <a:solidFill>
                  <a:srgbClr val="002060"/>
                </a:solidFill>
              </a:rPr>
              <a:t>, </a:t>
            </a:r>
            <a:r>
              <a:rPr lang="ru-RU" sz="2400" spc="-90" dirty="0" err="1">
                <a:solidFill>
                  <a:srgbClr val="002060"/>
                </a:solidFill>
              </a:rPr>
              <a:t>встановлених</a:t>
            </a:r>
            <a:r>
              <a:rPr lang="ru-RU" sz="2400" spc="-90" dirty="0">
                <a:solidFill>
                  <a:srgbClr val="002060"/>
                </a:solidFill>
              </a:rPr>
              <a:t> </a:t>
            </a:r>
            <a:r>
              <a:rPr lang="ru-RU" sz="2400" spc="-90" dirty="0" err="1">
                <a:solidFill>
                  <a:srgbClr val="002060"/>
                </a:solidFill>
              </a:rPr>
              <a:t>Цивільним</a:t>
            </a:r>
            <a:r>
              <a:rPr lang="ru-RU" sz="2400" spc="-90" dirty="0">
                <a:solidFill>
                  <a:srgbClr val="002060"/>
                </a:solidFill>
              </a:rPr>
              <a:t> кодексом </a:t>
            </a:r>
            <a:r>
              <a:rPr lang="ru-RU" sz="2400" spc="-90" dirty="0" err="1">
                <a:solidFill>
                  <a:srgbClr val="002060"/>
                </a:solidFill>
              </a:rPr>
              <a:t>України</a:t>
            </a:r>
            <a:r>
              <a:rPr lang="ru-RU" sz="2400" spc="-90" dirty="0">
                <a:solidFill>
                  <a:srgbClr val="002060"/>
                </a:solidFill>
              </a:rPr>
              <a:t>.</a:t>
            </a:r>
            <a:endParaRPr lang="uk-UA" sz="2400" spc="-9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966" y="42750"/>
            <a:ext cx="1888107" cy="16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4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0918" y="405606"/>
            <a:ext cx="13836767" cy="635698"/>
          </a:xfrm>
          <a:prstGeom prst="rect">
            <a:avLst/>
          </a:prstGeom>
        </p:spPr>
        <p:txBody>
          <a:bodyPr vert="horz" wrap="square" lIns="0" tIns="19950" rIns="0" bIns="0" rtlCol="0">
            <a:spAutoFit/>
          </a:bodyPr>
          <a:lstStyle/>
          <a:p>
            <a:pPr marL="19000">
              <a:spcBef>
                <a:spcPts val="157"/>
              </a:spcBef>
            </a:pPr>
            <a:r>
              <a:rPr lang="uk-UA" sz="4000" b="1" dirty="0"/>
              <a:t>Право спільної сумісної власності подружжя</a:t>
            </a:r>
            <a:endParaRPr sz="4000" spc="-7" dirty="0"/>
          </a:p>
        </p:txBody>
      </p:sp>
      <p:sp>
        <p:nvSpPr>
          <p:cNvPr id="46" name="object 46"/>
          <p:cNvSpPr txBox="1"/>
          <p:nvPr/>
        </p:nvSpPr>
        <p:spPr>
          <a:xfrm>
            <a:off x="16530259" y="9898570"/>
            <a:ext cx="228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15</a:t>
            </a:fld>
            <a:endParaRPr sz="1795" dirty="0">
              <a:latin typeface="Palatino Linotype"/>
              <a:cs typeface="Palatino Linotype"/>
            </a:endParaRPr>
          </a:p>
        </p:txBody>
      </p:sp>
      <p:pic>
        <p:nvPicPr>
          <p:cNvPr id="47" name="Рисунок 46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18" y="8094009"/>
            <a:ext cx="1888107" cy="162880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64463639"/>
              </p:ext>
            </p:extLst>
          </p:nvPr>
        </p:nvGraphicFramePr>
        <p:xfrm>
          <a:off x="533400" y="1472406"/>
          <a:ext cx="17145000" cy="677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3614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0918" y="405606"/>
            <a:ext cx="13836767" cy="635698"/>
          </a:xfrm>
          <a:prstGeom prst="rect">
            <a:avLst/>
          </a:prstGeom>
        </p:spPr>
        <p:txBody>
          <a:bodyPr vert="horz" wrap="square" lIns="0" tIns="19950" rIns="0" bIns="0" rtlCol="0">
            <a:spAutoFit/>
          </a:bodyPr>
          <a:lstStyle/>
          <a:p>
            <a:pPr marL="19000">
              <a:spcBef>
                <a:spcPts val="157"/>
              </a:spcBef>
            </a:pPr>
            <a:r>
              <a:rPr lang="uk-UA" sz="4000" b="1" dirty="0"/>
              <a:t>Право спільної сумісної власності подружжя</a:t>
            </a:r>
            <a:endParaRPr sz="4000" spc="-7" dirty="0"/>
          </a:p>
        </p:txBody>
      </p:sp>
      <p:sp>
        <p:nvSpPr>
          <p:cNvPr id="46" name="object 46"/>
          <p:cNvSpPr txBox="1"/>
          <p:nvPr/>
        </p:nvSpPr>
        <p:spPr>
          <a:xfrm>
            <a:off x="16354656" y="9872817"/>
            <a:ext cx="63794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16</a:t>
            </a:fld>
            <a:endParaRPr sz="1795" dirty="0">
              <a:latin typeface="Palatino Linotype"/>
              <a:cs typeface="Palatino Linotype"/>
            </a:endParaRPr>
          </a:p>
        </p:txBody>
      </p:sp>
      <p:pic>
        <p:nvPicPr>
          <p:cNvPr id="47" name="Рисунок 46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18" y="8094009"/>
            <a:ext cx="1888107" cy="162880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62749336"/>
              </p:ext>
            </p:extLst>
          </p:nvPr>
        </p:nvGraphicFramePr>
        <p:xfrm>
          <a:off x="533400" y="1472406"/>
          <a:ext cx="17145000" cy="677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430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0918" y="405606"/>
            <a:ext cx="13836767" cy="635698"/>
          </a:xfrm>
          <a:prstGeom prst="rect">
            <a:avLst/>
          </a:prstGeom>
        </p:spPr>
        <p:txBody>
          <a:bodyPr vert="horz" wrap="square" lIns="0" tIns="19950" rIns="0" bIns="0" rtlCol="0">
            <a:spAutoFit/>
          </a:bodyPr>
          <a:lstStyle/>
          <a:p>
            <a:pPr marL="19000">
              <a:spcBef>
                <a:spcPts val="157"/>
              </a:spcBef>
            </a:pPr>
            <a:r>
              <a:rPr lang="uk-UA" sz="4000" b="1" dirty="0"/>
              <a:t>Поділ майна, що є у спільній власності</a:t>
            </a:r>
            <a:endParaRPr sz="4000" spc="-7" dirty="0"/>
          </a:p>
        </p:txBody>
      </p:sp>
      <p:sp>
        <p:nvSpPr>
          <p:cNvPr id="46" name="object 46"/>
          <p:cNvSpPr txBox="1"/>
          <p:nvPr/>
        </p:nvSpPr>
        <p:spPr>
          <a:xfrm>
            <a:off x="16280012" y="9928801"/>
            <a:ext cx="71258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17</a:t>
            </a:fld>
            <a:endParaRPr sz="1795" dirty="0">
              <a:latin typeface="Palatino Linotype"/>
              <a:cs typeface="Palatino Linotype"/>
            </a:endParaRPr>
          </a:p>
        </p:txBody>
      </p:sp>
      <p:pic>
        <p:nvPicPr>
          <p:cNvPr id="47" name="Рисунок 46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18" y="8094009"/>
            <a:ext cx="1888107" cy="162880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20218643"/>
              </p:ext>
            </p:extLst>
          </p:nvPr>
        </p:nvGraphicFramePr>
        <p:xfrm>
          <a:off x="533400" y="1472406"/>
          <a:ext cx="17145000" cy="677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4213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99328" y="9753851"/>
            <a:ext cx="1639702" cy="504451"/>
            <a:chOff x="10544556" y="6519671"/>
            <a:chExt cx="1096010" cy="337185"/>
          </a:xfrm>
        </p:grpSpPr>
        <p:sp>
          <p:nvSpPr>
            <p:cNvPr id="3" name="object 3"/>
            <p:cNvSpPr/>
            <p:nvPr/>
          </p:nvSpPr>
          <p:spPr>
            <a:xfrm>
              <a:off x="11282172" y="6519671"/>
              <a:ext cx="358140" cy="337185"/>
            </a:xfrm>
            <a:custGeom>
              <a:avLst/>
              <a:gdLst/>
              <a:ahLst/>
              <a:cxnLst/>
              <a:rect l="l" t="t" r="r" b="b"/>
              <a:pathLst>
                <a:path w="358140" h="337184">
                  <a:moveTo>
                    <a:pt x="358139" y="0"/>
                  </a:moveTo>
                  <a:lnTo>
                    <a:pt x="222376" y="0"/>
                  </a:lnTo>
                  <a:lnTo>
                    <a:pt x="0" y="336803"/>
                  </a:lnTo>
                  <a:lnTo>
                    <a:pt x="135762" y="336803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9EA9BE"/>
            </a:solidFill>
          </p:spPr>
          <p:txBody>
            <a:bodyPr wrap="square" lIns="0" tIns="0" rIns="0" bIns="0" rtlCol="0"/>
            <a:lstStyle/>
            <a:p>
              <a:endParaRPr sz="4035"/>
            </a:p>
          </p:txBody>
        </p:sp>
        <p:sp>
          <p:nvSpPr>
            <p:cNvPr id="4" name="object 4"/>
            <p:cNvSpPr/>
            <p:nvPr/>
          </p:nvSpPr>
          <p:spPr>
            <a:xfrm>
              <a:off x="10700004" y="6519671"/>
              <a:ext cx="777240" cy="337185"/>
            </a:xfrm>
            <a:custGeom>
              <a:avLst/>
              <a:gdLst/>
              <a:ahLst/>
              <a:cxnLst/>
              <a:rect l="l" t="t" r="r" b="b"/>
              <a:pathLst>
                <a:path w="777240" h="337184">
                  <a:moveTo>
                    <a:pt x="777240" y="0"/>
                  </a:moveTo>
                  <a:lnTo>
                    <a:pt x="222376" y="0"/>
                  </a:lnTo>
                  <a:lnTo>
                    <a:pt x="0" y="336803"/>
                  </a:lnTo>
                  <a:lnTo>
                    <a:pt x="554863" y="336803"/>
                  </a:lnTo>
                  <a:lnTo>
                    <a:pt x="777240" y="0"/>
                  </a:lnTo>
                  <a:close/>
                </a:path>
              </a:pathLst>
            </a:custGeom>
            <a:solidFill>
              <a:srgbClr val="00A4DF"/>
            </a:solidFill>
          </p:spPr>
          <p:txBody>
            <a:bodyPr wrap="square" lIns="0" tIns="0" rIns="0" bIns="0" rtlCol="0"/>
            <a:lstStyle/>
            <a:p>
              <a:endParaRPr sz="4035"/>
            </a:p>
          </p:txBody>
        </p:sp>
        <p:sp>
          <p:nvSpPr>
            <p:cNvPr id="5" name="object 5"/>
            <p:cNvSpPr/>
            <p:nvPr/>
          </p:nvSpPr>
          <p:spPr>
            <a:xfrm>
              <a:off x="10544556" y="6519671"/>
              <a:ext cx="358140" cy="337185"/>
            </a:xfrm>
            <a:custGeom>
              <a:avLst/>
              <a:gdLst/>
              <a:ahLst/>
              <a:cxnLst/>
              <a:rect l="l" t="t" r="r" b="b"/>
              <a:pathLst>
                <a:path w="358140" h="337184">
                  <a:moveTo>
                    <a:pt x="358140" y="0"/>
                  </a:moveTo>
                  <a:lnTo>
                    <a:pt x="222376" y="0"/>
                  </a:lnTo>
                  <a:lnTo>
                    <a:pt x="0" y="336803"/>
                  </a:lnTo>
                  <a:lnTo>
                    <a:pt x="135763" y="336803"/>
                  </a:lnTo>
                  <a:lnTo>
                    <a:pt x="358140" y="0"/>
                  </a:lnTo>
                  <a:close/>
                </a:path>
              </a:pathLst>
            </a:custGeom>
            <a:solidFill>
              <a:srgbClr val="1E3C61"/>
            </a:solidFill>
          </p:spPr>
          <p:txBody>
            <a:bodyPr wrap="square" lIns="0" tIns="0" rIns="0" bIns="0" rtlCol="0"/>
            <a:lstStyle/>
            <a:p>
              <a:endParaRPr sz="4035"/>
            </a:p>
          </p:txBody>
        </p:sp>
      </p:grpSp>
      <p:sp>
        <p:nvSpPr>
          <p:cNvPr id="6" name="object 6"/>
          <p:cNvSpPr/>
          <p:nvPr/>
        </p:nvSpPr>
        <p:spPr>
          <a:xfrm>
            <a:off x="1174251" y="393300"/>
            <a:ext cx="2047252" cy="0"/>
          </a:xfrm>
          <a:custGeom>
            <a:avLst/>
            <a:gdLst/>
            <a:ahLst/>
            <a:cxnLst/>
            <a:rect l="l" t="t" r="r" b="b"/>
            <a:pathLst>
              <a:path w="1368425">
                <a:moveTo>
                  <a:pt x="0" y="0"/>
                </a:moveTo>
                <a:lnTo>
                  <a:pt x="1368171" y="0"/>
                </a:lnTo>
              </a:path>
            </a:pathLst>
          </a:custGeom>
          <a:ln w="38100">
            <a:solidFill>
              <a:srgbClr val="5F7488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0444" y="0"/>
            <a:ext cx="6103567" cy="1026000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215291" y="393300"/>
            <a:ext cx="2047252" cy="0"/>
          </a:xfrm>
          <a:custGeom>
            <a:avLst/>
            <a:gdLst/>
            <a:ahLst/>
            <a:cxnLst/>
            <a:rect l="l" t="t" r="r" b="b"/>
            <a:pathLst>
              <a:path w="1368425">
                <a:moveTo>
                  <a:pt x="0" y="0"/>
                </a:moveTo>
                <a:lnTo>
                  <a:pt x="1368171" y="0"/>
                </a:lnTo>
              </a:path>
            </a:pathLst>
          </a:custGeom>
          <a:ln w="38100">
            <a:solidFill>
              <a:srgbClr val="5F7488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45940" y="556509"/>
            <a:ext cx="13346260" cy="1436341"/>
          </a:xfrm>
          <a:prstGeom prst="rect">
            <a:avLst/>
          </a:prstGeom>
        </p:spPr>
        <p:txBody>
          <a:bodyPr vert="horz" wrap="square" lIns="0" tIns="101650" rIns="0" bIns="0" rtlCol="0">
            <a:spAutoFit/>
          </a:bodyPr>
          <a:lstStyle/>
          <a:p>
            <a:pPr marL="19000" marR="2311407">
              <a:lnSpc>
                <a:spcPts val="5177"/>
              </a:lnSpc>
              <a:spcBef>
                <a:spcPts val="800"/>
              </a:spcBef>
            </a:pPr>
            <a:r>
              <a:rPr lang="uk-UA" sz="3800" dirty="0"/>
              <a:t>Здійснення права спільної сумісної власності </a:t>
            </a:r>
            <a:r>
              <a:rPr lang="uk-UA" sz="3800" b="1" dirty="0"/>
              <a:t>після розірвання шлюбу </a:t>
            </a:r>
            <a:r>
              <a:rPr lang="uk-UA" sz="3800" dirty="0"/>
              <a:t>(ст. 68 СКУ)</a:t>
            </a:r>
            <a:endParaRPr sz="3800" dirty="0"/>
          </a:p>
        </p:txBody>
      </p:sp>
      <p:sp>
        <p:nvSpPr>
          <p:cNvPr id="15" name="object 15"/>
          <p:cNvSpPr txBox="1"/>
          <p:nvPr/>
        </p:nvSpPr>
        <p:spPr>
          <a:xfrm>
            <a:off x="12160444" y="2093809"/>
            <a:ext cx="6127556" cy="4281891"/>
          </a:xfrm>
          <a:prstGeom prst="rect">
            <a:avLst/>
          </a:prstGeom>
        </p:spPr>
        <p:txBody>
          <a:bodyPr vert="horz" wrap="square" lIns="0" tIns="19000" rIns="0" bIns="0" rtlCol="0">
            <a:spAutoFit/>
          </a:bodyPr>
          <a:lstStyle/>
          <a:p>
            <a:pPr marL="18050" marR="795170">
              <a:spcAft>
                <a:spcPts val="3000"/>
              </a:spcAft>
              <a:buClr>
                <a:schemeClr val="tx1">
                  <a:lumMod val="65000"/>
                  <a:lumOff val="35000"/>
                </a:schemeClr>
              </a:buClr>
              <a:buSzPct val="80555"/>
              <a:tabLst>
                <a:tab pos="447461" algn="l"/>
                <a:tab pos="448411" algn="l"/>
              </a:tabLst>
            </a:pPr>
            <a:r>
              <a:rPr lang="uk-UA" sz="3600" b="1" spc="-7" dirty="0">
                <a:solidFill>
                  <a:srgbClr val="1E3C61"/>
                </a:solidFill>
                <a:cs typeface="Calibri"/>
              </a:rPr>
              <a:t>Спадкування частки у праві спільної сумісної власності (ст. 1226 ЦКУ) </a:t>
            </a:r>
          </a:p>
          <a:p>
            <a:pPr marL="18050" marR="795170">
              <a:spcAft>
                <a:spcPts val="3000"/>
              </a:spcAft>
              <a:buClr>
                <a:schemeClr val="tx1">
                  <a:lumMod val="65000"/>
                  <a:lumOff val="35000"/>
                </a:schemeClr>
              </a:buClr>
              <a:buSzPct val="80555"/>
              <a:tabLst>
                <a:tab pos="447461" algn="l"/>
                <a:tab pos="448411" algn="l"/>
              </a:tabLst>
            </a:pPr>
            <a:r>
              <a:rPr lang="uk-UA" sz="3600" b="1" spc="-7" dirty="0">
                <a:solidFill>
                  <a:srgbClr val="1E3C61"/>
                </a:solidFill>
                <a:cs typeface="Calibri"/>
              </a:rPr>
              <a:t>1. Частка у праві спільної сумісної власності спадкується на загальних підставах.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21" name="Рисунок 20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966" y="42750"/>
            <a:ext cx="1888107" cy="1628808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990600" y="2767806"/>
            <a:ext cx="10287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/>
              <a:t>Розірвання шлюбу НЕ припиняє права спільної сумісної власності на майно, набуте за час шлюбу.</a:t>
            </a:r>
          </a:p>
          <a:p>
            <a:pPr algn="just"/>
            <a:endParaRPr lang="uk-UA" sz="3200" dirty="0"/>
          </a:p>
          <a:p>
            <a:pPr algn="just"/>
            <a:r>
              <a:rPr lang="uk-UA" sz="3200" dirty="0"/>
              <a:t>2. </a:t>
            </a:r>
            <a:r>
              <a:rPr lang="uk-UA" sz="3200" b="1" dirty="0"/>
              <a:t>Розпоряджання майном</a:t>
            </a:r>
            <a:r>
              <a:rPr lang="uk-UA" sz="3200" dirty="0"/>
              <a:t>, що є об'єктом права спільної сумісної власності, </a:t>
            </a:r>
            <a:r>
              <a:rPr lang="uk-UA" sz="3200" b="1" dirty="0"/>
              <a:t>після розірвання шлюбу здійснюється співвласниками виключно за взаємною згодою</a:t>
            </a:r>
            <a:r>
              <a:rPr lang="uk-UA" sz="3200" dirty="0"/>
              <a:t>, відповідно до Цивільного кодексу України.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989" y="-1"/>
            <a:ext cx="18240022" cy="10260011"/>
            <a:chOff x="0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6000" y="2060448"/>
              <a:ext cx="5546090" cy="3816350"/>
            </a:xfrm>
            <a:custGeom>
              <a:avLst/>
              <a:gdLst/>
              <a:ahLst/>
              <a:cxnLst/>
              <a:rect l="l" t="t" r="r" b="b"/>
              <a:pathLst>
                <a:path w="5546090" h="3816350">
                  <a:moveTo>
                    <a:pt x="5545836" y="0"/>
                  </a:moveTo>
                  <a:lnTo>
                    <a:pt x="0" y="0"/>
                  </a:lnTo>
                  <a:lnTo>
                    <a:pt x="0" y="3816096"/>
                  </a:lnTo>
                  <a:lnTo>
                    <a:pt x="5545836" y="3816096"/>
                  </a:lnTo>
                  <a:lnTo>
                    <a:pt x="5545836" y="0"/>
                  </a:lnTo>
                  <a:close/>
                </a:path>
              </a:pathLst>
            </a:custGeom>
            <a:solidFill>
              <a:srgbClr val="1E3C61"/>
            </a:solidFill>
          </p:spPr>
          <p:txBody>
            <a:bodyPr wrap="square" lIns="0" tIns="0" rIns="0" bIns="0" rtlCol="0"/>
            <a:lstStyle/>
            <a:p>
              <a:endParaRPr sz="4035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64981" y="4577056"/>
            <a:ext cx="5441605" cy="2430428"/>
          </a:xfrm>
          <a:prstGeom prst="rect">
            <a:avLst/>
          </a:prstGeom>
        </p:spPr>
        <p:txBody>
          <a:bodyPr vert="horz" wrap="square" lIns="0" tIns="209950" rIns="0" bIns="0" rtlCol="0">
            <a:spAutoFit/>
          </a:bodyPr>
          <a:lstStyle/>
          <a:p>
            <a:pPr marL="19000">
              <a:spcBef>
                <a:spcPts val="1653"/>
              </a:spcBef>
            </a:pPr>
            <a:r>
              <a:rPr sz="6583" spc="-7" dirty="0" err="1">
                <a:solidFill>
                  <a:srgbClr val="FDFFFF"/>
                </a:solidFill>
                <a:latin typeface="Calibri"/>
                <a:cs typeface="Calibri"/>
              </a:rPr>
              <a:t>Дяку</a:t>
            </a:r>
            <a:r>
              <a:rPr lang="uk-UA" sz="6583" spc="-7" dirty="0" err="1">
                <a:solidFill>
                  <a:srgbClr val="FDFFFF"/>
                </a:solidFill>
                <a:latin typeface="Calibri"/>
                <a:cs typeface="Calibri"/>
              </a:rPr>
              <a:t>ємо</a:t>
            </a:r>
            <a:endParaRPr sz="6583" dirty="0">
              <a:latin typeface="Calibri"/>
              <a:cs typeface="Calibri"/>
            </a:endParaRPr>
          </a:p>
          <a:p>
            <a:pPr marL="19000">
              <a:spcBef>
                <a:spcPts val="1504"/>
              </a:spcBef>
            </a:pPr>
            <a:r>
              <a:rPr sz="6583" dirty="0" err="1">
                <a:solidFill>
                  <a:srgbClr val="FDFFFF"/>
                </a:solidFill>
                <a:latin typeface="Calibri"/>
                <a:cs typeface="Calibri"/>
              </a:rPr>
              <a:t>за</a:t>
            </a:r>
            <a:r>
              <a:rPr sz="6583" spc="-52" dirty="0">
                <a:solidFill>
                  <a:srgbClr val="FDFFFF"/>
                </a:solidFill>
                <a:latin typeface="Calibri"/>
                <a:cs typeface="Calibri"/>
              </a:rPr>
              <a:t> </a:t>
            </a:r>
            <a:r>
              <a:rPr lang="uk-UA" sz="6583" dirty="0">
                <a:solidFill>
                  <a:srgbClr val="FDFFFF"/>
                </a:solidFill>
                <a:latin typeface="Calibri"/>
                <a:cs typeface="Calibri"/>
              </a:rPr>
              <a:t>В</a:t>
            </a:r>
            <a:r>
              <a:rPr sz="6583" dirty="0" err="1">
                <a:solidFill>
                  <a:srgbClr val="FDFFFF"/>
                </a:solidFill>
                <a:latin typeface="Calibri"/>
                <a:cs typeface="Calibri"/>
              </a:rPr>
              <a:t>аш</a:t>
            </a:r>
            <a:r>
              <a:rPr lang="uk-UA" sz="6583" dirty="0">
                <a:solidFill>
                  <a:srgbClr val="FDFFFF"/>
                </a:solidFill>
                <a:latin typeface="Calibri"/>
                <a:cs typeface="Calibri"/>
              </a:rPr>
              <a:t>у</a:t>
            </a:r>
            <a:r>
              <a:rPr sz="6583" spc="-52" dirty="0">
                <a:solidFill>
                  <a:srgbClr val="FDFFFF"/>
                </a:solidFill>
                <a:latin typeface="Calibri"/>
                <a:cs typeface="Calibri"/>
              </a:rPr>
              <a:t> </a:t>
            </a:r>
            <a:r>
              <a:rPr lang="uk-UA" sz="6583" spc="-7" dirty="0">
                <a:solidFill>
                  <a:srgbClr val="FDFFFF"/>
                </a:solidFill>
                <a:latin typeface="Calibri"/>
                <a:cs typeface="Calibri"/>
              </a:rPr>
              <a:t>увагу</a:t>
            </a:r>
            <a:r>
              <a:rPr sz="6583" spc="-7" dirty="0">
                <a:solidFill>
                  <a:srgbClr val="FDFFFF"/>
                </a:solidFill>
                <a:latin typeface="Calibri"/>
                <a:cs typeface="Calibri"/>
              </a:rPr>
              <a:t>!</a:t>
            </a:r>
            <a:endParaRPr sz="6583" dirty="0">
              <a:latin typeface="Calibri"/>
              <a:cs typeface="Calibri"/>
            </a:endParaRPr>
          </a:p>
        </p:txBody>
      </p:sp>
      <p:pic>
        <p:nvPicPr>
          <p:cNvPr id="7" name="Рисунок 6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0" y="8436010"/>
            <a:ext cx="1888107" cy="1628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02919" y="3328424"/>
            <a:ext cx="6899858" cy="6897008"/>
          </a:xfrm>
          <a:custGeom>
            <a:avLst/>
            <a:gdLst/>
            <a:ahLst/>
            <a:cxnLst/>
            <a:rect l="l" t="t" r="r" b="b"/>
            <a:pathLst>
              <a:path w="4612005" h="4610100">
                <a:moveTo>
                  <a:pt x="2305812" y="0"/>
                </a:moveTo>
                <a:lnTo>
                  <a:pt x="2257571" y="494"/>
                </a:lnTo>
                <a:lnTo>
                  <a:pt x="2209572" y="1971"/>
                </a:lnTo>
                <a:lnTo>
                  <a:pt x="2161823" y="4421"/>
                </a:lnTo>
                <a:lnTo>
                  <a:pt x="2114336" y="7834"/>
                </a:lnTo>
                <a:lnTo>
                  <a:pt x="2067119" y="12201"/>
                </a:lnTo>
                <a:lnTo>
                  <a:pt x="2020181" y="17512"/>
                </a:lnTo>
                <a:lnTo>
                  <a:pt x="1973533" y="23757"/>
                </a:lnTo>
                <a:lnTo>
                  <a:pt x="1927184" y="30927"/>
                </a:lnTo>
                <a:lnTo>
                  <a:pt x="1881144" y="39012"/>
                </a:lnTo>
                <a:lnTo>
                  <a:pt x="1835423" y="48003"/>
                </a:lnTo>
                <a:lnTo>
                  <a:pt x="1790029" y="57889"/>
                </a:lnTo>
                <a:lnTo>
                  <a:pt x="1744973" y="68662"/>
                </a:lnTo>
                <a:lnTo>
                  <a:pt x="1700265" y="80312"/>
                </a:lnTo>
                <a:lnTo>
                  <a:pt x="1655913" y="92828"/>
                </a:lnTo>
                <a:lnTo>
                  <a:pt x="1611928" y="106202"/>
                </a:lnTo>
                <a:lnTo>
                  <a:pt x="1568319" y="120424"/>
                </a:lnTo>
                <a:lnTo>
                  <a:pt x="1525096" y="135484"/>
                </a:lnTo>
                <a:lnTo>
                  <a:pt x="1482268" y="151372"/>
                </a:lnTo>
                <a:lnTo>
                  <a:pt x="1439846" y="168079"/>
                </a:lnTo>
                <a:lnTo>
                  <a:pt x="1397838" y="185596"/>
                </a:lnTo>
                <a:lnTo>
                  <a:pt x="1356254" y="203912"/>
                </a:lnTo>
                <a:lnTo>
                  <a:pt x="1315105" y="223018"/>
                </a:lnTo>
                <a:lnTo>
                  <a:pt x="1274399" y="242904"/>
                </a:lnTo>
                <a:lnTo>
                  <a:pt x="1234146" y="263562"/>
                </a:lnTo>
                <a:lnTo>
                  <a:pt x="1194356" y="284980"/>
                </a:lnTo>
                <a:lnTo>
                  <a:pt x="1155039" y="307150"/>
                </a:lnTo>
                <a:lnTo>
                  <a:pt x="1116204" y="330062"/>
                </a:lnTo>
                <a:lnTo>
                  <a:pt x="1077860" y="353706"/>
                </a:lnTo>
                <a:lnTo>
                  <a:pt x="1040018" y="378073"/>
                </a:lnTo>
                <a:lnTo>
                  <a:pt x="1002687" y="403153"/>
                </a:lnTo>
                <a:lnTo>
                  <a:pt x="965877" y="428936"/>
                </a:lnTo>
                <a:lnTo>
                  <a:pt x="929597" y="455413"/>
                </a:lnTo>
                <a:lnTo>
                  <a:pt x="893856" y="482574"/>
                </a:lnTo>
                <a:lnTo>
                  <a:pt x="858666" y="510409"/>
                </a:lnTo>
                <a:lnTo>
                  <a:pt x="824034" y="538910"/>
                </a:lnTo>
                <a:lnTo>
                  <a:pt x="789971" y="568065"/>
                </a:lnTo>
                <a:lnTo>
                  <a:pt x="756487" y="597867"/>
                </a:lnTo>
                <a:lnTo>
                  <a:pt x="723590" y="628304"/>
                </a:lnTo>
                <a:lnTo>
                  <a:pt x="691292" y="659368"/>
                </a:lnTo>
                <a:lnTo>
                  <a:pt x="659600" y="691048"/>
                </a:lnTo>
                <a:lnTo>
                  <a:pt x="628526" y="723336"/>
                </a:lnTo>
                <a:lnTo>
                  <a:pt x="598078" y="756221"/>
                </a:lnTo>
                <a:lnTo>
                  <a:pt x="568267" y="789694"/>
                </a:lnTo>
                <a:lnTo>
                  <a:pt x="539101" y="823745"/>
                </a:lnTo>
                <a:lnTo>
                  <a:pt x="510591" y="858365"/>
                </a:lnTo>
                <a:lnTo>
                  <a:pt x="482745" y="893544"/>
                </a:lnTo>
                <a:lnTo>
                  <a:pt x="455575" y="929272"/>
                </a:lnTo>
                <a:lnTo>
                  <a:pt x="429089" y="965540"/>
                </a:lnTo>
                <a:lnTo>
                  <a:pt x="403297" y="1002338"/>
                </a:lnTo>
                <a:lnTo>
                  <a:pt x="378208" y="1039657"/>
                </a:lnTo>
                <a:lnTo>
                  <a:pt x="353833" y="1077486"/>
                </a:lnTo>
                <a:lnTo>
                  <a:pt x="330180" y="1115817"/>
                </a:lnTo>
                <a:lnTo>
                  <a:pt x="307260" y="1154640"/>
                </a:lnTo>
                <a:lnTo>
                  <a:pt x="285083" y="1193944"/>
                </a:lnTo>
                <a:lnTo>
                  <a:pt x="263657" y="1233721"/>
                </a:lnTo>
                <a:lnTo>
                  <a:pt x="242992" y="1273960"/>
                </a:lnTo>
                <a:lnTo>
                  <a:pt x="223098" y="1314653"/>
                </a:lnTo>
                <a:lnTo>
                  <a:pt x="203985" y="1355789"/>
                </a:lnTo>
                <a:lnTo>
                  <a:pt x="185663" y="1397359"/>
                </a:lnTo>
                <a:lnTo>
                  <a:pt x="168140" y="1439353"/>
                </a:lnTo>
                <a:lnTo>
                  <a:pt x="151427" y="1481762"/>
                </a:lnTo>
                <a:lnTo>
                  <a:pt x="135533" y="1524576"/>
                </a:lnTo>
                <a:lnTo>
                  <a:pt x="120468" y="1567785"/>
                </a:lnTo>
                <a:lnTo>
                  <a:pt x="106241" y="1611380"/>
                </a:lnTo>
                <a:lnTo>
                  <a:pt x="92862" y="1655352"/>
                </a:lnTo>
                <a:lnTo>
                  <a:pt x="80341" y="1699689"/>
                </a:lnTo>
                <a:lnTo>
                  <a:pt x="68687" y="1744384"/>
                </a:lnTo>
                <a:lnTo>
                  <a:pt x="57910" y="1789425"/>
                </a:lnTo>
                <a:lnTo>
                  <a:pt x="48020" y="1834805"/>
                </a:lnTo>
                <a:lnTo>
                  <a:pt x="39026" y="1880512"/>
                </a:lnTo>
                <a:lnTo>
                  <a:pt x="30938" y="1926538"/>
                </a:lnTo>
                <a:lnTo>
                  <a:pt x="23766" y="1972872"/>
                </a:lnTo>
                <a:lnTo>
                  <a:pt x="17518" y="2019506"/>
                </a:lnTo>
                <a:lnTo>
                  <a:pt x="12205" y="2066429"/>
                </a:lnTo>
                <a:lnTo>
                  <a:pt x="7837" y="2113632"/>
                </a:lnTo>
                <a:lnTo>
                  <a:pt x="4422" y="2161105"/>
                </a:lnTo>
                <a:lnTo>
                  <a:pt x="1972" y="2208839"/>
                </a:lnTo>
                <a:lnTo>
                  <a:pt x="494" y="2256823"/>
                </a:lnTo>
                <a:lnTo>
                  <a:pt x="0" y="2305050"/>
                </a:lnTo>
                <a:lnTo>
                  <a:pt x="494" y="2353276"/>
                </a:lnTo>
                <a:lnTo>
                  <a:pt x="1972" y="2401260"/>
                </a:lnTo>
                <a:lnTo>
                  <a:pt x="4422" y="2448994"/>
                </a:lnTo>
                <a:lnTo>
                  <a:pt x="7837" y="2496467"/>
                </a:lnTo>
                <a:lnTo>
                  <a:pt x="12205" y="2543670"/>
                </a:lnTo>
                <a:lnTo>
                  <a:pt x="17518" y="2590593"/>
                </a:lnTo>
                <a:lnTo>
                  <a:pt x="23766" y="2637227"/>
                </a:lnTo>
                <a:lnTo>
                  <a:pt x="30938" y="2683561"/>
                </a:lnTo>
                <a:lnTo>
                  <a:pt x="39026" y="2729587"/>
                </a:lnTo>
                <a:lnTo>
                  <a:pt x="48020" y="2775294"/>
                </a:lnTo>
                <a:lnTo>
                  <a:pt x="57910" y="2820674"/>
                </a:lnTo>
                <a:lnTo>
                  <a:pt x="68687" y="2865715"/>
                </a:lnTo>
                <a:lnTo>
                  <a:pt x="80341" y="2910410"/>
                </a:lnTo>
                <a:lnTo>
                  <a:pt x="92862" y="2954747"/>
                </a:lnTo>
                <a:lnTo>
                  <a:pt x="106241" y="2998719"/>
                </a:lnTo>
                <a:lnTo>
                  <a:pt x="120468" y="3042314"/>
                </a:lnTo>
                <a:lnTo>
                  <a:pt x="135533" y="3085523"/>
                </a:lnTo>
                <a:lnTo>
                  <a:pt x="151427" y="3128337"/>
                </a:lnTo>
                <a:lnTo>
                  <a:pt x="168140" y="3170746"/>
                </a:lnTo>
                <a:lnTo>
                  <a:pt x="185663" y="3212740"/>
                </a:lnTo>
                <a:lnTo>
                  <a:pt x="203985" y="3254310"/>
                </a:lnTo>
                <a:lnTo>
                  <a:pt x="223098" y="3295446"/>
                </a:lnTo>
                <a:lnTo>
                  <a:pt x="242992" y="3336139"/>
                </a:lnTo>
                <a:lnTo>
                  <a:pt x="263657" y="3376378"/>
                </a:lnTo>
                <a:lnTo>
                  <a:pt x="285083" y="3416155"/>
                </a:lnTo>
                <a:lnTo>
                  <a:pt x="307260" y="3455459"/>
                </a:lnTo>
                <a:lnTo>
                  <a:pt x="330180" y="3494282"/>
                </a:lnTo>
                <a:lnTo>
                  <a:pt x="353833" y="3532613"/>
                </a:lnTo>
                <a:lnTo>
                  <a:pt x="378208" y="3570442"/>
                </a:lnTo>
                <a:lnTo>
                  <a:pt x="403297" y="3607761"/>
                </a:lnTo>
                <a:lnTo>
                  <a:pt x="429089" y="3644559"/>
                </a:lnTo>
                <a:lnTo>
                  <a:pt x="455575" y="3680827"/>
                </a:lnTo>
                <a:lnTo>
                  <a:pt x="482745" y="3716555"/>
                </a:lnTo>
                <a:lnTo>
                  <a:pt x="510591" y="3751734"/>
                </a:lnTo>
                <a:lnTo>
                  <a:pt x="539101" y="3786354"/>
                </a:lnTo>
                <a:lnTo>
                  <a:pt x="568267" y="3820405"/>
                </a:lnTo>
                <a:lnTo>
                  <a:pt x="598078" y="3853878"/>
                </a:lnTo>
                <a:lnTo>
                  <a:pt x="628526" y="3886763"/>
                </a:lnTo>
                <a:lnTo>
                  <a:pt x="659600" y="3919051"/>
                </a:lnTo>
                <a:lnTo>
                  <a:pt x="691292" y="3950731"/>
                </a:lnTo>
                <a:lnTo>
                  <a:pt x="723590" y="3981795"/>
                </a:lnTo>
                <a:lnTo>
                  <a:pt x="756487" y="4012232"/>
                </a:lnTo>
                <a:lnTo>
                  <a:pt x="789971" y="4042034"/>
                </a:lnTo>
                <a:lnTo>
                  <a:pt x="824034" y="4071189"/>
                </a:lnTo>
                <a:lnTo>
                  <a:pt x="858666" y="4099690"/>
                </a:lnTo>
                <a:lnTo>
                  <a:pt x="893856" y="4127525"/>
                </a:lnTo>
                <a:lnTo>
                  <a:pt x="929597" y="4154686"/>
                </a:lnTo>
                <a:lnTo>
                  <a:pt x="965877" y="4181163"/>
                </a:lnTo>
                <a:lnTo>
                  <a:pt x="1002687" y="4206946"/>
                </a:lnTo>
                <a:lnTo>
                  <a:pt x="1040018" y="4232026"/>
                </a:lnTo>
                <a:lnTo>
                  <a:pt x="1077860" y="4256393"/>
                </a:lnTo>
                <a:lnTo>
                  <a:pt x="1116204" y="4280037"/>
                </a:lnTo>
                <a:lnTo>
                  <a:pt x="1155039" y="4302949"/>
                </a:lnTo>
                <a:lnTo>
                  <a:pt x="1194356" y="4325119"/>
                </a:lnTo>
                <a:lnTo>
                  <a:pt x="1234146" y="4346537"/>
                </a:lnTo>
                <a:lnTo>
                  <a:pt x="1274399" y="4367195"/>
                </a:lnTo>
                <a:lnTo>
                  <a:pt x="1315105" y="4387081"/>
                </a:lnTo>
                <a:lnTo>
                  <a:pt x="1356254" y="4406187"/>
                </a:lnTo>
                <a:lnTo>
                  <a:pt x="1397838" y="4424503"/>
                </a:lnTo>
                <a:lnTo>
                  <a:pt x="1439846" y="4442020"/>
                </a:lnTo>
                <a:lnTo>
                  <a:pt x="1482268" y="4458727"/>
                </a:lnTo>
                <a:lnTo>
                  <a:pt x="1525096" y="4474615"/>
                </a:lnTo>
                <a:lnTo>
                  <a:pt x="1568319" y="4489675"/>
                </a:lnTo>
                <a:lnTo>
                  <a:pt x="1611928" y="4503897"/>
                </a:lnTo>
                <a:lnTo>
                  <a:pt x="1655913" y="4517271"/>
                </a:lnTo>
                <a:lnTo>
                  <a:pt x="1700265" y="4529787"/>
                </a:lnTo>
                <a:lnTo>
                  <a:pt x="1744973" y="4541437"/>
                </a:lnTo>
                <a:lnTo>
                  <a:pt x="1790029" y="4552210"/>
                </a:lnTo>
                <a:lnTo>
                  <a:pt x="1835423" y="4562096"/>
                </a:lnTo>
                <a:lnTo>
                  <a:pt x="1881144" y="4571087"/>
                </a:lnTo>
                <a:lnTo>
                  <a:pt x="1927184" y="4579172"/>
                </a:lnTo>
                <a:lnTo>
                  <a:pt x="1973533" y="4586342"/>
                </a:lnTo>
                <a:lnTo>
                  <a:pt x="2020181" y="4592587"/>
                </a:lnTo>
                <a:lnTo>
                  <a:pt x="2067119" y="4597898"/>
                </a:lnTo>
                <a:lnTo>
                  <a:pt x="2114336" y="4602265"/>
                </a:lnTo>
                <a:lnTo>
                  <a:pt x="2161823" y="4605678"/>
                </a:lnTo>
                <a:lnTo>
                  <a:pt x="2209572" y="4608128"/>
                </a:lnTo>
                <a:lnTo>
                  <a:pt x="2257571" y="4609605"/>
                </a:lnTo>
                <a:lnTo>
                  <a:pt x="2305812" y="4610100"/>
                </a:lnTo>
                <a:lnTo>
                  <a:pt x="2354052" y="4609605"/>
                </a:lnTo>
                <a:lnTo>
                  <a:pt x="2402051" y="4608128"/>
                </a:lnTo>
                <a:lnTo>
                  <a:pt x="2449800" y="4605678"/>
                </a:lnTo>
                <a:lnTo>
                  <a:pt x="2497287" y="4602265"/>
                </a:lnTo>
                <a:lnTo>
                  <a:pt x="2544504" y="4597898"/>
                </a:lnTo>
                <a:lnTo>
                  <a:pt x="2591442" y="4592587"/>
                </a:lnTo>
                <a:lnTo>
                  <a:pt x="2638090" y="4586342"/>
                </a:lnTo>
                <a:lnTo>
                  <a:pt x="2684439" y="4579172"/>
                </a:lnTo>
                <a:lnTo>
                  <a:pt x="2730479" y="4571087"/>
                </a:lnTo>
                <a:lnTo>
                  <a:pt x="2776200" y="4562096"/>
                </a:lnTo>
                <a:lnTo>
                  <a:pt x="2821594" y="4552210"/>
                </a:lnTo>
                <a:lnTo>
                  <a:pt x="2866650" y="4541437"/>
                </a:lnTo>
                <a:lnTo>
                  <a:pt x="2911358" y="4529787"/>
                </a:lnTo>
                <a:lnTo>
                  <a:pt x="2955710" y="4517271"/>
                </a:lnTo>
                <a:lnTo>
                  <a:pt x="2999695" y="4503897"/>
                </a:lnTo>
                <a:lnTo>
                  <a:pt x="3043304" y="4489675"/>
                </a:lnTo>
                <a:lnTo>
                  <a:pt x="3086527" y="4474615"/>
                </a:lnTo>
                <a:lnTo>
                  <a:pt x="3129355" y="4458727"/>
                </a:lnTo>
                <a:lnTo>
                  <a:pt x="3171777" y="4442020"/>
                </a:lnTo>
                <a:lnTo>
                  <a:pt x="3213785" y="4424503"/>
                </a:lnTo>
                <a:lnTo>
                  <a:pt x="3255369" y="4406187"/>
                </a:lnTo>
                <a:lnTo>
                  <a:pt x="3296518" y="4387081"/>
                </a:lnTo>
                <a:lnTo>
                  <a:pt x="3337224" y="4367195"/>
                </a:lnTo>
                <a:lnTo>
                  <a:pt x="3377477" y="4346537"/>
                </a:lnTo>
                <a:lnTo>
                  <a:pt x="3417267" y="4325119"/>
                </a:lnTo>
                <a:lnTo>
                  <a:pt x="3456584" y="4302949"/>
                </a:lnTo>
                <a:lnTo>
                  <a:pt x="3495419" y="4280037"/>
                </a:lnTo>
                <a:lnTo>
                  <a:pt x="3533763" y="4256393"/>
                </a:lnTo>
                <a:lnTo>
                  <a:pt x="3571605" y="4232026"/>
                </a:lnTo>
                <a:lnTo>
                  <a:pt x="3608936" y="4206946"/>
                </a:lnTo>
                <a:lnTo>
                  <a:pt x="3645746" y="4181163"/>
                </a:lnTo>
                <a:lnTo>
                  <a:pt x="3682026" y="4154686"/>
                </a:lnTo>
                <a:lnTo>
                  <a:pt x="3717767" y="4127525"/>
                </a:lnTo>
                <a:lnTo>
                  <a:pt x="3752957" y="4099690"/>
                </a:lnTo>
                <a:lnTo>
                  <a:pt x="3787589" y="4071189"/>
                </a:lnTo>
                <a:lnTo>
                  <a:pt x="3821652" y="4042034"/>
                </a:lnTo>
                <a:lnTo>
                  <a:pt x="3855136" y="4012232"/>
                </a:lnTo>
                <a:lnTo>
                  <a:pt x="3888033" y="3981795"/>
                </a:lnTo>
                <a:lnTo>
                  <a:pt x="3920331" y="3950731"/>
                </a:lnTo>
                <a:lnTo>
                  <a:pt x="3952023" y="3919051"/>
                </a:lnTo>
                <a:lnTo>
                  <a:pt x="3983097" y="3886763"/>
                </a:lnTo>
                <a:lnTo>
                  <a:pt x="4013545" y="3853878"/>
                </a:lnTo>
                <a:lnTo>
                  <a:pt x="4043356" y="3820405"/>
                </a:lnTo>
                <a:lnTo>
                  <a:pt x="4072522" y="3786354"/>
                </a:lnTo>
                <a:lnTo>
                  <a:pt x="4101032" y="3751734"/>
                </a:lnTo>
                <a:lnTo>
                  <a:pt x="4128878" y="3716555"/>
                </a:lnTo>
                <a:lnTo>
                  <a:pt x="4156048" y="3680827"/>
                </a:lnTo>
                <a:lnTo>
                  <a:pt x="4182534" y="3644559"/>
                </a:lnTo>
                <a:lnTo>
                  <a:pt x="4208326" y="3607761"/>
                </a:lnTo>
                <a:lnTo>
                  <a:pt x="4233415" y="3570442"/>
                </a:lnTo>
                <a:lnTo>
                  <a:pt x="4257790" y="3532613"/>
                </a:lnTo>
                <a:lnTo>
                  <a:pt x="4281443" y="3494282"/>
                </a:lnTo>
                <a:lnTo>
                  <a:pt x="4304363" y="3455459"/>
                </a:lnTo>
                <a:lnTo>
                  <a:pt x="4326540" y="3416155"/>
                </a:lnTo>
                <a:lnTo>
                  <a:pt x="4347966" y="3376378"/>
                </a:lnTo>
                <a:lnTo>
                  <a:pt x="4368631" y="3336139"/>
                </a:lnTo>
                <a:lnTo>
                  <a:pt x="4388525" y="3295446"/>
                </a:lnTo>
                <a:lnTo>
                  <a:pt x="4407638" y="3254310"/>
                </a:lnTo>
                <a:lnTo>
                  <a:pt x="4425960" y="3212740"/>
                </a:lnTo>
                <a:lnTo>
                  <a:pt x="4443483" y="3170746"/>
                </a:lnTo>
                <a:lnTo>
                  <a:pt x="4460196" y="3128337"/>
                </a:lnTo>
                <a:lnTo>
                  <a:pt x="4476090" y="3085523"/>
                </a:lnTo>
                <a:lnTo>
                  <a:pt x="4491155" y="3042314"/>
                </a:lnTo>
                <a:lnTo>
                  <a:pt x="4505382" y="2998719"/>
                </a:lnTo>
                <a:lnTo>
                  <a:pt x="4518761" y="2954747"/>
                </a:lnTo>
                <a:lnTo>
                  <a:pt x="4531282" y="2910410"/>
                </a:lnTo>
                <a:lnTo>
                  <a:pt x="4542936" y="2865715"/>
                </a:lnTo>
                <a:lnTo>
                  <a:pt x="4553713" y="2820674"/>
                </a:lnTo>
                <a:lnTo>
                  <a:pt x="4563603" y="2775294"/>
                </a:lnTo>
                <a:lnTo>
                  <a:pt x="4572597" y="2729587"/>
                </a:lnTo>
                <a:lnTo>
                  <a:pt x="4580685" y="2683561"/>
                </a:lnTo>
                <a:lnTo>
                  <a:pt x="4587857" y="2637227"/>
                </a:lnTo>
                <a:lnTo>
                  <a:pt x="4594105" y="2590593"/>
                </a:lnTo>
                <a:lnTo>
                  <a:pt x="4599418" y="2543670"/>
                </a:lnTo>
                <a:lnTo>
                  <a:pt x="4603786" y="2496467"/>
                </a:lnTo>
                <a:lnTo>
                  <a:pt x="4607201" y="2448994"/>
                </a:lnTo>
                <a:lnTo>
                  <a:pt x="4609651" y="2401260"/>
                </a:lnTo>
                <a:lnTo>
                  <a:pt x="4611129" y="2353276"/>
                </a:lnTo>
                <a:lnTo>
                  <a:pt x="4611624" y="2305050"/>
                </a:lnTo>
                <a:lnTo>
                  <a:pt x="4611129" y="2256823"/>
                </a:lnTo>
                <a:lnTo>
                  <a:pt x="4609651" y="2208839"/>
                </a:lnTo>
                <a:lnTo>
                  <a:pt x="4607201" y="2161105"/>
                </a:lnTo>
                <a:lnTo>
                  <a:pt x="4603786" y="2113632"/>
                </a:lnTo>
                <a:lnTo>
                  <a:pt x="4599418" y="2066429"/>
                </a:lnTo>
                <a:lnTo>
                  <a:pt x="4594105" y="2019506"/>
                </a:lnTo>
                <a:lnTo>
                  <a:pt x="4587857" y="1972872"/>
                </a:lnTo>
                <a:lnTo>
                  <a:pt x="4580685" y="1926538"/>
                </a:lnTo>
                <a:lnTo>
                  <a:pt x="4572597" y="1880512"/>
                </a:lnTo>
                <a:lnTo>
                  <a:pt x="4563603" y="1834805"/>
                </a:lnTo>
                <a:lnTo>
                  <a:pt x="4553713" y="1789425"/>
                </a:lnTo>
                <a:lnTo>
                  <a:pt x="4542936" y="1744384"/>
                </a:lnTo>
                <a:lnTo>
                  <a:pt x="4531282" y="1699689"/>
                </a:lnTo>
                <a:lnTo>
                  <a:pt x="4518761" y="1655352"/>
                </a:lnTo>
                <a:lnTo>
                  <a:pt x="4505382" y="1611380"/>
                </a:lnTo>
                <a:lnTo>
                  <a:pt x="4491155" y="1567785"/>
                </a:lnTo>
                <a:lnTo>
                  <a:pt x="4476090" y="1524576"/>
                </a:lnTo>
                <a:lnTo>
                  <a:pt x="4460196" y="1481762"/>
                </a:lnTo>
                <a:lnTo>
                  <a:pt x="4443483" y="1439353"/>
                </a:lnTo>
                <a:lnTo>
                  <a:pt x="4425960" y="1397359"/>
                </a:lnTo>
                <a:lnTo>
                  <a:pt x="4407638" y="1355789"/>
                </a:lnTo>
                <a:lnTo>
                  <a:pt x="4388525" y="1314653"/>
                </a:lnTo>
                <a:lnTo>
                  <a:pt x="4368631" y="1273960"/>
                </a:lnTo>
                <a:lnTo>
                  <a:pt x="4347966" y="1233721"/>
                </a:lnTo>
                <a:lnTo>
                  <a:pt x="4326540" y="1193944"/>
                </a:lnTo>
                <a:lnTo>
                  <a:pt x="4304363" y="1154640"/>
                </a:lnTo>
                <a:lnTo>
                  <a:pt x="4281443" y="1115817"/>
                </a:lnTo>
                <a:lnTo>
                  <a:pt x="4257790" y="1077486"/>
                </a:lnTo>
                <a:lnTo>
                  <a:pt x="4233415" y="1039657"/>
                </a:lnTo>
                <a:lnTo>
                  <a:pt x="4208326" y="1002338"/>
                </a:lnTo>
                <a:lnTo>
                  <a:pt x="4182534" y="965540"/>
                </a:lnTo>
                <a:lnTo>
                  <a:pt x="4156048" y="929272"/>
                </a:lnTo>
                <a:lnTo>
                  <a:pt x="4128878" y="893544"/>
                </a:lnTo>
                <a:lnTo>
                  <a:pt x="4101032" y="858365"/>
                </a:lnTo>
                <a:lnTo>
                  <a:pt x="4072522" y="823745"/>
                </a:lnTo>
                <a:lnTo>
                  <a:pt x="4043356" y="789694"/>
                </a:lnTo>
                <a:lnTo>
                  <a:pt x="4013545" y="756221"/>
                </a:lnTo>
                <a:lnTo>
                  <a:pt x="3983097" y="723336"/>
                </a:lnTo>
                <a:lnTo>
                  <a:pt x="3952023" y="691048"/>
                </a:lnTo>
                <a:lnTo>
                  <a:pt x="3920331" y="659368"/>
                </a:lnTo>
                <a:lnTo>
                  <a:pt x="3888033" y="628304"/>
                </a:lnTo>
                <a:lnTo>
                  <a:pt x="3855136" y="597867"/>
                </a:lnTo>
                <a:lnTo>
                  <a:pt x="3821652" y="568065"/>
                </a:lnTo>
                <a:lnTo>
                  <a:pt x="3787589" y="538910"/>
                </a:lnTo>
                <a:lnTo>
                  <a:pt x="3752957" y="510409"/>
                </a:lnTo>
                <a:lnTo>
                  <a:pt x="3717767" y="482574"/>
                </a:lnTo>
                <a:lnTo>
                  <a:pt x="3682026" y="455413"/>
                </a:lnTo>
                <a:lnTo>
                  <a:pt x="3645746" y="428936"/>
                </a:lnTo>
                <a:lnTo>
                  <a:pt x="3608936" y="403153"/>
                </a:lnTo>
                <a:lnTo>
                  <a:pt x="3571605" y="378073"/>
                </a:lnTo>
                <a:lnTo>
                  <a:pt x="3533763" y="353706"/>
                </a:lnTo>
                <a:lnTo>
                  <a:pt x="3495419" y="330062"/>
                </a:lnTo>
                <a:lnTo>
                  <a:pt x="3456584" y="307150"/>
                </a:lnTo>
                <a:lnTo>
                  <a:pt x="3417267" y="284980"/>
                </a:lnTo>
                <a:lnTo>
                  <a:pt x="3377477" y="263562"/>
                </a:lnTo>
                <a:lnTo>
                  <a:pt x="3337224" y="242904"/>
                </a:lnTo>
                <a:lnTo>
                  <a:pt x="3296518" y="223018"/>
                </a:lnTo>
                <a:lnTo>
                  <a:pt x="3255369" y="203912"/>
                </a:lnTo>
                <a:lnTo>
                  <a:pt x="3213785" y="185596"/>
                </a:lnTo>
                <a:lnTo>
                  <a:pt x="3171777" y="168079"/>
                </a:lnTo>
                <a:lnTo>
                  <a:pt x="3129355" y="151372"/>
                </a:lnTo>
                <a:lnTo>
                  <a:pt x="3086527" y="135484"/>
                </a:lnTo>
                <a:lnTo>
                  <a:pt x="3043304" y="120424"/>
                </a:lnTo>
                <a:lnTo>
                  <a:pt x="2999695" y="106202"/>
                </a:lnTo>
                <a:lnTo>
                  <a:pt x="2955710" y="92828"/>
                </a:lnTo>
                <a:lnTo>
                  <a:pt x="2911358" y="80312"/>
                </a:lnTo>
                <a:lnTo>
                  <a:pt x="2866650" y="68662"/>
                </a:lnTo>
                <a:lnTo>
                  <a:pt x="2821594" y="57889"/>
                </a:lnTo>
                <a:lnTo>
                  <a:pt x="2776200" y="48003"/>
                </a:lnTo>
                <a:lnTo>
                  <a:pt x="2730479" y="39012"/>
                </a:lnTo>
                <a:lnTo>
                  <a:pt x="2684439" y="30927"/>
                </a:lnTo>
                <a:lnTo>
                  <a:pt x="2638090" y="23757"/>
                </a:lnTo>
                <a:lnTo>
                  <a:pt x="2591442" y="17512"/>
                </a:lnTo>
                <a:lnTo>
                  <a:pt x="2544504" y="12201"/>
                </a:lnTo>
                <a:lnTo>
                  <a:pt x="2497287" y="7834"/>
                </a:lnTo>
                <a:lnTo>
                  <a:pt x="2449800" y="4421"/>
                </a:lnTo>
                <a:lnTo>
                  <a:pt x="2402051" y="1971"/>
                </a:lnTo>
                <a:lnTo>
                  <a:pt x="2354052" y="494"/>
                </a:lnTo>
                <a:lnTo>
                  <a:pt x="2305812" y="0"/>
                </a:lnTo>
                <a:close/>
              </a:path>
            </a:pathLst>
          </a:custGeom>
          <a:solidFill>
            <a:srgbClr val="00A4DF"/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5" name="object 5"/>
          <p:cNvSpPr/>
          <p:nvPr/>
        </p:nvSpPr>
        <p:spPr>
          <a:xfrm rot="10800000">
            <a:off x="6324600" y="411920"/>
            <a:ext cx="6942608" cy="6365008"/>
          </a:xfrm>
          <a:custGeom>
            <a:avLst/>
            <a:gdLst/>
            <a:ahLst/>
            <a:cxnLst/>
            <a:rect l="l" t="t" r="r" b="b"/>
            <a:pathLst>
              <a:path w="4640580" h="4254500">
                <a:moveTo>
                  <a:pt x="2793633" y="38100"/>
                </a:moveTo>
                <a:lnTo>
                  <a:pt x="1846946" y="38100"/>
                </a:lnTo>
                <a:lnTo>
                  <a:pt x="1534670" y="127000"/>
                </a:lnTo>
                <a:lnTo>
                  <a:pt x="1491573" y="152400"/>
                </a:lnTo>
                <a:lnTo>
                  <a:pt x="1406613" y="177800"/>
                </a:lnTo>
                <a:lnTo>
                  <a:pt x="1364768" y="203200"/>
                </a:lnTo>
                <a:lnTo>
                  <a:pt x="1323360" y="215900"/>
                </a:lnTo>
                <a:lnTo>
                  <a:pt x="1241893" y="266700"/>
                </a:lnTo>
                <a:lnTo>
                  <a:pt x="1201853" y="279400"/>
                </a:lnTo>
                <a:lnTo>
                  <a:pt x="1123210" y="330200"/>
                </a:lnTo>
                <a:lnTo>
                  <a:pt x="1046546" y="381000"/>
                </a:lnTo>
                <a:lnTo>
                  <a:pt x="971939" y="431800"/>
                </a:lnTo>
                <a:lnTo>
                  <a:pt x="935431" y="457200"/>
                </a:lnTo>
                <a:lnTo>
                  <a:pt x="899466" y="482600"/>
                </a:lnTo>
                <a:lnTo>
                  <a:pt x="864055" y="508000"/>
                </a:lnTo>
                <a:lnTo>
                  <a:pt x="829206" y="533400"/>
                </a:lnTo>
                <a:lnTo>
                  <a:pt x="794929" y="571500"/>
                </a:lnTo>
                <a:lnTo>
                  <a:pt x="761235" y="596900"/>
                </a:lnTo>
                <a:lnTo>
                  <a:pt x="728132" y="622300"/>
                </a:lnTo>
                <a:lnTo>
                  <a:pt x="695630" y="660400"/>
                </a:lnTo>
                <a:lnTo>
                  <a:pt x="663740" y="685800"/>
                </a:lnTo>
                <a:lnTo>
                  <a:pt x="632471" y="723900"/>
                </a:lnTo>
                <a:lnTo>
                  <a:pt x="601832" y="762000"/>
                </a:lnTo>
                <a:lnTo>
                  <a:pt x="571833" y="787400"/>
                </a:lnTo>
                <a:lnTo>
                  <a:pt x="542484" y="825500"/>
                </a:lnTo>
                <a:lnTo>
                  <a:pt x="513795" y="863600"/>
                </a:lnTo>
                <a:lnTo>
                  <a:pt x="485775" y="889000"/>
                </a:lnTo>
                <a:lnTo>
                  <a:pt x="458434" y="927100"/>
                </a:lnTo>
                <a:lnTo>
                  <a:pt x="431781" y="965200"/>
                </a:lnTo>
                <a:lnTo>
                  <a:pt x="405827" y="1003300"/>
                </a:lnTo>
                <a:lnTo>
                  <a:pt x="380581" y="1041400"/>
                </a:lnTo>
                <a:lnTo>
                  <a:pt x="356053" y="1079500"/>
                </a:lnTo>
                <a:lnTo>
                  <a:pt x="332252" y="1117600"/>
                </a:lnTo>
                <a:lnTo>
                  <a:pt x="309189" y="1155700"/>
                </a:lnTo>
                <a:lnTo>
                  <a:pt x="286872" y="1193800"/>
                </a:lnTo>
                <a:lnTo>
                  <a:pt x="265311" y="1231900"/>
                </a:lnTo>
                <a:lnTo>
                  <a:pt x="244517" y="1282700"/>
                </a:lnTo>
                <a:lnTo>
                  <a:pt x="224498" y="1320800"/>
                </a:lnTo>
                <a:lnTo>
                  <a:pt x="205265" y="1358900"/>
                </a:lnTo>
                <a:lnTo>
                  <a:pt x="186828" y="1397000"/>
                </a:lnTo>
                <a:lnTo>
                  <a:pt x="169195" y="1447800"/>
                </a:lnTo>
                <a:lnTo>
                  <a:pt x="152377" y="1485900"/>
                </a:lnTo>
                <a:lnTo>
                  <a:pt x="136383" y="1524000"/>
                </a:lnTo>
                <a:lnTo>
                  <a:pt x="121223" y="1574800"/>
                </a:lnTo>
                <a:lnTo>
                  <a:pt x="106907" y="1612900"/>
                </a:lnTo>
                <a:lnTo>
                  <a:pt x="93445" y="1663700"/>
                </a:lnTo>
                <a:lnTo>
                  <a:pt x="80845" y="1701800"/>
                </a:lnTo>
                <a:lnTo>
                  <a:pt x="69118" y="1752600"/>
                </a:lnTo>
                <a:lnTo>
                  <a:pt x="58274" y="1790700"/>
                </a:lnTo>
                <a:lnTo>
                  <a:pt x="48322" y="1841500"/>
                </a:lnTo>
                <a:lnTo>
                  <a:pt x="39271" y="1892300"/>
                </a:lnTo>
                <a:lnTo>
                  <a:pt x="31132" y="1930400"/>
                </a:lnTo>
                <a:lnTo>
                  <a:pt x="23915" y="1981200"/>
                </a:lnTo>
                <a:lnTo>
                  <a:pt x="17628" y="2032000"/>
                </a:lnTo>
                <a:lnTo>
                  <a:pt x="12282" y="2070100"/>
                </a:lnTo>
                <a:lnTo>
                  <a:pt x="7886" y="2120900"/>
                </a:lnTo>
                <a:lnTo>
                  <a:pt x="4450" y="2171700"/>
                </a:lnTo>
                <a:lnTo>
                  <a:pt x="1984" y="2222500"/>
                </a:lnTo>
                <a:lnTo>
                  <a:pt x="497" y="2260600"/>
                </a:lnTo>
                <a:lnTo>
                  <a:pt x="0" y="2311400"/>
                </a:lnTo>
                <a:lnTo>
                  <a:pt x="497" y="2362200"/>
                </a:lnTo>
                <a:lnTo>
                  <a:pt x="1984" y="2413000"/>
                </a:lnTo>
                <a:lnTo>
                  <a:pt x="4450" y="2463800"/>
                </a:lnTo>
                <a:lnTo>
                  <a:pt x="7886" y="2501900"/>
                </a:lnTo>
                <a:lnTo>
                  <a:pt x="12282" y="2552700"/>
                </a:lnTo>
                <a:lnTo>
                  <a:pt x="17628" y="2603500"/>
                </a:lnTo>
                <a:lnTo>
                  <a:pt x="23915" y="2654300"/>
                </a:lnTo>
                <a:lnTo>
                  <a:pt x="31132" y="2692400"/>
                </a:lnTo>
                <a:lnTo>
                  <a:pt x="39271" y="2743200"/>
                </a:lnTo>
                <a:lnTo>
                  <a:pt x="48322" y="2794000"/>
                </a:lnTo>
                <a:lnTo>
                  <a:pt x="58274" y="2832100"/>
                </a:lnTo>
                <a:lnTo>
                  <a:pt x="69118" y="2882900"/>
                </a:lnTo>
                <a:lnTo>
                  <a:pt x="80845" y="2921000"/>
                </a:lnTo>
                <a:lnTo>
                  <a:pt x="93445" y="2971800"/>
                </a:lnTo>
                <a:lnTo>
                  <a:pt x="106907" y="3009900"/>
                </a:lnTo>
                <a:lnTo>
                  <a:pt x="121223" y="3060700"/>
                </a:lnTo>
                <a:lnTo>
                  <a:pt x="136383" y="3098800"/>
                </a:lnTo>
                <a:lnTo>
                  <a:pt x="152377" y="3149600"/>
                </a:lnTo>
                <a:lnTo>
                  <a:pt x="169195" y="3187700"/>
                </a:lnTo>
                <a:lnTo>
                  <a:pt x="186828" y="3225800"/>
                </a:lnTo>
                <a:lnTo>
                  <a:pt x="205265" y="3276600"/>
                </a:lnTo>
                <a:lnTo>
                  <a:pt x="224498" y="3314700"/>
                </a:lnTo>
                <a:lnTo>
                  <a:pt x="244517" y="3352800"/>
                </a:lnTo>
                <a:lnTo>
                  <a:pt x="265311" y="3390900"/>
                </a:lnTo>
                <a:lnTo>
                  <a:pt x="286872" y="3429000"/>
                </a:lnTo>
                <a:lnTo>
                  <a:pt x="309189" y="3479800"/>
                </a:lnTo>
                <a:lnTo>
                  <a:pt x="332252" y="3517900"/>
                </a:lnTo>
                <a:lnTo>
                  <a:pt x="356053" y="3556000"/>
                </a:lnTo>
                <a:lnTo>
                  <a:pt x="380581" y="3594100"/>
                </a:lnTo>
                <a:lnTo>
                  <a:pt x="405827" y="3632200"/>
                </a:lnTo>
                <a:lnTo>
                  <a:pt x="431781" y="3657600"/>
                </a:lnTo>
                <a:lnTo>
                  <a:pt x="458434" y="3695700"/>
                </a:lnTo>
                <a:lnTo>
                  <a:pt x="485775" y="3733800"/>
                </a:lnTo>
                <a:lnTo>
                  <a:pt x="513795" y="3771900"/>
                </a:lnTo>
                <a:lnTo>
                  <a:pt x="542484" y="3810000"/>
                </a:lnTo>
                <a:lnTo>
                  <a:pt x="571833" y="3835400"/>
                </a:lnTo>
                <a:lnTo>
                  <a:pt x="601832" y="3873500"/>
                </a:lnTo>
                <a:lnTo>
                  <a:pt x="632471" y="3911600"/>
                </a:lnTo>
                <a:lnTo>
                  <a:pt x="663740" y="3937000"/>
                </a:lnTo>
                <a:lnTo>
                  <a:pt x="695630" y="3975100"/>
                </a:lnTo>
                <a:lnTo>
                  <a:pt x="728132" y="4000500"/>
                </a:lnTo>
                <a:lnTo>
                  <a:pt x="761235" y="4038600"/>
                </a:lnTo>
                <a:lnTo>
                  <a:pt x="794929" y="4064000"/>
                </a:lnTo>
                <a:lnTo>
                  <a:pt x="829206" y="4089400"/>
                </a:lnTo>
                <a:lnTo>
                  <a:pt x="864055" y="4127500"/>
                </a:lnTo>
                <a:lnTo>
                  <a:pt x="899466" y="4152900"/>
                </a:lnTo>
                <a:lnTo>
                  <a:pt x="935431" y="4178300"/>
                </a:lnTo>
                <a:lnTo>
                  <a:pt x="971939" y="4203700"/>
                </a:lnTo>
                <a:lnTo>
                  <a:pt x="1046546" y="4254500"/>
                </a:lnTo>
                <a:lnTo>
                  <a:pt x="3594033" y="4254500"/>
                </a:lnTo>
                <a:lnTo>
                  <a:pt x="3668640" y="4203700"/>
                </a:lnTo>
                <a:lnTo>
                  <a:pt x="3705148" y="4178300"/>
                </a:lnTo>
                <a:lnTo>
                  <a:pt x="3741113" y="4152900"/>
                </a:lnTo>
                <a:lnTo>
                  <a:pt x="3776524" y="4127500"/>
                </a:lnTo>
                <a:lnTo>
                  <a:pt x="3811373" y="4089400"/>
                </a:lnTo>
                <a:lnTo>
                  <a:pt x="3845650" y="4064000"/>
                </a:lnTo>
                <a:lnTo>
                  <a:pt x="3879344" y="4038600"/>
                </a:lnTo>
                <a:lnTo>
                  <a:pt x="3912447" y="4000500"/>
                </a:lnTo>
                <a:lnTo>
                  <a:pt x="3944949" y="3975100"/>
                </a:lnTo>
                <a:lnTo>
                  <a:pt x="3976839" y="3937000"/>
                </a:lnTo>
                <a:lnTo>
                  <a:pt x="4008108" y="3911600"/>
                </a:lnTo>
                <a:lnTo>
                  <a:pt x="4038747" y="3873500"/>
                </a:lnTo>
                <a:lnTo>
                  <a:pt x="4068746" y="3835400"/>
                </a:lnTo>
                <a:lnTo>
                  <a:pt x="4098095" y="3810000"/>
                </a:lnTo>
                <a:lnTo>
                  <a:pt x="4126784" y="3771900"/>
                </a:lnTo>
                <a:lnTo>
                  <a:pt x="4154804" y="3733800"/>
                </a:lnTo>
                <a:lnTo>
                  <a:pt x="4182145" y="3695700"/>
                </a:lnTo>
                <a:lnTo>
                  <a:pt x="4208798" y="3657600"/>
                </a:lnTo>
                <a:lnTo>
                  <a:pt x="4234752" y="3632200"/>
                </a:lnTo>
                <a:lnTo>
                  <a:pt x="4259998" y="3594100"/>
                </a:lnTo>
                <a:lnTo>
                  <a:pt x="4284526" y="3556000"/>
                </a:lnTo>
                <a:lnTo>
                  <a:pt x="4308327" y="3517900"/>
                </a:lnTo>
                <a:lnTo>
                  <a:pt x="4331390" y="3479800"/>
                </a:lnTo>
                <a:lnTo>
                  <a:pt x="4353707" y="3429000"/>
                </a:lnTo>
                <a:lnTo>
                  <a:pt x="4375268" y="3390900"/>
                </a:lnTo>
                <a:lnTo>
                  <a:pt x="4396062" y="3352800"/>
                </a:lnTo>
                <a:lnTo>
                  <a:pt x="4416081" y="3314700"/>
                </a:lnTo>
                <a:lnTo>
                  <a:pt x="4435314" y="3276600"/>
                </a:lnTo>
                <a:lnTo>
                  <a:pt x="4453751" y="3225800"/>
                </a:lnTo>
                <a:lnTo>
                  <a:pt x="4471384" y="3187700"/>
                </a:lnTo>
                <a:lnTo>
                  <a:pt x="4488202" y="3149600"/>
                </a:lnTo>
                <a:lnTo>
                  <a:pt x="4504196" y="3098800"/>
                </a:lnTo>
                <a:lnTo>
                  <a:pt x="4519356" y="3060700"/>
                </a:lnTo>
                <a:lnTo>
                  <a:pt x="4533672" y="3009900"/>
                </a:lnTo>
                <a:lnTo>
                  <a:pt x="4547134" y="2971800"/>
                </a:lnTo>
                <a:lnTo>
                  <a:pt x="4559734" y="2921000"/>
                </a:lnTo>
                <a:lnTo>
                  <a:pt x="4571461" y="2882900"/>
                </a:lnTo>
                <a:lnTo>
                  <a:pt x="4582305" y="2832100"/>
                </a:lnTo>
                <a:lnTo>
                  <a:pt x="4592257" y="2794000"/>
                </a:lnTo>
                <a:lnTo>
                  <a:pt x="4601308" y="2743200"/>
                </a:lnTo>
                <a:lnTo>
                  <a:pt x="4609447" y="2692400"/>
                </a:lnTo>
                <a:lnTo>
                  <a:pt x="4616664" y="2654300"/>
                </a:lnTo>
                <a:lnTo>
                  <a:pt x="4622951" y="2603500"/>
                </a:lnTo>
                <a:lnTo>
                  <a:pt x="4628297" y="2552700"/>
                </a:lnTo>
                <a:lnTo>
                  <a:pt x="4632693" y="2501900"/>
                </a:lnTo>
                <a:lnTo>
                  <a:pt x="4636129" y="2463800"/>
                </a:lnTo>
                <a:lnTo>
                  <a:pt x="4638595" y="2413000"/>
                </a:lnTo>
                <a:lnTo>
                  <a:pt x="4640082" y="2362200"/>
                </a:lnTo>
                <a:lnTo>
                  <a:pt x="4640580" y="2311400"/>
                </a:lnTo>
                <a:lnTo>
                  <a:pt x="4640082" y="2260600"/>
                </a:lnTo>
                <a:lnTo>
                  <a:pt x="4638595" y="2222500"/>
                </a:lnTo>
                <a:lnTo>
                  <a:pt x="4636129" y="2171700"/>
                </a:lnTo>
                <a:lnTo>
                  <a:pt x="4632693" y="2120900"/>
                </a:lnTo>
                <a:lnTo>
                  <a:pt x="4628297" y="2070100"/>
                </a:lnTo>
                <a:lnTo>
                  <a:pt x="4622951" y="2032000"/>
                </a:lnTo>
                <a:lnTo>
                  <a:pt x="4616664" y="1981200"/>
                </a:lnTo>
                <a:lnTo>
                  <a:pt x="4609447" y="1930400"/>
                </a:lnTo>
                <a:lnTo>
                  <a:pt x="4601308" y="1892300"/>
                </a:lnTo>
                <a:lnTo>
                  <a:pt x="4592257" y="1841500"/>
                </a:lnTo>
                <a:lnTo>
                  <a:pt x="4582305" y="1790700"/>
                </a:lnTo>
                <a:lnTo>
                  <a:pt x="4571461" y="1752600"/>
                </a:lnTo>
                <a:lnTo>
                  <a:pt x="4559734" y="1701800"/>
                </a:lnTo>
                <a:lnTo>
                  <a:pt x="4547134" y="1663700"/>
                </a:lnTo>
                <a:lnTo>
                  <a:pt x="4533672" y="1612900"/>
                </a:lnTo>
                <a:lnTo>
                  <a:pt x="4519356" y="1574800"/>
                </a:lnTo>
                <a:lnTo>
                  <a:pt x="4504196" y="1524000"/>
                </a:lnTo>
                <a:lnTo>
                  <a:pt x="4488202" y="1485900"/>
                </a:lnTo>
                <a:lnTo>
                  <a:pt x="4471384" y="1447800"/>
                </a:lnTo>
                <a:lnTo>
                  <a:pt x="4453751" y="1397000"/>
                </a:lnTo>
                <a:lnTo>
                  <a:pt x="4435314" y="1358900"/>
                </a:lnTo>
                <a:lnTo>
                  <a:pt x="4416081" y="1320800"/>
                </a:lnTo>
                <a:lnTo>
                  <a:pt x="4396062" y="1282700"/>
                </a:lnTo>
                <a:lnTo>
                  <a:pt x="4375268" y="1231900"/>
                </a:lnTo>
                <a:lnTo>
                  <a:pt x="4353707" y="1193800"/>
                </a:lnTo>
                <a:lnTo>
                  <a:pt x="4331390" y="1155700"/>
                </a:lnTo>
                <a:lnTo>
                  <a:pt x="4308327" y="1117600"/>
                </a:lnTo>
                <a:lnTo>
                  <a:pt x="4284526" y="1079500"/>
                </a:lnTo>
                <a:lnTo>
                  <a:pt x="4259998" y="1041400"/>
                </a:lnTo>
                <a:lnTo>
                  <a:pt x="4234752" y="1003300"/>
                </a:lnTo>
                <a:lnTo>
                  <a:pt x="4208798" y="965200"/>
                </a:lnTo>
                <a:lnTo>
                  <a:pt x="4182145" y="927100"/>
                </a:lnTo>
                <a:lnTo>
                  <a:pt x="4154804" y="889000"/>
                </a:lnTo>
                <a:lnTo>
                  <a:pt x="4126784" y="863600"/>
                </a:lnTo>
                <a:lnTo>
                  <a:pt x="4098095" y="825500"/>
                </a:lnTo>
                <a:lnTo>
                  <a:pt x="4068746" y="787400"/>
                </a:lnTo>
                <a:lnTo>
                  <a:pt x="4038747" y="762000"/>
                </a:lnTo>
                <a:lnTo>
                  <a:pt x="4008108" y="723900"/>
                </a:lnTo>
                <a:lnTo>
                  <a:pt x="3976839" y="685800"/>
                </a:lnTo>
                <a:lnTo>
                  <a:pt x="3944949" y="660400"/>
                </a:lnTo>
                <a:lnTo>
                  <a:pt x="3912447" y="622300"/>
                </a:lnTo>
                <a:lnTo>
                  <a:pt x="3879344" y="596900"/>
                </a:lnTo>
                <a:lnTo>
                  <a:pt x="3845650" y="571500"/>
                </a:lnTo>
                <a:lnTo>
                  <a:pt x="3811373" y="533400"/>
                </a:lnTo>
                <a:lnTo>
                  <a:pt x="3776524" y="508000"/>
                </a:lnTo>
                <a:lnTo>
                  <a:pt x="3741113" y="482600"/>
                </a:lnTo>
                <a:lnTo>
                  <a:pt x="3705148" y="457200"/>
                </a:lnTo>
                <a:lnTo>
                  <a:pt x="3668640" y="431800"/>
                </a:lnTo>
                <a:lnTo>
                  <a:pt x="3594033" y="381000"/>
                </a:lnTo>
                <a:lnTo>
                  <a:pt x="3517369" y="330200"/>
                </a:lnTo>
                <a:lnTo>
                  <a:pt x="3438726" y="279400"/>
                </a:lnTo>
                <a:lnTo>
                  <a:pt x="3398686" y="266700"/>
                </a:lnTo>
                <a:lnTo>
                  <a:pt x="3317219" y="215900"/>
                </a:lnTo>
                <a:lnTo>
                  <a:pt x="3275811" y="203200"/>
                </a:lnTo>
                <a:lnTo>
                  <a:pt x="3233966" y="177800"/>
                </a:lnTo>
                <a:lnTo>
                  <a:pt x="3149006" y="152400"/>
                </a:lnTo>
                <a:lnTo>
                  <a:pt x="3105909" y="127000"/>
                </a:lnTo>
                <a:lnTo>
                  <a:pt x="2793633" y="38100"/>
                </a:lnTo>
                <a:close/>
              </a:path>
              <a:path w="4640580" h="4254500">
                <a:moveTo>
                  <a:pt x="2701295" y="25400"/>
                </a:moveTo>
                <a:lnTo>
                  <a:pt x="1939284" y="25400"/>
                </a:lnTo>
                <a:lnTo>
                  <a:pt x="1892955" y="38100"/>
                </a:lnTo>
                <a:lnTo>
                  <a:pt x="2747624" y="38100"/>
                </a:lnTo>
                <a:lnTo>
                  <a:pt x="2701295" y="25400"/>
                </a:lnTo>
                <a:close/>
              </a:path>
              <a:path w="4640580" h="4254500">
                <a:moveTo>
                  <a:pt x="2607714" y="12700"/>
                </a:moveTo>
                <a:lnTo>
                  <a:pt x="2032865" y="12700"/>
                </a:lnTo>
                <a:lnTo>
                  <a:pt x="1985924" y="25400"/>
                </a:lnTo>
                <a:lnTo>
                  <a:pt x="2654655" y="25400"/>
                </a:lnTo>
                <a:lnTo>
                  <a:pt x="2607714" y="12700"/>
                </a:lnTo>
                <a:close/>
              </a:path>
              <a:path w="4640580" h="4254500">
                <a:moveTo>
                  <a:pt x="2512968" y="0"/>
                </a:moveTo>
                <a:lnTo>
                  <a:pt x="2127611" y="0"/>
                </a:lnTo>
                <a:lnTo>
                  <a:pt x="2080097" y="12700"/>
                </a:lnTo>
                <a:lnTo>
                  <a:pt x="2560482" y="12700"/>
                </a:lnTo>
                <a:lnTo>
                  <a:pt x="2512968" y="0"/>
                </a:lnTo>
                <a:close/>
              </a:path>
            </a:pathLst>
          </a:custGeom>
          <a:solidFill>
            <a:srgbClr val="1E3C61">
              <a:alpha val="67057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6" name="object 6"/>
          <p:cNvSpPr txBox="1"/>
          <p:nvPr/>
        </p:nvSpPr>
        <p:spPr>
          <a:xfrm>
            <a:off x="1924690" y="4637729"/>
            <a:ext cx="6765345" cy="3773100"/>
          </a:xfrm>
          <a:prstGeom prst="rect">
            <a:avLst/>
          </a:prstGeom>
        </p:spPr>
        <p:txBody>
          <a:bodyPr vert="horz" wrap="square" lIns="0" tIns="18050" rIns="0" bIns="0" rtlCol="0">
            <a:spAutoFit/>
          </a:bodyPr>
          <a:lstStyle/>
          <a:p>
            <a:pPr algn="ctr"/>
            <a:endParaRPr lang="ru-RU" sz="32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Майном </a:t>
            </a:r>
            <a:r>
              <a:rPr lang="ru-RU" sz="36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вважаються</a:t>
            </a:r>
            <a:r>
              <a:rPr lang="ru-RU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: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ru-RU" sz="36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окрема</a:t>
            </a:r>
            <a:r>
              <a:rPr lang="ru-RU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річ</a:t>
            </a:r>
            <a:r>
              <a:rPr lang="ru-RU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, 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ru-RU" sz="36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сукупність</a:t>
            </a:r>
            <a:r>
              <a:rPr lang="ru-RU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речей, 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ru-RU" sz="36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майнові</a:t>
            </a:r>
            <a:r>
              <a:rPr lang="ru-RU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права та </a:t>
            </a:r>
            <a:r>
              <a:rPr lang="ru-RU" sz="36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обов'язки</a:t>
            </a:r>
            <a:r>
              <a:rPr lang="ru-RU" sz="3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.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(ст. 190 ЦКУ)</a:t>
            </a:r>
          </a:p>
        </p:txBody>
      </p:sp>
      <p:sp>
        <p:nvSpPr>
          <p:cNvPr id="7" name="object 7"/>
          <p:cNvSpPr/>
          <p:nvPr/>
        </p:nvSpPr>
        <p:spPr>
          <a:xfrm>
            <a:off x="12115800" y="2386806"/>
            <a:ext cx="6357408" cy="60971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D7DDE4">
              <a:alpha val="67057"/>
            </a:srgbClr>
          </a:solidFill>
        </p:spPr>
        <p:txBody>
          <a:bodyPr wrap="square" lIns="0" tIns="0" rIns="0" bIns="0" rtlCol="0"/>
          <a:lstStyle/>
          <a:p>
            <a:pPr algn="ctr"/>
            <a:endParaRPr lang="en-US" sz="4035" dirty="0">
              <a:latin typeface="Palatino Linotype" panose="02040502050505030304" pitchFamily="18" charset="0"/>
            </a:endParaRPr>
          </a:p>
          <a:p>
            <a:pPr algn="ctr"/>
            <a:endParaRPr lang="ru-RU" sz="3200" b="1" dirty="0">
              <a:latin typeface="Palatino Linotype" panose="02040502050505030304" pitchFamily="18" charset="0"/>
            </a:endParaRPr>
          </a:p>
          <a:p>
            <a:pPr algn="ctr"/>
            <a:r>
              <a:rPr lang="ru-RU" sz="3200" b="1" dirty="0" err="1">
                <a:latin typeface="Palatino Linotype" panose="02040502050505030304" pitchFamily="18" charset="0"/>
              </a:rPr>
              <a:t>Зміст</a:t>
            </a:r>
            <a:r>
              <a:rPr lang="ru-RU" sz="3200" b="1" dirty="0">
                <a:latin typeface="Palatino Linotype" panose="02040502050505030304" pitchFamily="18" charset="0"/>
              </a:rPr>
              <a:t> права </a:t>
            </a:r>
            <a:r>
              <a:rPr lang="ru-RU" sz="3200" b="1" dirty="0" err="1">
                <a:latin typeface="Palatino Linotype" panose="02040502050505030304" pitchFamily="18" charset="0"/>
              </a:rPr>
              <a:t>власності</a:t>
            </a:r>
            <a:endParaRPr lang="ru-RU" sz="3200" b="1" dirty="0">
              <a:latin typeface="Palatino Linotype" panose="02040502050505030304" pitchFamily="18" charset="0"/>
            </a:endParaRPr>
          </a:p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ru-RU" sz="3200" dirty="0">
                <a:latin typeface="Palatino Linotype" panose="02040502050505030304" pitchFamily="18" charset="0"/>
              </a:rPr>
              <a:t>право </a:t>
            </a:r>
            <a:r>
              <a:rPr lang="ru-RU" sz="3200" dirty="0" err="1">
                <a:latin typeface="Palatino Linotype" panose="02040502050505030304" pitchFamily="18" charset="0"/>
              </a:rPr>
              <a:t>володіння</a:t>
            </a:r>
            <a:r>
              <a:rPr lang="ru-RU" sz="3200" dirty="0">
                <a:latin typeface="Palatino Linotype" panose="02040502050505030304" pitchFamily="18" charset="0"/>
              </a:rPr>
              <a:t>,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ru-RU" sz="3200" dirty="0">
                <a:latin typeface="Palatino Linotype" panose="02040502050505030304" pitchFamily="18" charset="0"/>
              </a:rPr>
              <a:t>право </a:t>
            </a:r>
            <a:r>
              <a:rPr lang="ru-RU" sz="3200" dirty="0" err="1">
                <a:latin typeface="Palatino Linotype" panose="02040502050505030304" pitchFamily="18" charset="0"/>
              </a:rPr>
              <a:t>користування</a:t>
            </a:r>
            <a:r>
              <a:rPr lang="ru-RU" sz="3200" dirty="0">
                <a:latin typeface="Palatino Linotype" panose="02040502050505030304" pitchFamily="18" charset="0"/>
              </a:rPr>
              <a:t>,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ru-RU" sz="3200" dirty="0">
                <a:latin typeface="Palatino Linotype" panose="02040502050505030304" pitchFamily="18" charset="0"/>
              </a:rPr>
              <a:t>право </a:t>
            </a:r>
            <a:r>
              <a:rPr lang="ru-RU" sz="3200" dirty="0" err="1">
                <a:latin typeface="Palatino Linotype" panose="02040502050505030304" pitchFamily="18" charset="0"/>
              </a:rPr>
              <a:t>розпоряджання</a:t>
            </a:r>
            <a:r>
              <a:rPr lang="ru-RU" sz="3200" dirty="0">
                <a:latin typeface="Palatino Linotype" panose="02040502050505030304" pitchFamily="18" charset="0"/>
              </a:rPr>
              <a:t>.</a:t>
            </a:r>
          </a:p>
          <a:p>
            <a:pPr algn="ctr"/>
            <a:r>
              <a:rPr lang="ru-RU" sz="3200" b="1" dirty="0">
                <a:latin typeface="Palatino Linotype" panose="02040502050505030304" pitchFamily="18" charset="0"/>
              </a:rPr>
              <a:t>На </a:t>
            </a:r>
            <a:r>
              <a:rPr lang="ru-RU" sz="3200" b="1" dirty="0" err="1">
                <a:latin typeface="Palatino Linotype" panose="02040502050505030304" pitchFamily="18" charset="0"/>
              </a:rPr>
              <a:t>зміст</a:t>
            </a:r>
            <a:r>
              <a:rPr lang="ru-RU" sz="3200" b="1" dirty="0">
                <a:latin typeface="Palatino Linotype" panose="02040502050505030304" pitchFamily="18" charset="0"/>
              </a:rPr>
              <a:t> права </a:t>
            </a:r>
            <a:r>
              <a:rPr lang="ru-RU" sz="3200" b="1" dirty="0" err="1">
                <a:latin typeface="Palatino Linotype" panose="02040502050505030304" pitchFamily="18" charset="0"/>
              </a:rPr>
              <a:t>власності</a:t>
            </a:r>
            <a:r>
              <a:rPr lang="ru-RU" sz="3200" b="1" dirty="0">
                <a:latin typeface="Palatino Linotype" panose="02040502050505030304" pitchFamily="18" charset="0"/>
              </a:rPr>
              <a:t> </a:t>
            </a:r>
          </a:p>
          <a:p>
            <a:pPr algn="ctr"/>
            <a:r>
              <a:rPr lang="ru-RU" sz="3200" b="1" dirty="0">
                <a:latin typeface="Palatino Linotype" panose="02040502050505030304" pitchFamily="18" charset="0"/>
              </a:rPr>
              <a:t>НЕ </a:t>
            </a:r>
            <a:r>
              <a:rPr lang="ru-RU" sz="3200" b="1" dirty="0" err="1">
                <a:latin typeface="Palatino Linotype" panose="02040502050505030304" pitchFamily="18" charset="0"/>
              </a:rPr>
              <a:t>впливають</a:t>
            </a:r>
            <a:r>
              <a:rPr lang="ru-RU" sz="3200" b="1" dirty="0">
                <a:latin typeface="Palatino Linotype" panose="02040502050505030304" pitchFamily="18" charset="0"/>
              </a:rPr>
              <a:t> </a:t>
            </a:r>
            <a:r>
              <a:rPr lang="ru-RU" sz="3200" b="1" dirty="0" err="1">
                <a:latin typeface="Palatino Linotype" panose="02040502050505030304" pitchFamily="18" charset="0"/>
              </a:rPr>
              <a:t>місце</a:t>
            </a:r>
            <a:r>
              <a:rPr lang="ru-RU" sz="3200" b="1" dirty="0">
                <a:latin typeface="Palatino Linotype" panose="02040502050505030304" pitchFamily="18" charset="0"/>
              </a:rPr>
              <a:t> </a:t>
            </a:r>
            <a:r>
              <a:rPr lang="ru-RU" sz="3200" b="1" dirty="0" err="1">
                <a:latin typeface="Palatino Linotype" panose="02040502050505030304" pitchFamily="18" charset="0"/>
              </a:rPr>
              <a:t>проживання</a:t>
            </a:r>
            <a:r>
              <a:rPr lang="ru-RU" sz="3200" b="1" dirty="0">
                <a:latin typeface="Palatino Linotype" panose="02040502050505030304" pitchFamily="18" charset="0"/>
              </a:rPr>
              <a:t> </a:t>
            </a:r>
            <a:r>
              <a:rPr lang="ru-RU" sz="3200" b="1" dirty="0" err="1">
                <a:latin typeface="Palatino Linotype" panose="02040502050505030304" pitchFamily="18" charset="0"/>
              </a:rPr>
              <a:t>власника</a:t>
            </a:r>
            <a:r>
              <a:rPr lang="ru-RU" sz="3200" b="1" dirty="0">
                <a:latin typeface="Palatino Linotype" panose="02040502050505030304" pitchFamily="18" charset="0"/>
              </a:rPr>
              <a:t> та </a:t>
            </a:r>
            <a:r>
              <a:rPr lang="ru-RU" sz="3200" b="1" dirty="0" err="1">
                <a:latin typeface="Palatino Linotype" panose="02040502050505030304" pitchFamily="18" charset="0"/>
              </a:rPr>
              <a:t>місцезнаходження</a:t>
            </a:r>
            <a:r>
              <a:rPr lang="ru-RU" sz="3200" b="1" dirty="0">
                <a:latin typeface="Palatino Linotype" panose="02040502050505030304" pitchFamily="18" charset="0"/>
              </a:rPr>
              <a:t> майна.</a:t>
            </a:r>
          </a:p>
          <a:p>
            <a:pPr algn="ctr"/>
            <a:r>
              <a:rPr lang="ru-RU" sz="3200" dirty="0">
                <a:latin typeface="Palatino Linotype" panose="02040502050505030304" pitchFamily="18" charset="0"/>
              </a:rPr>
              <a:t>(ст. 317 ЦКУ)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530259" y="9898570"/>
            <a:ext cx="228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2</a:t>
            </a:fld>
            <a:endParaRPr sz="1795">
              <a:latin typeface="Palatino Linotype"/>
              <a:cs typeface="Palatino Linotype"/>
            </a:endParaRPr>
          </a:p>
        </p:txBody>
      </p:sp>
      <p:pic>
        <p:nvPicPr>
          <p:cNvPr id="10" name="Рисунок 9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18" y="8094009"/>
            <a:ext cx="1888107" cy="162880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1945" y="979762"/>
            <a:ext cx="6705600" cy="4452127"/>
          </a:xfrm>
          <a:prstGeom prst="rect">
            <a:avLst/>
          </a:prstGeom>
        </p:spPr>
        <p:txBody>
          <a:bodyPr vert="horz" wrap="square" lIns="0" tIns="19950" rIns="0" bIns="0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власності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особи на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майно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яке вона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закону за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своєю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волею,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волі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осіб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(ст. 316 ЦКУ)</a:t>
            </a:r>
            <a:endParaRPr lang="uk-U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687477" y="411918"/>
            <a:ext cx="16230600" cy="1826191"/>
          </a:xfrm>
          <a:prstGeom prst="rect">
            <a:avLst/>
          </a:prstGeom>
        </p:spPr>
        <p:txBody>
          <a:bodyPr vert="horz" wrap="square" lIns="0" tIns="101650" rIns="0" bIns="0" rtlCol="0">
            <a:spAutoFit/>
          </a:bodyPr>
          <a:lstStyle>
            <a:lvl1pPr>
              <a:defRPr sz="4788" b="0" i="0">
                <a:solidFill>
                  <a:srgbClr val="1E3C6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defTabSz="914400"/>
            <a:r>
              <a:rPr lang="uk-UA" sz="4400" b="1" kern="0" dirty="0"/>
              <a:t>Право власності</a:t>
            </a:r>
          </a:p>
          <a:p>
            <a:pPr defTabSz="914400"/>
            <a:r>
              <a:rPr lang="ru-RU" sz="2400" kern="0" dirty="0"/>
              <a:t> </a:t>
            </a:r>
          </a:p>
          <a:p>
            <a:pPr defTabSz="914400"/>
            <a:endParaRPr lang="uk-UA" sz="4400" kern="0" dirty="0"/>
          </a:p>
        </p:txBody>
      </p:sp>
      <p:sp>
        <p:nvSpPr>
          <p:cNvPr id="4" name="Прямокутник 3"/>
          <p:cNvSpPr/>
          <p:nvPr/>
        </p:nvSpPr>
        <p:spPr>
          <a:xfrm>
            <a:off x="8802777" y="8483912"/>
            <a:ext cx="9144000" cy="13374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Цивільний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кодекс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України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ЦКУ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https://zakon.rada.gov.ua/laws/show/435-15#Text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551" y="1687202"/>
            <a:ext cx="15951469" cy="7535409"/>
          </a:xfrm>
          <a:custGeom>
            <a:avLst/>
            <a:gdLst/>
            <a:ahLst/>
            <a:cxnLst/>
            <a:rect l="l" t="t" r="r" b="b"/>
            <a:pathLst>
              <a:path w="10662285" h="5036820">
                <a:moveTo>
                  <a:pt x="0" y="5036820"/>
                </a:moveTo>
                <a:lnTo>
                  <a:pt x="10661904" y="5036820"/>
                </a:lnTo>
                <a:lnTo>
                  <a:pt x="10661904" y="0"/>
                </a:lnTo>
                <a:lnTo>
                  <a:pt x="0" y="0"/>
                </a:lnTo>
                <a:lnTo>
                  <a:pt x="0" y="5036820"/>
                </a:lnTo>
                <a:close/>
              </a:path>
            </a:pathLst>
          </a:custGeom>
          <a:ln w="12192">
            <a:solidFill>
              <a:srgbClr val="1E3C61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5438" y="592534"/>
            <a:ext cx="13679067" cy="769501"/>
          </a:xfrm>
          <a:prstGeom prst="rect">
            <a:avLst/>
          </a:prstGeom>
        </p:spPr>
        <p:txBody>
          <a:bodyPr vert="horz" wrap="square" lIns="0" tIns="19950" rIns="0" bIns="0" rtlCol="0">
            <a:spAutoFit/>
          </a:bodyPr>
          <a:lstStyle/>
          <a:p>
            <a:pPr marL="19000">
              <a:spcBef>
                <a:spcPts val="157"/>
              </a:spcBef>
            </a:pPr>
            <a:r>
              <a:rPr lang="uk-UA" spc="-7" dirty="0"/>
              <a:t>Право власності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579558" y="1848977"/>
            <a:ext cx="15129453" cy="5190791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0" tIns="19950" rIns="0" bIns="0" rtlCol="0">
            <a:spAutoFit/>
          </a:bodyPr>
          <a:lstStyle/>
          <a:p>
            <a:pPr marL="19000" algn="ctr">
              <a:spcBef>
                <a:spcPts val="157"/>
              </a:spcBef>
            </a:pPr>
            <a:r>
              <a:rPr lang="ru-RU" sz="2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ГАРАНТІЇ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права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власності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на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тимчасово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окупованій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території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України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:</a:t>
            </a:r>
            <a:endParaRPr lang="uk-UA" sz="2800" b="1" u="sng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      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За </a:t>
            </a:r>
            <a:r>
              <a:rPr lang="ru-RU" sz="2800" dirty="0" err="1">
                <a:solidFill>
                  <a:srgbClr val="002060"/>
                </a:solidFill>
              </a:rPr>
              <a:t>фізичними</a:t>
            </a:r>
            <a:r>
              <a:rPr lang="ru-RU" sz="2800" dirty="0">
                <a:solidFill>
                  <a:srgbClr val="002060"/>
                </a:solidFill>
              </a:rPr>
              <a:t> особами, </a:t>
            </a:r>
            <a:r>
              <a:rPr lang="ru-RU" sz="2800" dirty="0" err="1">
                <a:solidFill>
                  <a:srgbClr val="002060"/>
                </a:solidFill>
              </a:rPr>
              <a:t>незалежно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від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набуття</a:t>
            </a:r>
            <a:r>
              <a:rPr lang="ru-RU" sz="2800" dirty="0">
                <a:solidFill>
                  <a:srgbClr val="002060"/>
                </a:solidFill>
              </a:rPr>
              <a:t> ними статусу </a:t>
            </a:r>
            <a:r>
              <a:rPr lang="ru-RU" sz="2800" dirty="0" err="1">
                <a:solidFill>
                  <a:srgbClr val="002060"/>
                </a:solidFill>
              </a:rPr>
              <a:t>біженця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чи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іншого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спеціального</a:t>
            </a:r>
            <a:r>
              <a:rPr lang="ru-RU" sz="2800" dirty="0">
                <a:solidFill>
                  <a:srgbClr val="002060"/>
                </a:solidFill>
              </a:rPr>
              <a:t> правового статусу, </a:t>
            </a:r>
            <a:r>
              <a:rPr lang="ru-RU" sz="2800" dirty="0" err="1">
                <a:solidFill>
                  <a:srgbClr val="002060"/>
                </a:solidFill>
              </a:rPr>
              <a:t>підприємствами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установами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організаціями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зберігається</a:t>
            </a:r>
            <a:r>
              <a:rPr lang="ru-RU" sz="2800" b="1" dirty="0">
                <a:solidFill>
                  <a:srgbClr val="002060"/>
                </a:solidFill>
              </a:rPr>
              <a:t> право </a:t>
            </a:r>
            <a:r>
              <a:rPr lang="ru-RU" sz="2800" b="1" dirty="0" err="1">
                <a:solidFill>
                  <a:srgbClr val="002060"/>
                </a:solidFill>
              </a:rPr>
              <a:t>власності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та </a:t>
            </a:r>
            <a:r>
              <a:rPr lang="ru-RU" sz="2800" b="1" dirty="0" err="1">
                <a:solidFill>
                  <a:srgbClr val="002060"/>
                </a:solidFill>
              </a:rPr>
              <a:t>інші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речові</a:t>
            </a:r>
            <a:r>
              <a:rPr lang="ru-RU" sz="2800" b="1" dirty="0">
                <a:solidFill>
                  <a:srgbClr val="002060"/>
                </a:solidFill>
              </a:rPr>
              <a:t> права на </a:t>
            </a:r>
            <a:r>
              <a:rPr lang="ru-RU" sz="2800" b="1" dirty="0" err="1">
                <a:solidFill>
                  <a:srgbClr val="002060"/>
                </a:solidFill>
              </a:rPr>
              <a:t>майно</a:t>
            </a:r>
            <a:r>
              <a:rPr lang="ru-RU" sz="2800" dirty="0">
                <a:solidFill>
                  <a:srgbClr val="002060"/>
                </a:solidFill>
              </a:rPr>
              <a:t>, у тому </a:t>
            </a:r>
            <a:r>
              <a:rPr lang="ru-RU" sz="2800" dirty="0" err="1">
                <a:solidFill>
                  <a:srgbClr val="002060"/>
                </a:solidFill>
              </a:rPr>
              <a:t>числі</a:t>
            </a:r>
            <a:r>
              <a:rPr lang="ru-RU" sz="2800" dirty="0">
                <a:solidFill>
                  <a:srgbClr val="002060"/>
                </a:solidFill>
              </a:rPr>
              <a:t> на </a:t>
            </a:r>
            <a:r>
              <a:rPr lang="ru-RU" sz="2800" dirty="0" err="1">
                <a:solidFill>
                  <a:srgbClr val="002060"/>
                </a:solidFill>
              </a:rPr>
              <a:t>нерухоме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майно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включаючи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земельні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ділянки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знаходиться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тимчасово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окупованій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території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якщо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воно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набуте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відповідно</a:t>
            </a:r>
            <a:r>
              <a:rPr lang="ru-RU" sz="2800" b="1" dirty="0">
                <a:solidFill>
                  <a:srgbClr val="002060"/>
                </a:solidFill>
              </a:rPr>
              <a:t> до </a:t>
            </a:r>
            <a:r>
              <a:rPr lang="ru-RU" sz="2800" b="1" dirty="0" err="1">
                <a:solidFill>
                  <a:srgbClr val="002060"/>
                </a:solidFill>
              </a:rPr>
              <a:t>законів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України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Набуття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припинення</a:t>
            </a:r>
            <a:r>
              <a:rPr lang="ru-RU" sz="2800" b="1" dirty="0">
                <a:solidFill>
                  <a:srgbClr val="002060"/>
                </a:solidFill>
              </a:rPr>
              <a:t> права </a:t>
            </a:r>
            <a:r>
              <a:rPr lang="ru-RU" sz="2800" b="1" dirty="0" err="1">
                <a:solidFill>
                  <a:srgbClr val="002060"/>
                </a:solidFill>
              </a:rPr>
              <a:t>власності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на </a:t>
            </a:r>
            <a:r>
              <a:rPr lang="ru-RU" sz="2800" dirty="0" err="1">
                <a:solidFill>
                  <a:srgbClr val="002060"/>
                </a:solidFill>
              </a:rPr>
              <a:t>нерухоме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майно</a:t>
            </a:r>
            <a:r>
              <a:rPr lang="ru-RU" sz="2800" dirty="0">
                <a:solidFill>
                  <a:srgbClr val="002060"/>
                </a:solidFill>
              </a:rPr>
              <a:t>, яке </a:t>
            </a:r>
            <a:r>
              <a:rPr lang="ru-RU" sz="2800" dirty="0" err="1">
                <a:solidFill>
                  <a:srgbClr val="002060"/>
                </a:solidFill>
              </a:rPr>
              <a:t>знаходиться</a:t>
            </a:r>
            <a:r>
              <a:rPr lang="ru-RU" sz="2800" dirty="0">
                <a:solidFill>
                  <a:srgbClr val="002060"/>
                </a:solidFill>
              </a:rPr>
              <a:t> на </a:t>
            </a:r>
            <a:r>
              <a:rPr lang="ru-RU" sz="2800" dirty="0" err="1">
                <a:solidFill>
                  <a:srgbClr val="002060"/>
                </a:solidFill>
              </a:rPr>
              <a:t>тимчасово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окупованій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території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здійснюється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відповідно</a:t>
            </a:r>
            <a:r>
              <a:rPr lang="ru-RU" sz="2800" b="1" dirty="0">
                <a:solidFill>
                  <a:srgbClr val="002060"/>
                </a:solidFill>
              </a:rPr>
              <a:t> до </a:t>
            </a:r>
            <a:r>
              <a:rPr lang="ru-RU" sz="2800" b="1" dirty="0" err="1">
                <a:solidFill>
                  <a:srgbClr val="002060"/>
                </a:solidFill>
              </a:rPr>
              <a:t>законодавства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України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за межами </a:t>
            </a:r>
            <a:r>
              <a:rPr lang="ru-RU" sz="2800" dirty="0" err="1">
                <a:solidFill>
                  <a:srgbClr val="002060"/>
                </a:solidFill>
              </a:rPr>
              <a:t>тимчасово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окупованої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території</a:t>
            </a:r>
            <a:r>
              <a:rPr lang="ru-RU" sz="2800" dirty="0">
                <a:solidFill>
                  <a:srgbClr val="002060"/>
                </a:solidFill>
              </a:rPr>
              <a:t>. На </a:t>
            </a:r>
            <a:r>
              <a:rPr lang="ru-RU" sz="2800" dirty="0" err="1">
                <a:solidFill>
                  <a:srgbClr val="002060"/>
                </a:solidFill>
              </a:rPr>
              <a:t>тимчасово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окупованій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території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будь-</a:t>
            </a:r>
            <a:r>
              <a:rPr lang="ru-RU" sz="2800" b="1" dirty="0" err="1">
                <a:solidFill>
                  <a:srgbClr val="002060"/>
                </a:solidFill>
              </a:rPr>
              <a:t>який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правочин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щодо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нерухомого</a:t>
            </a:r>
            <a:r>
              <a:rPr lang="ru-RU" sz="2800" b="1" dirty="0">
                <a:solidFill>
                  <a:srgbClr val="002060"/>
                </a:solidFill>
              </a:rPr>
              <a:t> майна, у тому </a:t>
            </a:r>
            <a:r>
              <a:rPr lang="ru-RU" sz="2800" b="1" dirty="0" err="1">
                <a:solidFill>
                  <a:srgbClr val="002060"/>
                </a:solidFill>
              </a:rPr>
              <a:t>числі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щодо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земельних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ділянок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вчинений</a:t>
            </a:r>
            <a:r>
              <a:rPr lang="ru-RU" sz="2800" b="1" dirty="0">
                <a:solidFill>
                  <a:srgbClr val="002060"/>
                </a:solidFill>
              </a:rPr>
              <a:t> з </a:t>
            </a:r>
            <a:r>
              <a:rPr lang="ru-RU" sz="2800" b="1" dirty="0" err="1">
                <a:solidFill>
                  <a:srgbClr val="002060"/>
                </a:solidFill>
              </a:rPr>
              <a:t>порушенням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вимог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цього</a:t>
            </a:r>
            <a:r>
              <a:rPr lang="ru-RU" sz="2800" b="1" dirty="0">
                <a:solidFill>
                  <a:srgbClr val="002060"/>
                </a:solidFill>
              </a:rPr>
              <a:t> Закону, </a:t>
            </a:r>
            <a:r>
              <a:rPr lang="ru-RU" sz="2800" b="1" dirty="0" err="1">
                <a:solidFill>
                  <a:srgbClr val="002060"/>
                </a:solidFill>
              </a:rPr>
              <a:t>інших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законів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України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вважається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недійсним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моменту </a:t>
            </a:r>
            <a:r>
              <a:rPr lang="ru-RU" sz="2800" dirty="0" err="1">
                <a:solidFill>
                  <a:srgbClr val="002060"/>
                </a:solidFill>
              </a:rPr>
              <a:t>вчинення</a:t>
            </a:r>
            <a:r>
              <a:rPr lang="ru-RU" sz="2800" dirty="0">
                <a:solidFill>
                  <a:srgbClr val="002060"/>
                </a:solidFill>
              </a:rPr>
              <a:t> і </a:t>
            </a:r>
            <a:r>
              <a:rPr lang="ru-RU" sz="2800" b="1" dirty="0">
                <a:solidFill>
                  <a:srgbClr val="002060"/>
                </a:solidFill>
              </a:rPr>
              <a:t>не </a:t>
            </a:r>
            <a:r>
              <a:rPr lang="ru-RU" sz="2800" b="1" dirty="0" err="1">
                <a:solidFill>
                  <a:srgbClr val="002060"/>
                </a:solidFill>
              </a:rPr>
              <a:t>створює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юридичних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наслідків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крім</a:t>
            </a:r>
            <a:r>
              <a:rPr lang="ru-RU" sz="2800" b="1" dirty="0">
                <a:solidFill>
                  <a:srgbClr val="002060"/>
                </a:solidFill>
              </a:rPr>
              <a:t> тих,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пов’язані</a:t>
            </a:r>
            <a:r>
              <a:rPr lang="ru-RU" sz="2800" b="1" dirty="0">
                <a:solidFill>
                  <a:srgbClr val="002060"/>
                </a:solidFill>
              </a:rPr>
              <a:t> з </a:t>
            </a:r>
            <a:r>
              <a:rPr lang="ru-RU" sz="2800" b="1" dirty="0" err="1">
                <a:solidFill>
                  <a:srgbClr val="002060"/>
                </a:solidFill>
              </a:rPr>
              <a:t>його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недійсністю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sz="28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30259" y="9898570"/>
            <a:ext cx="228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3</a:t>
            </a:fld>
            <a:endParaRPr sz="1795">
              <a:latin typeface="Palatino Linotype"/>
              <a:cs typeface="Palatino Linotype"/>
            </a:endParaRPr>
          </a:p>
        </p:txBody>
      </p:sp>
      <p:pic>
        <p:nvPicPr>
          <p:cNvPr id="19" name="Рисунок 18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966" y="42750"/>
            <a:ext cx="1888107" cy="162880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7614259" y="7263605"/>
            <a:ext cx="9144000" cy="21675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/>
              <a:t> ст. 11 Закон </a:t>
            </a:r>
            <a:r>
              <a:rPr lang="ru-RU" b="1" dirty="0" err="1"/>
              <a:t>України</a:t>
            </a:r>
            <a:r>
              <a:rPr lang="ru-RU" b="1" dirty="0"/>
              <a:t> «Про </a:t>
            </a:r>
            <a:r>
              <a:rPr lang="ru-RU" b="1" dirty="0" err="1"/>
              <a:t>забезпечення</a:t>
            </a:r>
            <a:r>
              <a:rPr lang="ru-RU" b="1" dirty="0"/>
              <a:t> прав і свобод </a:t>
            </a:r>
            <a:r>
              <a:rPr lang="ru-RU" b="1" dirty="0" err="1"/>
              <a:t>громадян</a:t>
            </a:r>
            <a:r>
              <a:rPr lang="ru-RU" b="1" dirty="0"/>
              <a:t> та </a:t>
            </a:r>
            <a:r>
              <a:rPr lang="ru-RU" b="1" dirty="0" err="1"/>
              <a:t>правовий</a:t>
            </a:r>
            <a:r>
              <a:rPr lang="ru-RU" b="1" dirty="0"/>
              <a:t> режим на </a:t>
            </a:r>
            <a:r>
              <a:rPr lang="ru-RU" b="1" dirty="0" err="1"/>
              <a:t>тимчасово</a:t>
            </a:r>
            <a:r>
              <a:rPr lang="ru-RU" b="1" dirty="0"/>
              <a:t> </a:t>
            </a:r>
            <a:r>
              <a:rPr lang="ru-RU" b="1" dirty="0" err="1"/>
              <a:t>окупованій</a:t>
            </a:r>
            <a:r>
              <a:rPr lang="ru-RU" b="1" dirty="0"/>
              <a:t> </a:t>
            </a:r>
            <a:r>
              <a:rPr lang="ru-RU" b="1" dirty="0" err="1"/>
              <a:t>території</a:t>
            </a:r>
            <a:r>
              <a:rPr lang="ru-RU" b="1" dirty="0"/>
              <a:t> </a:t>
            </a:r>
            <a:r>
              <a:rPr lang="ru-RU" dirty="0" err="1"/>
              <a:t>України</a:t>
            </a:r>
            <a:r>
              <a:rPr lang="ru-RU" dirty="0"/>
              <a:t>»   </a:t>
            </a:r>
            <a:r>
              <a:rPr lang="ru-RU" dirty="0">
                <a:hlinkClick r:id="rId3"/>
              </a:rPr>
              <a:t>https://zakon.rada.gov.ua/laws/show/1207-18#Text</a:t>
            </a:r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8368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0918" y="405606"/>
            <a:ext cx="13836767" cy="768551"/>
          </a:xfrm>
          <a:prstGeom prst="rect">
            <a:avLst/>
          </a:prstGeom>
        </p:spPr>
        <p:txBody>
          <a:bodyPr vert="horz" wrap="square" lIns="0" tIns="19950" rIns="0" bIns="0" rtlCol="0">
            <a:spAutoFit/>
          </a:bodyPr>
          <a:lstStyle/>
          <a:p>
            <a:pPr marL="19000">
              <a:spcBef>
                <a:spcPts val="157"/>
              </a:spcBef>
            </a:pPr>
            <a:r>
              <a:rPr lang="uk-UA" dirty="0"/>
              <a:t>Право власності</a:t>
            </a:r>
            <a:endParaRPr spc="-7" dirty="0"/>
          </a:p>
        </p:txBody>
      </p:sp>
      <p:sp>
        <p:nvSpPr>
          <p:cNvPr id="46" name="object 46"/>
          <p:cNvSpPr txBox="1"/>
          <p:nvPr/>
        </p:nvSpPr>
        <p:spPr>
          <a:xfrm>
            <a:off x="16530259" y="9898570"/>
            <a:ext cx="228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4</a:t>
            </a:fld>
            <a:endParaRPr sz="1795">
              <a:latin typeface="Palatino Linotype"/>
              <a:cs typeface="Palatino Linotype"/>
            </a:endParaRPr>
          </a:p>
        </p:txBody>
      </p:sp>
      <p:pic>
        <p:nvPicPr>
          <p:cNvPr id="47" name="Рисунок 46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18" y="8094009"/>
            <a:ext cx="1888107" cy="162880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18280554"/>
              </p:ext>
            </p:extLst>
          </p:nvPr>
        </p:nvGraphicFramePr>
        <p:xfrm>
          <a:off x="533400" y="1639154"/>
          <a:ext cx="17145000" cy="653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329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26036" y="2011405"/>
            <a:ext cx="6899858" cy="6897008"/>
          </a:xfrm>
          <a:custGeom>
            <a:avLst/>
            <a:gdLst/>
            <a:ahLst/>
            <a:cxnLst/>
            <a:rect l="l" t="t" r="r" b="b"/>
            <a:pathLst>
              <a:path w="4612005" h="4610100">
                <a:moveTo>
                  <a:pt x="2305812" y="0"/>
                </a:moveTo>
                <a:lnTo>
                  <a:pt x="2257571" y="494"/>
                </a:lnTo>
                <a:lnTo>
                  <a:pt x="2209572" y="1971"/>
                </a:lnTo>
                <a:lnTo>
                  <a:pt x="2161823" y="4421"/>
                </a:lnTo>
                <a:lnTo>
                  <a:pt x="2114336" y="7834"/>
                </a:lnTo>
                <a:lnTo>
                  <a:pt x="2067119" y="12201"/>
                </a:lnTo>
                <a:lnTo>
                  <a:pt x="2020181" y="17512"/>
                </a:lnTo>
                <a:lnTo>
                  <a:pt x="1973533" y="23757"/>
                </a:lnTo>
                <a:lnTo>
                  <a:pt x="1927184" y="30927"/>
                </a:lnTo>
                <a:lnTo>
                  <a:pt x="1881144" y="39012"/>
                </a:lnTo>
                <a:lnTo>
                  <a:pt x="1835423" y="48003"/>
                </a:lnTo>
                <a:lnTo>
                  <a:pt x="1790029" y="57889"/>
                </a:lnTo>
                <a:lnTo>
                  <a:pt x="1744973" y="68662"/>
                </a:lnTo>
                <a:lnTo>
                  <a:pt x="1700265" y="80312"/>
                </a:lnTo>
                <a:lnTo>
                  <a:pt x="1655913" y="92828"/>
                </a:lnTo>
                <a:lnTo>
                  <a:pt x="1611928" y="106202"/>
                </a:lnTo>
                <a:lnTo>
                  <a:pt x="1568319" y="120424"/>
                </a:lnTo>
                <a:lnTo>
                  <a:pt x="1525096" y="135484"/>
                </a:lnTo>
                <a:lnTo>
                  <a:pt x="1482268" y="151372"/>
                </a:lnTo>
                <a:lnTo>
                  <a:pt x="1439846" y="168079"/>
                </a:lnTo>
                <a:lnTo>
                  <a:pt x="1397838" y="185596"/>
                </a:lnTo>
                <a:lnTo>
                  <a:pt x="1356254" y="203912"/>
                </a:lnTo>
                <a:lnTo>
                  <a:pt x="1315105" y="223018"/>
                </a:lnTo>
                <a:lnTo>
                  <a:pt x="1274399" y="242904"/>
                </a:lnTo>
                <a:lnTo>
                  <a:pt x="1234146" y="263562"/>
                </a:lnTo>
                <a:lnTo>
                  <a:pt x="1194356" y="284980"/>
                </a:lnTo>
                <a:lnTo>
                  <a:pt x="1155039" y="307150"/>
                </a:lnTo>
                <a:lnTo>
                  <a:pt x="1116204" y="330062"/>
                </a:lnTo>
                <a:lnTo>
                  <a:pt x="1077860" y="353706"/>
                </a:lnTo>
                <a:lnTo>
                  <a:pt x="1040018" y="378073"/>
                </a:lnTo>
                <a:lnTo>
                  <a:pt x="1002687" y="403153"/>
                </a:lnTo>
                <a:lnTo>
                  <a:pt x="965877" y="428936"/>
                </a:lnTo>
                <a:lnTo>
                  <a:pt x="929597" y="455413"/>
                </a:lnTo>
                <a:lnTo>
                  <a:pt x="893856" y="482574"/>
                </a:lnTo>
                <a:lnTo>
                  <a:pt x="858666" y="510409"/>
                </a:lnTo>
                <a:lnTo>
                  <a:pt x="824034" y="538910"/>
                </a:lnTo>
                <a:lnTo>
                  <a:pt x="789971" y="568065"/>
                </a:lnTo>
                <a:lnTo>
                  <a:pt x="756487" y="597867"/>
                </a:lnTo>
                <a:lnTo>
                  <a:pt x="723590" y="628304"/>
                </a:lnTo>
                <a:lnTo>
                  <a:pt x="691292" y="659368"/>
                </a:lnTo>
                <a:lnTo>
                  <a:pt x="659600" y="691048"/>
                </a:lnTo>
                <a:lnTo>
                  <a:pt x="628526" y="723336"/>
                </a:lnTo>
                <a:lnTo>
                  <a:pt x="598078" y="756221"/>
                </a:lnTo>
                <a:lnTo>
                  <a:pt x="568267" y="789694"/>
                </a:lnTo>
                <a:lnTo>
                  <a:pt x="539101" y="823745"/>
                </a:lnTo>
                <a:lnTo>
                  <a:pt x="510591" y="858365"/>
                </a:lnTo>
                <a:lnTo>
                  <a:pt x="482745" y="893544"/>
                </a:lnTo>
                <a:lnTo>
                  <a:pt x="455575" y="929272"/>
                </a:lnTo>
                <a:lnTo>
                  <a:pt x="429089" y="965540"/>
                </a:lnTo>
                <a:lnTo>
                  <a:pt x="403297" y="1002338"/>
                </a:lnTo>
                <a:lnTo>
                  <a:pt x="378208" y="1039657"/>
                </a:lnTo>
                <a:lnTo>
                  <a:pt x="353833" y="1077486"/>
                </a:lnTo>
                <a:lnTo>
                  <a:pt x="330180" y="1115817"/>
                </a:lnTo>
                <a:lnTo>
                  <a:pt x="307260" y="1154640"/>
                </a:lnTo>
                <a:lnTo>
                  <a:pt x="285083" y="1193944"/>
                </a:lnTo>
                <a:lnTo>
                  <a:pt x="263657" y="1233721"/>
                </a:lnTo>
                <a:lnTo>
                  <a:pt x="242992" y="1273960"/>
                </a:lnTo>
                <a:lnTo>
                  <a:pt x="223098" y="1314653"/>
                </a:lnTo>
                <a:lnTo>
                  <a:pt x="203985" y="1355789"/>
                </a:lnTo>
                <a:lnTo>
                  <a:pt x="185663" y="1397359"/>
                </a:lnTo>
                <a:lnTo>
                  <a:pt x="168140" y="1439353"/>
                </a:lnTo>
                <a:lnTo>
                  <a:pt x="151427" y="1481762"/>
                </a:lnTo>
                <a:lnTo>
                  <a:pt x="135533" y="1524576"/>
                </a:lnTo>
                <a:lnTo>
                  <a:pt x="120468" y="1567785"/>
                </a:lnTo>
                <a:lnTo>
                  <a:pt x="106241" y="1611380"/>
                </a:lnTo>
                <a:lnTo>
                  <a:pt x="92862" y="1655352"/>
                </a:lnTo>
                <a:lnTo>
                  <a:pt x="80341" y="1699689"/>
                </a:lnTo>
                <a:lnTo>
                  <a:pt x="68687" y="1744384"/>
                </a:lnTo>
                <a:lnTo>
                  <a:pt x="57910" y="1789425"/>
                </a:lnTo>
                <a:lnTo>
                  <a:pt x="48020" y="1834805"/>
                </a:lnTo>
                <a:lnTo>
                  <a:pt x="39026" y="1880512"/>
                </a:lnTo>
                <a:lnTo>
                  <a:pt x="30938" y="1926538"/>
                </a:lnTo>
                <a:lnTo>
                  <a:pt x="23766" y="1972872"/>
                </a:lnTo>
                <a:lnTo>
                  <a:pt x="17518" y="2019506"/>
                </a:lnTo>
                <a:lnTo>
                  <a:pt x="12205" y="2066429"/>
                </a:lnTo>
                <a:lnTo>
                  <a:pt x="7837" y="2113632"/>
                </a:lnTo>
                <a:lnTo>
                  <a:pt x="4422" y="2161105"/>
                </a:lnTo>
                <a:lnTo>
                  <a:pt x="1972" y="2208839"/>
                </a:lnTo>
                <a:lnTo>
                  <a:pt x="494" y="2256823"/>
                </a:lnTo>
                <a:lnTo>
                  <a:pt x="0" y="2305050"/>
                </a:lnTo>
                <a:lnTo>
                  <a:pt x="494" y="2353276"/>
                </a:lnTo>
                <a:lnTo>
                  <a:pt x="1972" y="2401260"/>
                </a:lnTo>
                <a:lnTo>
                  <a:pt x="4422" y="2448994"/>
                </a:lnTo>
                <a:lnTo>
                  <a:pt x="7837" y="2496467"/>
                </a:lnTo>
                <a:lnTo>
                  <a:pt x="12205" y="2543670"/>
                </a:lnTo>
                <a:lnTo>
                  <a:pt x="17518" y="2590593"/>
                </a:lnTo>
                <a:lnTo>
                  <a:pt x="23766" y="2637227"/>
                </a:lnTo>
                <a:lnTo>
                  <a:pt x="30938" y="2683561"/>
                </a:lnTo>
                <a:lnTo>
                  <a:pt x="39026" y="2729587"/>
                </a:lnTo>
                <a:lnTo>
                  <a:pt x="48020" y="2775294"/>
                </a:lnTo>
                <a:lnTo>
                  <a:pt x="57910" y="2820674"/>
                </a:lnTo>
                <a:lnTo>
                  <a:pt x="68687" y="2865715"/>
                </a:lnTo>
                <a:lnTo>
                  <a:pt x="80341" y="2910410"/>
                </a:lnTo>
                <a:lnTo>
                  <a:pt x="92862" y="2954747"/>
                </a:lnTo>
                <a:lnTo>
                  <a:pt x="106241" y="2998719"/>
                </a:lnTo>
                <a:lnTo>
                  <a:pt x="120468" y="3042314"/>
                </a:lnTo>
                <a:lnTo>
                  <a:pt x="135533" y="3085523"/>
                </a:lnTo>
                <a:lnTo>
                  <a:pt x="151427" y="3128337"/>
                </a:lnTo>
                <a:lnTo>
                  <a:pt x="168140" y="3170746"/>
                </a:lnTo>
                <a:lnTo>
                  <a:pt x="185663" y="3212740"/>
                </a:lnTo>
                <a:lnTo>
                  <a:pt x="203985" y="3254310"/>
                </a:lnTo>
                <a:lnTo>
                  <a:pt x="223098" y="3295446"/>
                </a:lnTo>
                <a:lnTo>
                  <a:pt x="242992" y="3336139"/>
                </a:lnTo>
                <a:lnTo>
                  <a:pt x="263657" y="3376378"/>
                </a:lnTo>
                <a:lnTo>
                  <a:pt x="285083" y="3416155"/>
                </a:lnTo>
                <a:lnTo>
                  <a:pt x="307260" y="3455459"/>
                </a:lnTo>
                <a:lnTo>
                  <a:pt x="330180" y="3494282"/>
                </a:lnTo>
                <a:lnTo>
                  <a:pt x="353833" y="3532613"/>
                </a:lnTo>
                <a:lnTo>
                  <a:pt x="378208" y="3570442"/>
                </a:lnTo>
                <a:lnTo>
                  <a:pt x="403297" y="3607761"/>
                </a:lnTo>
                <a:lnTo>
                  <a:pt x="429089" y="3644559"/>
                </a:lnTo>
                <a:lnTo>
                  <a:pt x="455575" y="3680827"/>
                </a:lnTo>
                <a:lnTo>
                  <a:pt x="482745" y="3716555"/>
                </a:lnTo>
                <a:lnTo>
                  <a:pt x="510591" y="3751734"/>
                </a:lnTo>
                <a:lnTo>
                  <a:pt x="539101" y="3786354"/>
                </a:lnTo>
                <a:lnTo>
                  <a:pt x="568267" y="3820405"/>
                </a:lnTo>
                <a:lnTo>
                  <a:pt x="598078" y="3853878"/>
                </a:lnTo>
                <a:lnTo>
                  <a:pt x="628526" y="3886763"/>
                </a:lnTo>
                <a:lnTo>
                  <a:pt x="659600" y="3919051"/>
                </a:lnTo>
                <a:lnTo>
                  <a:pt x="691292" y="3950731"/>
                </a:lnTo>
                <a:lnTo>
                  <a:pt x="723590" y="3981795"/>
                </a:lnTo>
                <a:lnTo>
                  <a:pt x="756487" y="4012232"/>
                </a:lnTo>
                <a:lnTo>
                  <a:pt x="789971" y="4042034"/>
                </a:lnTo>
                <a:lnTo>
                  <a:pt x="824034" y="4071189"/>
                </a:lnTo>
                <a:lnTo>
                  <a:pt x="858666" y="4099690"/>
                </a:lnTo>
                <a:lnTo>
                  <a:pt x="893856" y="4127525"/>
                </a:lnTo>
                <a:lnTo>
                  <a:pt x="929597" y="4154686"/>
                </a:lnTo>
                <a:lnTo>
                  <a:pt x="965877" y="4181163"/>
                </a:lnTo>
                <a:lnTo>
                  <a:pt x="1002687" y="4206946"/>
                </a:lnTo>
                <a:lnTo>
                  <a:pt x="1040018" y="4232026"/>
                </a:lnTo>
                <a:lnTo>
                  <a:pt x="1077860" y="4256393"/>
                </a:lnTo>
                <a:lnTo>
                  <a:pt x="1116204" y="4280037"/>
                </a:lnTo>
                <a:lnTo>
                  <a:pt x="1155039" y="4302949"/>
                </a:lnTo>
                <a:lnTo>
                  <a:pt x="1194356" y="4325119"/>
                </a:lnTo>
                <a:lnTo>
                  <a:pt x="1234146" y="4346537"/>
                </a:lnTo>
                <a:lnTo>
                  <a:pt x="1274399" y="4367195"/>
                </a:lnTo>
                <a:lnTo>
                  <a:pt x="1315105" y="4387081"/>
                </a:lnTo>
                <a:lnTo>
                  <a:pt x="1356254" y="4406187"/>
                </a:lnTo>
                <a:lnTo>
                  <a:pt x="1397838" y="4424503"/>
                </a:lnTo>
                <a:lnTo>
                  <a:pt x="1439846" y="4442020"/>
                </a:lnTo>
                <a:lnTo>
                  <a:pt x="1482268" y="4458727"/>
                </a:lnTo>
                <a:lnTo>
                  <a:pt x="1525096" y="4474615"/>
                </a:lnTo>
                <a:lnTo>
                  <a:pt x="1568319" y="4489675"/>
                </a:lnTo>
                <a:lnTo>
                  <a:pt x="1611928" y="4503897"/>
                </a:lnTo>
                <a:lnTo>
                  <a:pt x="1655913" y="4517271"/>
                </a:lnTo>
                <a:lnTo>
                  <a:pt x="1700265" y="4529787"/>
                </a:lnTo>
                <a:lnTo>
                  <a:pt x="1744973" y="4541437"/>
                </a:lnTo>
                <a:lnTo>
                  <a:pt x="1790029" y="4552210"/>
                </a:lnTo>
                <a:lnTo>
                  <a:pt x="1835423" y="4562096"/>
                </a:lnTo>
                <a:lnTo>
                  <a:pt x="1881144" y="4571087"/>
                </a:lnTo>
                <a:lnTo>
                  <a:pt x="1927184" y="4579172"/>
                </a:lnTo>
                <a:lnTo>
                  <a:pt x="1973533" y="4586342"/>
                </a:lnTo>
                <a:lnTo>
                  <a:pt x="2020181" y="4592587"/>
                </a:lnTo>
                <a:lnTo>
                  <a:pt x="2067119" y="4597898"/>
                </a:lnTo>
                <a:lnTo>
                  <a:pt x="2114336" y="4602265"/>
                </a:lnTo>
                <a:lnTo>
                  <a:pt x="2161823" y="4605678"/>
                </a:lnTo>
                <a:lnTo>
                  <a:pt x="2209572" y="4608128"/>
                </a:lnTo>
                <a:lnTo>
                  <a:pt x="2257571" y="4609605"/>
                </a:lnTo>
                <a:lnTo>
                  <a:pt x="2305812" y="4610100"/>
                </a:lnTo>
                <a:lnTo>
                  <a:pt x="2354052" y="4609605"/>
                </a:lnTo>
                <a:lnTo>
                  <a:pt x="2402051" y="4608128"/>
                </a:lnTo>
                <a:lnTo>
                  <a:pt x="2449800" y="4605678"/>
                </a:lnTo>
                <a:lnTo>
                  <a:pt x="2497287" y="4602265"/>
                </a:lnTo>
                <a:lnTo>
                  <a:pt x="2544504" y="4597898"/>
                </a:lnTo>
                <a:lnTo>
                  <a:pt x="2591442" y="4592587"/>
                </a:lnTo>
                <a:lnTo>
                  <a:pt x="2638090" y="4586342"/>
                </a:lnTo>
                <a:lnTo>
                  <a:pt x="2684439" y="4579172"/>
                </a:lnTo>
                <a:lnTo>
                  <a:pt x="2730479" y="4571087"/>
                </a:lnTo>
                <a:lnTo>
                  <a:pt x="2776200" y="4562096"/>
                </a:lnTo>
                <a:lnTo>
                  <a:pt x="2821594" y="4552210"/>
                </a:lnTo>
                <a:lnTo>
                  <a:pt x="2866650" y="4541437"/>
                </a:lnTo>
                <a:lnTo>
                  <a:pt x="2911358" y="4529787"/>
                </a:lnTo>
                <a:lnTo>
                  <a:pt x="2955710" y="4517271"/>
                </a:lnTo>
                <a:lnTo>
                  <a:pt x="2999695" y="4503897"/>
                </a:lnTo>
                <a:lnTo>
                  <a:pt x="3043304" y="4489675"/>
                </a:lnTo>
                <a:lnTo>
                  <a:pt x="3086527" y="4474615"/>
                </a:lnTo>
                <a:lnTo>
                  <a:pt x="3129355" y="4458727"/>
                </a:lnTo>
                <a:lnTo>
                  <a:pt x="3171777" y="4442020"/>
                </a:lnTo>
                <a:lnTo>
                  <a:pt x="3213785" y="4424503"/>
                </a:lnTo>
                <a:lnTo>
                  <a:pt x="3255369" y="4406187"/>
                </a:lnTo>
                <a:lnTo>
                  <a:pt x="3296518" y="4387081"/>
                </a:lnTo>
                <a:lnTo>
                  <a:pt x="3337224" y="4367195"/>
                </a:lnTo>
                <a:lnTo>
                  <a:pt x="3377477" y="4346537"/>
                </a:lnTo>
                <a:lnTo>
                  <a:pt x="3417267" y="4325119"/>
                </a:lnTo>
                <a:lnTo>
                  <a:pt x="3456584" y="4302949"/>
                </a:lnTo>
                <a:lnTo>
                  <a:pt x="3495419" y="4280037"/>
                </a:lnTo>
                <a:lnTo>
                  <a:pt x="3533763" y="4256393"/>
                </a:lnTo>
                <a:lnTo>
                  <a:pt x="3571605" y="4232026"/>
                </a:lnTo>
                <a:lnTo>
                  <a:pt x="3608936" y="4206946"/>
                </a:lnTo>
                <a:lnTo>
                  <a:pt x="3645746" y="4181163"/>
                </a:lnTo>
                <a:lnTo>
                  <a:pt x="3682026" y="4154686"/>
                </a:lnTo>
                <a:lnTo>
                  <a:pt x="3717767" y="4127525"/>
                </a:lnTo>
                <a:lnTo>
                  <a:pt x="3752957" y="4099690"/>
                </a:lnTo>
                <a:lnTo>
                  <a:pt x="3787589" y="4071189"/>
                </a:lnTo>
                <a:lnTo>
                  <a:pt x="3821652" y="4042034"/>
                </a:lnTo>
                <a:lnTo>
                  <a:pt x="3855136" y="4012232"/>
                </a:lnTo>
                <a:lnTo>
                  <a:pt x="3888033" y="3981795"/>
                </a:lnTo>
                <a:lnTo>
                  <a:pt x="3920331" y="3950731"/>
                </a:lnTo>
                <a:lnTo>
                  <a:pt x="3952023" y="3919051"/>
                </a:lnTo>
                <a:lnTo>
                  <a:pt x="3983097" y="3886763"/>
                </a:lnTo>
                <a:lnTo>
                  <a:pt x="4013545" y="3853878"/>
                </a:lnTo>
                <a:lnTo>
                  <a:pt x="4043356" y="3820405"/>
                </a:lnTo>
                <a:lnTo>
                  <a:pt x="4072522" y="3786354"/>
                </a:lnTo>
                <a:lnTo>
                  <a:pt x="4101032" y="3751734"/>
                </a:lnTo>
                <a:lnTo>
                  <a:pt x="4128878" y="3716555"/>
                </a:lnTo>
                <a:lnTo>
                  <a:pt x="4156048" y="3680827"/>
                </a:lnTo>
                <a:lnTo>
                  <a:pt x="4182534" y="3644559"/>
                </a:lnTo>
                <a:lnTo>
                  <a:pt x="4208326" y="3607761"/>
                </a:lnTo>
                <a:lnTo>
                  <a:pt x="4233415" y="3570442"/>
                </a:lnTo>
                <a:lnTo>
                  <a:pt x="4257790" y="3532613"/>
                </a:lnTo>
                <a:lnTo>
                  <a:pt x="4281443" y="3494282"/>
                </a:lnTo>
                <a:lnTo>
                  <a:pt x="4304363" y="3455459"/>
                </a:lnTo>
                <a:lnTo>
                  <a:pt x="4326540" y="3416155"/>
                </a:lnTo>
                <a:lnTo>
                  <a:pt x="4347966" y="3376378"/>
                </a:lnTo>
                <a:lnTo>
                  <a:pt x="4368631" y="3336139"/>
                </a:lnTo>
                <a:lnTo>
                  <a:pt x="4388525" y="3295446"/>
                </a:lnTo>
                <a:lnTo>
                  <a:pt x="4407638" y="3254310"/>
                </a:lnTo>
                <a:lnTo>
                  <a:pt x="4425960" y="3212740"/>
                </a:lnTo>
                <a:lnTo>
                  <a:pt x="4443483" y="3170746"/>
                </a:lnTo>
                <a:lnTo>
                  <a:pt x="4460196" y="3128337"/>
                </a:lnTo>
                <a:lnTo>
                  <a:pt x="4476090" y="3085523"/>
                </a:lnTo>
                <a:lnTo>
                  <a:pt x="4491155" y="3042314"/>
                </a:lnTo>
                <a:lnTo>
                  <a:pt x="4505382" y="2998719"/>
                </a:lnTo>
                <a:lnTo>
                  <a:pt x="4518761" y="2954747"/>
                </a:lnTo>
                <a:lnTo>
                  <a:pt x="4531282" y="2910410"/>
                </a:lnTo>
                <a:lnTo>
                  <a:pt x="4542936" y="2865715"/>
                </a:lnTo>
                <a:lnTo>
                  <a:pt x="4553713" y="2820674"/>
                </a:lnTo>
                <a:lnTo>
                  <a:pt x="4563603" y="2775294"/>
                </a:lnTo>
                <a:lnTo>
                  <a:pt x="4572597" y="2729587"/>
                </a:lnTo>
                <a:lnTo>
                  <a:pt x="4580685" y="2683561"/>
                </a:lnTo>
                <a:lnTo>
                  <a:pt x="4587857" y="2637227"/>
                </a:lnTo>
                <a:lnTo>
                  <a:pt x="4594105" y="2590593"/>
                </a:lnTo>
                <a:lnTo>
                  <a:pt x="4599418" y="2543670"/>
                </a:lnTo>
                <a:lnTo>
                  <a:pt x="4603786" y="2496467"/>
                </a:lnTo>
                <a:lnTo>
                  <a:pt x="4607201" y="2448994"/>
                </a:lnTo>
                <a:lnTo>
                  <a:pt x="4609651" y="2401260"/>
                </a:lnTo>
                <a:lnTo>
                  <a:pt x="4611129" y="2353276"/>
                </a:lnTo>
                <a:lnTo>
                  <a:pt x="4611624" y="2305050"/>
                </a:lnTo>
                <a:lnTo>
                  <a:pt x="4611129" y="2256823"/>
                </a:lnTo>
                <a:lnTo>
                  <a:pt x="4609651" y="2208839"/>
                </a:lnTo>
                <a:lnTo>
                  <a:pt x="4607201" y="2161105"/>
                </a:lnTo>
                <a:lnTo>
                  <a:pt x="4603786" y="2113632"/>
                </a:lnTo>
                <a:lnTo>
                  <a:pt x="4599418" y="2066429"/>
                </a:lnTo>
                <a:lnTo>
                  <a:pt x="4594105" y="2019506"/>
                </a:lnTo>
                <a:lnTo>
                  <a:pt x="4587857" y="1972872"/>
                </a:lnTo>
                <a:lnTo>
                  <a:pt x="4580685" y="1926538"/>
                </a:lnTo>
                <a:lnTo>
                  <a:pt x="4572597" y="1880512"/>
                </a:lnTo>
                <a:lnTo>
                  <a:pt x="4563603" y="1834805"/>
                </a:lnTo>
                <a:lnTo>
                  <a:pt x="4553713" y="1789425"/>
                </a:lnTo>
                <a:lnTo>
                  <a:pt x="4542936" y="1744384"/>
                </a:lnTo>
                <a:lnTo>
                  <a:pt x="4531282" y="1699689"/>
                </a:lnTo>
                <a:lnTo>
                  <a:pt x="4518761" y="1655352"/>
                </a:lnTo>
                <a:lnTo>
                  <a:pt x="4505382" y="1611380"/>
                </a:lnTo>
                <a:lnTo>
                  <a:pt x="4491155" y="1567785"/>
                </a:lnTo>
                <a:lnTo>
                  <a:pt x="4476090" y="1524576"/>
                </a:lnTo>
                <a:lnTo>
                  <a:pt x="4460196" y="1481762"/>
                </a:lnTo>
                <a:lnTo>
                  <a:pt x="4443483" y="1439353"/>
                </a:lnTo>
                <a:lnTo>
                  <a:pt x="4425960" y="1397359"/>
                </a:lnTo>
                <a:lnTo>
                  <a:pt x="4407638" y="1355789"/>
                </a:lnTo>
                <a:lnTo>
                  <a:pt x="4388525" y="1314653"/>
                </a:lnTo>
                <a:lnTo>
                  <a:pt x="4368631" y="1273960"/>
                </a:lnTo>
                <a:lnTo>
                  <a:pt x="4347966" y="1233721"/>
                </a:lnTo>
                <a:lnTo>
                  <a:pt x="4326540" y="1193944"/>
                </a:lnTo>
                <a:lnTo>
                  <a:pt x="4304363" y="1154640"/>
                </a:lnTo>
                <a:lnTo>
                  <a:pt x="4281443" y="1115817"/>
                </a:lnTo>
                <a:lnTo>
                  <a:pt x="4257790" y="1077486"/>
                </a:lnTo>
                <a:lnTo>
                  <a:pt x="4233415" y="1039657"/>
                </a:lnTo>
                <a:lnTo>
                  <a:pt x="4208326" y="1002338"/>
                </a:lnTo>
                <a:lnTo>
                  <a:pt x="4182534" y="965540"/>
                </a:lnTo>
                <a:lnTo>
                  <a:pt x="4156048" y="929272"/>
                </a:lnTo>
                <a:lnTo>
                  <a:pt x="4128878" y="893544"/>
                </a:lnTo>
                <a:lnTo>
                  <a:pt x="4101032" y="858365"/>
                </a:lnTo>
                <a:lnTo>
                  <a:pt x="4072522" y="823745"/>
                </a:lnTo>
                <a:lnTo>
                  <a:pt x="4043356" y="789694"/>
                </a:lnTo>
                <a:lnTo>
                  <a:pt x="4013545" y="756221"/>
                </a:lnTo>
                <a:lnTo>
                  <a:pt x="3983097" y="723336"/>
                </a:lnTo>
                <a:lnTo>
                  <a:pt x="3952023" y="691048"/>
                </a:lnTo>
                <a:lnTo>
                  <a:pt x="3920331" y="659368"/>
                </a:lnTo>
                <a:lnTo>
                  <a:pt x="3888033" y="628304"/>
                </a:lnTo>
                <a:lnTo>
                  <a:pt x="3855136" y="597867"/>
                </a:lnTo>
                <a:lnTo>
                  <a:pt x="3821652" y="568065"/>
                </a:lnTo>
                <a:lnTo>
                  <a:pt x="3787589" y="538910"/>
                </a:lnTo>
                <a:lnTo>
                  <a:pt x="3752957" y="510409"/>
                </a:lnTo>
                <a:lnTo>
                  <a:pt x="3717767" y="482574"/>
                </a:lnTo>
                <a:lnTo>
                  <a:pt x="3682026" y="455413"/>
                </a:lnTo>
                <a:lnTo>
                  <a:pt x="3645746" y="428936"/>
                </a:lnTo>
                <a:lnTo>
                  <a:pt x="3608936" y="403153"/>
                </a:lnTo>
                <a:lnTo>
                  <a:pt x="3571605" y="378073"/>
                </a:lnTo>
                <a:lnTo>
                  <a:pt x="3533763" y="353706"/>
                </a:lnTo>
                <a:lnTo>
                  <a:pt x="3495419" y="330062"/>
                </a:lnTo>
                <a:lnTo>
                  <a:pt x="3456584" y="307150"/>
                </a:lnTo>
                <a:lnTo>
                  <a:pt x="3417267" y="284980"/>
                </a:lnTo>
                <a:lnTo>
                  <a:pt x="3377477" y="263562"/>
                </a:lnTo>
                <a:lnTo>
                  <a:pt x="3337224" y="242904"/>
                </a:lnTo>
                <a:lnTo>
                  <a:pt x="3296518" y="223018"/>
                </a:lnTo>
                <a:lnTo>
                  <a:pt x="3255369" y="203912"/>
                </a:lnTo>
                <a:lnTo>
                  <a:pt x="3213785" y="185596"/>
                </a:lnTo>
                <a:lnTo>
                  <a:pt x="3171777" y="168079"/>
                </a:lnTo>
                <a:lnTo>
                  <a:pt x="3129355" y="151372"/>
                </a:lnTo>
                <a:lnTo>
                  <a:pt x="3086527" y="135484"/>
                </a:lnTo>
                <a:lnTo>
                  <a:pt x="3043304" y="120424"/>
                </a:lnTo>
                <a:lnTo>
                  <a:pt x="2999695" y="106202"/>
                </a:lnTo>
                <a:lnTo>
                  <a:pt x="2955710" y="92828"/>
                </a:lnTo>
                <a:lnTo>
                  <a:pt x="2911358" y="80312"/>
                </a:lnTo>
                <a:lnTo>
                  <a:pt x="2866650" y="68662"/>
                </a:lnTo>
                <a:lnTo>
                  <a:pt x="2821594" y="57889"/>
                </a:lnTo>
                <a:lnTo>
                  <a:pt x="2776200" y="48003"/>
                </a:lnTo>
                <a:lnTo>
                  <a:pt x="2730479" y="39012"/>
                </a:lnTo>
                <a:lnTo>
                  <a:pt x="2684439" y="30927"/>
                </a:lnTo>
                <a:lnTo>
                  <a:pt x="2638090" y="23757"/>
                </a:lnTo>
                <a:lnTo>
                  <a:pt x="2591442" y="17512"/>
                </a:lnTo>
                <a:lnTo>
                  <a:pt x="2544504" y="12201"/>
                </a:lnTo>
                <a:lnTo>
                  <a:pt x="2497287" y="7834"/>
                </a:lnTo>
                <a:lnTo>
                  <a:pt x="2449800" y="4421"/>
                </a:lnTo>
                <a:lnTo>
                  <a:pt x="2402051" y="1971"/>
                </a:lnTo>
                <a:lnTo>
                  <a:pt x="2354052" y="494"/>
                </a:lnTo>
                <a:lnTo>
                  <a:pt x="2305812" y="0"/>
                </a:lnTo>
                <a:close/>
              </a:path>
            </a:pathLst>
          </a:custGeom>
          <a:solidFill>
            <a:srgbClr val="00A4DF"/>
          </a:solidFill>
        </p:spPr>
        <p:txBody>
          <a:bodyPr wrap="square" lIns="0" tIns="0" rIns="0" bIns="0" rtlCol="0"/>
          <a:lstStyle/>
          <a:p>
            <a:endParaRPr lang="uk-UA" sz="4035" dirty="0"/>
          </a:p>
          <a:p>
            <a:endParaRPr lang="uk-UA" sz="4035" dirty="0"/>
          </a:p>
          <a:p>
            <a:endParaRPr lang="uk-UA" sz="4035" dirty="0"/>
          </a:p>
          <a:p>
            <a:pPr algn="ctr"/>
            <a:r>
              <a:rPr lang="uk-UA" sz="4035" dirty="0">
                <a:solidFill>
                  <a:schemeClr val="bg1"/>
                </a:solidFill>
                <a:latin typeface="Palatino Linotype" panose="02040502050505030304" pitchFamily="18" charset="0"/>
              </a:rPr>
              <a:t>Зовнішні відносини</a:t>
            </a:r>
          </a:p>
          <a:p>
            <a:pPr algn="ctr"/>
            <a:r>
              <a:rPr lang="uk-UA" sz="4035" dirty="0">
                <a:solidFill>
                  <a:schemeClr val="bg1"/>
                </a:solidFill>
                <a:latin typeface="Palatino Linotype" panose="02040502050505030304" pitchFamily="18" charset="0"/>
              </a:rPr>
              <a:t> при набутті майна у спільну власність </a:t>
            </a:r>
          </a:p>
          <a:p>
            <a:pPr algn="ctr"/>
            <a:r>
              <a:rPr lang="uk-UA" sz="4035" dirty="0">
                <a:solidFill>
                  <a:schemeClr val="bg1"/>
                </a:solidFill>
                <a:latin typeface="Palatino Linotype" panose="02040502050505030304" pitchFamily="18" charset="0"/>
              </a:rPr>
              <a:t>(різні моделі набуття)</a:t>
            </a:r>
            <a:endParaRPr sz="4035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 rot="10800000">
            <a:off x="6629400" y="-280193"/>
            <a:ext cx="6942608" cy="6365008"/>
          </a:xfrm>
          <a:custGeom>
            <a:avLst/>
            <a:gdLst/>
            <a:ahLst/>
            <a:cxnLst/>
            <a:rect l="l" t="t" r="r" b="b"/>
            <a:pathLst>
              <a:path w="4640580" h="4254500">
                <a:moveTo>
                  <a:pt x="2793633" y="38100"/>
                </a:moveTo>
                <a:lnTo>
                  <a:pt x="1846946" y="38100"/>
                </a:lnTo>
                <a:lnTo>
                  <a:pt x="1534670" y="127000"/>
                </a:lnTo>
                <a:lnTo>
                  <a:pt x="1491573" y="152400"/>
                </a:lnTo>
                <a:lnTo>
                  <a:pt x="1406613" y="177800"/>
                </a:lnTo>
                <a:lnTo>
                  <a:pt x="1364768" y="203200"/>
                </a:lnTo>
                <a:lnTo>
                  <a:pt x="1323360" y="215900"/>
                </a:lnTo>
                <a:lnTo>
                  <a:pt x="1241893" y="266700"/>
                </a:lnTo>
                <a:lnTo>
                  <a:pt x="1201853" y="279400"/>
                </a:lnTo>
                <a:lnTo>
                  <a:pt x="1123210" y="330200"/>
                </a:lnTo>
                <a:lnTo>
                  <a:pt x="1046546" y="381000"/>
                </a:lnTo>
                <a:lnTo>
                  <a:pt x="971939" y="431800"/>
                </a:lnTo>
                <a:lnTo>
                  <a:pt x="935431" y="457200"/>
                </a:lnTo>
                <a:lnTo>
                  <a:pt x="899466" y="482600"/>
                </a:lnTo>
                <a:lnTo>
                  <a:pt x="864055" y="508000"/>
                </a:lnTo>
                <a:lnTo>
                  <a:pt x="829206" y="533400"/>
                </a:lnTo>
                <a:lnTo>
                  <a:pt x="794929" y="571500"/>
                </a:lnTo>
                <a:lnTo>
                  <a:pt x="761235" y="596900"/>
                </a:lnTo>
                <a:lnTo>
                  <a:pt x="728132" y="622300"/>
                </a:lnTo>
                <a:lnTo>
                  <a:pt x="695630" y="660400"/>
                </a:lnTo>
                <a:lnTo>
                  <a:pt x="663740" y="685800"/>
                </a:lnTo>
                <a:lnTo>
                  <a:pt x="632471" y="723900"/>
                </a:lnTo>
                <a:lnTo>
                  <a:pt x="601832" y="762000"/>
                </a:lnTo>
                <a:lnTo>
                  <a:pt x="571833" y="787400"/>
                </a:lnTo>
                <a:lnTo>
                  <a:pt x="542484" y="825500"/>
                </a:lnTo>
                <a:lnTo>
                  <a:pt x="513795" y="863600"/>
                </a:lnTo>
                <a:lnTo>
                  <a:pt x="485775" y="889000"/>
                </a:lnTo>
                <a:lnTo>
                  <a:pt x="458434" y="927100"/>
                </a:lnTo>
                <a:lnTo>
                  <a:pt x="431781" y="965200"/>
                </a:lnTo>
                <a:lnTo>
                  <a:pt x="405827" y="1003300"/>
                </a:lnTo>
                <a:lnTo>
                  <a:pt x="380581" y="1041400"/>
                </a:lnTo>
                <a:lnTo>
                  <a:pt x="356053" y="1079500"/>
                </a:lnTo>
                <a:lnTo>
                  <a:pt x="332252" y="1117600"/>
                </a:lnTo>
                <a:lnTo>
                  <a:pt x="309189" y="1155700"/>
                </a:lnTo>
                <a:lnTo>
                  <a:pt x="286872" y="1193800"/>
                </a:lnTo>
                <a:lnTo>
                  <a:pt x="265311" y="1231900"/>
                </a:lnTo>
                <a:lnTo>
                  <a:pt x="244517" y="1282700"/>
                </a:lnTo>
                <a:lnTo>
                  <a:pt x="224498" y="1320800"/>
                </a:lnTo>
                <a:lnTo>
                  <a:pt x="205265" y="1358900"/>
                </a:lnTo>
                <a:lnTo>
                  <a:pt x="186828" y="1397000"/>
                </a:lnTo>
                <a:lnTo>
                  <a:pt x="169195" y="1447800"/>
                </a:lnTo>
                <a:lnTo>
                  <a:pt x="152377" y="1485900"/>
                </a:lnTo>
                <a:lnTo>
                  <a:pt x="136383" y="1524000"/>
                </a:lnTo>
                <a:lnTo>
                  <a:pt x="121223" y="1574800"/>
                </a:lnTo>
                <a:lnTo>
                  <a:pt x="106907" y="1612900"/>
                </a:lnTo>
                <a:lnTo>
                  <a:pt x="93445" y="1663700"/>
                </a:lnTo>
                <a:lnTo>
                  <a:pt x="80845" y="1701800"/>
                </a:lnTo>
                <a:lnTo>
                  <a:pt x="69118" y="1752600"/>
                </a:lnTo>
                <a:lnTo>
                  <a:pt x="58274" y="1790700"/>
                </a:lnTo>
                <a:lnTo>
                  <a:pt x="48322" y="1841500"/>
                </a:lnTo>
                <a:lnTo>
                  <a:pt x="39271" y="1892300"/>
                </a:lnTo>
                <a:lnTo>
                  <a:pt x="31132" y="1930400"/>
                </a:lnTo>
                <a:lnTo>
                  <a:pt x="23915" y="1981200"/>
                </a:lnTo>
                <a:lnTo>
                  <a:pt x="17628" y="2032000"/>
                </a:lnTo>
                <a:lnTo>
                  <a:pt x="12282" y="2070100"/>
                </a:lnTo>
                <a:lnTo>
                  <a:pt x="7886" y="2120900"/>
                </a:lnTo>
                <a:lnTo>
                  <a:pt x="4450" y="2171700"/>
                </a:lnTo>
                <a:lnTo>
                  <a:pt x="1984" y="2222500"/>
                </a:lnTo>
                <a:lnTo>
                  <a:pt x="497" y="2260600"/>
                </a:lnTo>
                <a:lnTo>
                  <a:pt x="0" y="2311400"/>
                </a:lnTo>
                <a:lnTo>
                  <a:pt x="497" y="2362200"/>
                </a:lnTo>
                <a:lnTo>
                  <a:pt x="1984" y="2413000"/>
                </a:lnTo>
                <a:lnTo>
                  <a:pt x="4450" y="2463800"/>
                </a:lnTo>
                <a:lnTo>
                  <a:pt x="7886" y="2501900"/>
                </a:lnTo>
                <a:lnTo>
                  <a:pt x="12282" y="2552700"/>
                </a:lnTo>
                <a:lnTo>
                  <a:pt x="17628" y="2603500"/>
                </a:lnTo>
                <a:lnTo>
                  <a:pt x="23915" y="2654300"/>
                </a:lnTo>
                <a:lnTo>
                  <a:pt x="31132" y="2692400"/>
                </a:lnTo>
                <a:lnTo>
                  <a:pt x="39271" y="2743200"/>
                </a:lnTo>
                <a:lnTo>
                  <a:pt x="48322" y="2794000"/>
                </a:lnTo>
                <a:lnTo>
                  <a:pt x="58274" y="2832100"/>
                </a:lnTo>
                <a:lnTo>
                  <a:pt x="69118" y="2882900"/>
                </a:lnTo>
                <a:lnTo>
                  <a:pt x="80845" y="2921000"/>
                </a:lnTo>
                <a:lnTo>
                  <a:pt x="93445" y="2971800"/>
                </a:lnTo>
                <a:lnTo>
                  <a:pt x="106907" y="3009900"/>
                </a:lnTo>
                <a:lnTo>
                  <a:pt x="121223" y="3060700"/>
                </a:lnTo>
                <a:lnTo>
                  <a:pt x="136383" y="3098800"/>
                </a:lnTo>
                <a:lnTo>
                  <a:pt x="152377" y="3149600"/>
                </a:lnTo>
                <a:lnTo>
                  <a:pt x="169195" y="3187700"/>
                </a:lnTo>
                <a:lnTo>
                  <a:pt x="186828" y="3225800"/>
                </a:lnTo>
                <a:lnTo>
                  <a:pt x="205265" y="3276600"/>
                </a:lnTo>
                <a:lnTo>
                  <a:pt x="224498" y="3314700"/>
                </a:lnTo>
                <a:lnTo>
                  <a:pt x="244517" y="3352800"/>
                </a:lnTo>
                <a:lnTo>
                  <a:pt x="265311" y="3390900"/>
                </a:lnTo>
                <a:lnTo>
                  <a:pt x="286872" y="3429000"/>
                </a:lnTo>
                <a:lnTo>
                  <a:pt x="309189" y="3479800"/>
                </a:lnTo>
                <a:lnTo>
                  <a:pt x="332252" y="3517900"/>
                </a:lnTo>
                <a:lnTo>
                  <a:pt x="356053" y="3556000"/>
                </a:lnTo>
                <a:lnTo>
                  <a:pt x="380581" y="3594100"/>
                </a:lnTo>
                <a:lnTo>
                  <a:pt x="405827" y="3632200"/>
                </a:lnTo>
                <a:lnTo>
                  <a:pt x="431781" y="3657600"/>
                </a:lnTo>
                <a:lnTo>
                  <a:pt x="458434" y="3695700"/>
                </a:lnTo>
                <a:lnTo>
                  <a:pt x="485775" y="3733800"/>
                </a:lnTo>
                <a:lnTo>
                  <a:pt x="513795" y="3771900"/>
                </a:lnTo>
                <a:lnTo>
                  <a:pt x="542484" y="3810000"/>
                </a:lnTo>
                <a:lnTo>
                  <a:pt x="571833" y="3835400"/>
                </a:lnTo>
                <a:lnTo>
                  <a:pt x="601832" y="3873500"/>
                </a:lnTo>
                <a:lnTo>
                  <a:pt x="632471" y="3911600"/>
                </a:lnTo>
                <a:lnTo>
                  <a:pt x="663740" y="3937000"/>
                </a:lnTo>
                <a:lnTo>
                  <a:pt x="695630" y="3975100"/>
                </a:lnTo>
                <a:lnTo>
                  <a:pt x="728132" y="4000500"/>
                </a:lnTo>
                <a:lnTo>
                  <a:pt x="761235" y="4038600"/>
                </a:lnTo>
                <a:lnTo>
                  <a:pt x="794929" y="4064000"/>
                </a:lnTo>
                <a:lnTo>
                  <a:pt x="829206" y="4089400"/>
                </a:lnTo>
                <a:lnTo>
                  <a:pt x="864055" y="4127500"/>
                </a:lnTo>
                <a:lnTo>
                  <a:pt x="899466" y="4152900"/>
                </a:lnTo>
                <a:lnTo>
                  <a:pt x="935431" y="4178300"/>
                </a:lnTo>
                <a:lnTo>
                  <a:pt x="971939" y="4203700"/>
                </a:lnTo>
                <a:lnTo>
                  <a:pt x="1046546" y="4254500"/>
                </a:lnTo>
                <a:lnTo>
                  <a:pt x="3594033" y="4254500"/>
                </a:lnTo>
                <a:lnTo>
                  <a:pt x="3668640" y="4203700"/>
                </a:lnTo>
                <a:lnTo>
                  <a:pt x="3705148" y="4178300"/>
                </a:lnTo>
                <a:lnTo>
                  <a:pt x="3741113" y="4152900"/>
                </a:lnTo>
                <a:lnTo>
                  <a:pt x="3776524" y="4127500"/>
                </a:lnTo>
                <a:lnTo>
                  <a:pt x="3811373" y="4089400"/>
                </a:lnTo>
                <a:lnTo>
                  <a:pt x="3845650" y="4064000"/>
                </a:lnTo>
                <a:lnTo>
                  <a:pt x="3879344" y="4038600"/>
                </a:lnTo>
                <a:lnTo>
                  <a:pt x="3912447" y="4000500"/>
                </a:lnTo>
                <a:lnTo>
                  <a:pt x="3944949" y="3975100"/>
                </a:lnTo>
                <a:lnTo>
                  <a:pt x="3976839" y="3937000"/>
                </a:lnTo>
                <a:lnTo>
                  <a:pt x="4008108" y="3911600"/>
                </a:lnTo>
                <a:lnTo>
                  <a:pt x="4038747" y="3873500"/>
                </a:lnTo>
                <a:lnTo>
                  <a:pt x="4068746" y="3835400"/>
                </a:lnTo>
                <a:lnTo>
                  <a:pt x="4098095" y="3810000"/>
                </a:lnTo>
                <a:lnTo>
                  <a:pt x="4126784" y="3771900"/>
                </a:lnTo>
                <a:lnTo>
                  <a:pt x="4154804" y="3733800"/>
                </a:lnTo>
                <a:lnTo>
                  <a:pt x="4182145" y="3695700"/>
                </a:lnTo>
                <a:lnTo>
                  <a:pt x="4208798" y="3657600"/>
                </a:lnTo>
                <a:lnTo>
                  <a:pt x="4234752" y="3632200"/>
                </a:lnTo>
                <a:lnTo>
                  <a:pt x="4259998" y="3594100"/>
                </a:lnTo>
                <a:lnTo>
                  <a:pt x="4284526" y="3556000"/>
                </a:lnTo>
                <a:lnTo>
                  <a:pt x="4308327" y="3517900"/>
                </a:lnTo>
                <a:lnTo>
                  <a:pt x="4331390" y="3479800"/>
                </a:lnTo>
                <a:lnTo>
                  <a:pt x="4353707" y="3429000"/>
                </a:lnTo>
                <a:lnTo>
                  <a:pt x="4375268" y="3390900"/>
                </a:lnTo>
                <a:lnTo>
                  <a:pt x="4396062" y="3352800"/>
                </a:lnTo>
                <a:lnTo>
                  <a:pt x="4416081" y="3314700"/>
                </a:lnTo>
                <a:lnTo>
                  <a:pt x="4435314" y="3276600"/>
                </a:lnTo>
                <a:lnTo>
                  <a:pt x="4453751" y="3225800"/>
                </a:lnTo>
                <a:lnTo>
                  <a:pt x="4471384" y="3187700"/>
                </a:lnTo>
                <a:lnTo>
                  <a:pt x="4488202" y="3149600"/>
                </a:lnTo>
                <a:lnTo>
                  <a:pt x="4504196" y="3098800"/>
                </a:lnTo>
                <a:lnTo>
                  <a:pt x="4519356" y="3060700"/>
                </a:lnTo>
                <a:lnTo>
                  <a:pt x="4533672" y="3009900"/>
                </a:lnTo>
                <a:lnTo>
                  <a:pt x="4547134" y="2971800"/>
                </a:lnTo>
                <a:lnTo>
                  <a:pt x="4559734" y="2921000"/>
                </a:lnTo>
                <a:lnTo>
                  <a:pt x="4571461" y="2882900"/>
                </a:lnTo>
                <a:lnTo>
                  <a:pt x="4582305" y="2832100"/>
                </a:lnTo>
                <a:lnTo>
                  <a:pt x="4592257" y="2794000"/>
                </a:lnTo>
                <a:lnTo>
                  <a:pt x="4601308" y="2743200"/>
                </a:lnTo>
                <a:lnTo>
                  <a:pt x="4609447" y="2692400"/>
                </a:lnTo>
                <a:lnTo>
                  <a:pt x="4616664" y="2654300"/>
                </a:lnTo>
                <a:lnTo>
                  <a:pt x="4622951" y="2603500"/>
                </a:lnTo>
                <a:lnTo>
                  <a:pt x="4628297" y="2552700"/>
                </a:lnTo>
                <a:lnTo>
                  <a:pt x="4632693" y="2501900"/>
                </a:lnTo>
                <a:lnTo>
                  <a:pt x="4636129" y="2463800"/>
                </a:lnTo>
                <a:lnTo>
                  <a:pt x="4638595" y="2413000"/>
                </a:lnTo>
                <a:lnTo>
                  <a:pt x="4640082" y="2362200"/>
                </a:lnTo>
                <a:lnTo>
                  <a:pt x="4640580" y="2311400"/>
                </a:lnTo>
                <a:lnTo>
                  <a:pt x="4640082" y="2260600"/>
                </a:lnTo>
                <a:lnTo>
                  <a:pt x="4638595" y="2222500"/>
                </a:lnTo>
                <a:lnTo>
                  <a:pt x="4636129" y="2171700"/>
                </a:lnTo>
                <a:lnTo>
                  <a:pt x="4632693" y="2120900"/>
                </a:lnTo>
                <a:lnTo>
                  <a:pt x="4628297" y="2070100"/>
                </a:lnTo>
                <a:lnTo>
                  <a:pt x="4622951" y="2032000"/>
                </a:lnTo>
                <a:lnTo>
                  <a:pt x="4616664" y="1981200"/>
                </a:lnTo>
                <a:lnTo>
                  <a:pt x="4609447" y="1930400"/>
                </a:lnTo>
                <a:lnTo>
                  <a:pt x="4601308" y="1892300"/>
                </a:lnTo>
                <a:lnTo>
                  <a:pt x="4592257" y="1841500"/>
                </a:lnTo>
                <a:lnTo>
                  <a:pt x="4582305" y="1790700"/>
                </a:lnTo>
                <a:lnTo>
                  <a:pt x="4571461" y="1752600"/>
                </a:lnTo>
                <a:lnTo>
                  <a:pt x="4559734" y="1701800"/>
                </a:lnTo>
                <a:lnTo>
                  <a:pt x="4547134" y="1663700"/>
                </a:lnTo>
                <a:lnTo>
                  <a:pt x="4533672" y="1612900"/>
                </a:lnTo>
                <a:lnTo>
                  <a:pt x="4519356" y="1574800"/>
                </a:lnTo>
                <a:lnTo>
                  <a:pt x="4504196" y="1524000"/>
                </a:lnTo>
                <a:lnTo>
                  <a:pt x="4488202" y="1485900"/>
                </a:lnTo>
                <a:lnTo>
                  <a:pt x="4471384" y="1447800"/>
                </a:lnTo>
                <a:lnTo>
                  <a:pt x="4453751" y="1397000"/>
                </a:lnTo>
                <a:lnTo>
                  <a:pt x="4435314" y="1358900"/>
                </a:lnTo>
                <a:lnTo>
                  <a:pt x="4416081" y="1320800"/>
                </a:lnTo>
                <a:lnTo>
                  <a:pt x="4396062" y="1282700"/>
                </a:lnTo>
                <a:lnTo>
                  <a:pt x="4375268" y="1231900"/>
                </a:lnTo>
                <a:lnTo>
                  <a:pt x="4353707" y="1193800"/>
                </a:lnTo>
                <a:lnTo>
                  <a:pt x="4331390" y="1155700"/>
                </a:lnTo>
                <a:lnTo>
                  <a:pt x="4308327" y="1117600"/>
                </a:lnTo>
                <a:lnTo>
                  <a:pt x="4284526" y="1079500"/>
                </a:lnTo>
                <a:lnTo>
                  <a:pt x="4259998" y="1041400"/>
                </a:lnTo>
                <a:lnTo>
                  <a:pt x="4234752" y="1003300"/>
                </a:lnTo>
                <a:lnTo>
                  <a:pt x="4208798" y="965200"/>
                </a:lnTo>
                <a:lnTo>
                  <a:pt x="4182145" y="927100"/>
                </a:lnTo>
                <a:lnTo>
                  <a:pt x="4154804" y="889000"/>
                </a:lnTo>
                <a:lnTo>
                  <a:pt x="4126784" y="863600"/>
                </a:lnTo>
                <a:lnTo>
                  <a:pt x="4098095" y="825500"/>
                </a:lnTo>
                <a:lnTo>
                  <a:pt x="4068746" y="787400"/>
                </a:lnTo>
                <a:lnTo>
                  <a:pt x="4038747" y="762000"/>
                </a:lnTo>
                <a:lnTo>
                  <a:pt x="4008108" y="723900"/>
                </a:lnTo>
                <a:lnTo>
                  <a:pt x="3976839" y="685800"/>
                </a:lnTo>
                <a:lnTo>
                  <a:pt x="3944949" y="660400"/>
                </a:lnTo>
                <a:lnTo>
                  <a:pt x="3912447" y="622300"/>
                </a:lnTo>
                <a:lnTo>
                  <a:pt x="3879344" y="596900"/>
                </a:lnTo>
                <a:lnTo>
                  <a:pt x="3845650" y="571500"/>
                </a:lnTo>
                <a:lnTo>
                  <a:pt x="3811373" y="533400"/>
                </a:lnTo>
                <a:lnTo>
                  <a:pt x="3776524" y="508000"/>
                </a:lnTo>
                <a:lnTo>
                  <a:pt x="3741113" y="482600"/>
                </a:lnTo>
                <a:lnTo>
                  <a:pt x="3705148" y="457200"/>
                </a:lnTo>
                <a:lnTo>
                  <a:pt x="3668640" y="431800"/>
                </a:lnTo>
                <a:lnTo>
                  <a:pt x="3594033" y="381000"/>
                </a:lnTo>
                <a:lnTo>
                  <a:pt x="3517369" y="330200"/>
                </a:lnTo>
                <a:lnTo>
                  <a:pt x="3438726" y="279400"/>
                </a:lnTo>
                <a:lnTo>
                  <a:pt x="3398686" y="266700"/>
                </a:lnTo>
                <a:lnTo>
                  <a:pt x="3317219" y="215900"/>
                </a:lnTo>
                <a:lnTo>
                  <a:pt x="3275811" y="203200"/>
                </a:lnTo>
                <a:lnTo>
                  <a:pt x="3233966" y="177800"/>
                </a:lnTo>
                <a:lnTo>
                  <a:pt x="3149006" y="152400"/>
                </a:lnTo>
                <a:lnTo>
                  <a:pt x="3105909" y="127000"/>
                </a:lnTo>
                <a:lnTo>
                  <a:pt x="2793633" y="38100"/>
                </a:lnTo>
                <a:close/>
              </a:path>
              <a:path w="4640580" h="4254500">
                <a:moveTo>
                  <a:pt x="2701295" y="25400"/>
                </a:moveTo>
                <a:lnTo>
                  <a:pt x="1939284" y="25400"/>
                </a:lnTo>
                <a:lnTo>
                  <a:pt x="1892955" y="38100"/>
                </a:lnTo>
                <a:lnTo>
                  <a:pt x="2747624" y="38100"/>
                </a:lnTo>
                <a:lnTo>
                  <a:pt x="2701295" y="25400"/>
                </a:lnTo>
                <a:close/>
              </a:path>
              <a:path w="4640580" h="4254500">
                <a:moveTo>
                  <a:pt x="2607714" y="12700"/>
                </a:moveTo>
                <a:lnTo>
                  <a:pt x="2032865" y="12700"/>
                </a:lnTo>
                <a:lnTo>
                  <a:pt x="1985924" y="25400"/>
                </a:lnTo>
                <a:lnTo>
                  <a:pt x="2654655" y="25400"/>
                </a:lnTo>
                <a:lnTo>
                  <a:pt x="2607714" y="12700"/>
                </a:lnTo>
                <a:close/>
              </a:path>
              <a:path w="4640580" h="4254500">
                <a:moveTo>
                  <a:pt x="2512968" y="0"/>
                </a:moveTo>
                <a:lnTo>
                  <a:pt x="2127611" y="0"/>
                </a:lnTo>
                <a:lnTo>
                  <a:pt x="2080097" y="12700"/>
                </a:lnTo>
                <a:lnTo>
                  <a:pt x="2560482" y="12700"/>
                </a:lnTo>
                <a:lnTo>
                  <a:pt x="2512968" y="0"/>
                </a:lnTo>
                <a:close/>
              </a:path>
            </a:pathLst>
          </a:custGeom>
          <a:solidFill>
            <a:srgbClr val="1E3C61">
              <a:alpha val="67057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7" name="object 7"/>
          <p:cNvSpPr/>
          <p:nvPr/>
        </p:nvSpPr>
        <p:spPr>
          <a:xfrm>
            <a:off x="10896600" y="3377406"/>
            <a:ext cx="6357408" cy="60971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D7DDE4">
              <a:alpha val="67057"/>
            </a:srgbClr>
          </a:solidFill>
        </p:spPr>
        <p:txBody>
          <a:bodyPr wrap="square" lIns="0" tIns="0" rIns="0" bIns="0" rtlCol="0"/>
          <a:lstStyle/>
          <a:p>
            <a:pPr algn="ctr"/>
            <a:endParaRPr lang="uk-UA" sz="4035" dirty="0">
              <a:latin typeface="Palatino Linotype" panose="02040502050505030304" pitchFamily="18" charset="0"/>
            </a:endParaRPr>
          </a:p>
          <a:p>
            <a:pPr algn="ctr"/>
            <a:endParaRPr lang="uk-UA" sz="4035" dirty="0">
              <a:latin typeface="Palatino Linotype" panose="02040502050505030304" pitchFamily="18" charset="0"/>
            </a:endParaRPr>
          </a:p>
          <a:p>
            <a:pPr algn="ctr"/>
            <a:endParaRPr lang="uk-UA" sz="4035" dirty="0">
              <a:latin typeface="Palatino Linotype" panose="02040502050505030304" pitchFamily="18" charset="0"/>
            </a:endParaRPr>
          </a:p>
          <a:p>
            <a:pPr algn="ctr"/>
            <a:r>
              <a:rPr lang="uk-UA" sz="4035" dirty="0">
                <a:latin typeface="Palatino Linotype" panose="02040502050505030304" pitchFamily="18" charset="0"/>
              </a:rPr>
              <a:t>Зовнішні відносини із співвласниками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30259" y="9898570"/>
            <a:ext cx="228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5</a:t>
            </a:fld>
            <a:endParaRPr sz="1795">
              <a:latin typeface="Palatino Linotype"/>
              <a:cs typeface="Palatino Linotype"/>
            </a:endParaRPr>
          </a:p>
        </p:txBody>
      </p:sp>
      <p:pic>
        <p:nvPicPr>
          <p:cNvPr id="10" name="Рисунок 9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18" y="8094009"/>
            <a:ext cx="1888107" cy="162880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47904" y="1246333"/>
            <a:ext cx="6705600" cy="1682138"/>
          </a:xfrm>
          <a:prstGeom prst="rect">
            <a:avLst/>
          </a:prstGeom>
        </p:spPr>
        <p:txBody>
          <a:bodyPr vert="horz" wrap="square" lIns="0" tIns="19950" rIns="0" bIns="0" rtlCol="0">
            <a:spAutoFit/>
          </a:bodyPr>
          <a:lstStyle/>
          <a:p>
            <a:pPr algn="ctr"/>
            <a:br>
              <a:rPr 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 відносини співвласників</a:t>
            </a: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778029" y="411919"/>
            <a:ext cx="16230600" cy="1826191"/>
          </a:xfrm>
          <a:prstGeom prst="rect">
            <a:avLst/>
          </a:prstGeom>
        </p:spPr>
        <p:txBody>
          <a:bodyPr vert="horz" wrap="square" lIns="0" tIns="101650" rIns="0" bIns="0" rtlCol="0">
            <a:spAutoFit/>
          </a:bodyPr>
          <a:lstStyle>
            <a:lvl1pPr>
              <a:defRPr sz="4788" b="0" i="0">
                <a:solidFill>
                  <a:srgbClr val="1E3C6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defTabSz="914400"/>
            <a:r>
              <a:rPr lang="uk-UA" sz="4400" b="1" kern="0" dirty="0"/>
              <a:t>Право власності</a:t>
            </a:r>
          </a:p>
          <a:p>
            <a:pPr defTabSz="914400"/>
            <a:r>
              <a:rPr lang="ru-RU" sz="2400" kern="0" dirty="0"/>
              <a:t> </a:t>
            </a:r>
          </a:p>
          <a:p>
            <a:pPr defTabSz="914400"/>
            <a:endParaRPr lang="uk-UA" sz="4400" kern="0" dirty="0"/>
          </a:p>
        </p:txBody>
      </p:sp>
    </p:spTree>
    <p:extLst>
      <p:ext uri="{BB962C8B-B14F-4D97-AF65-F5344CB8AC3E}">
        <p14:creationId xmlns:p14="http://schemas.microsoft.com/office/powerpoint/2010/main" val="16084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0918" y="405606"/>
            <a:ext cx="13836767" cy="635698"/>
          </a:xfrm>
          <a:prstGeom prst="rect">
            <a:avLst/>
          </a:prstGeom>
        </p:spPr>
        <p:txBody>
          <a:bodyPr vert="horz" wrap="square" lIns="0" tIns="19950" rIns="0" bIns="0" rtlCol="0">
            <a:spAutoFit/>
          </a:bodyPr>
          <a:lstStyle/>
          <a:p>
            <a:pPr marL="19000">
              <a:spcBef>
                <a:spcPts val="157"/>
              </a:spcBef>
            </a:pPr>
            <a:r>
              <a:rPr lang="uk-UA" sz="4000" b="1" dirty="0"/>
              <a:t>Право спільної часткової власності</a:t>
            </a:r>
            <a:endParaRPr sz="4000" spc="-7" dirty="0"/>
          </a:p>
        </p:txBody>
      </p:sp>
      <p:sp>
        <p:nvSpPr>
          <p:cNvPr id="46" name="object 46"/>
          <p:cNvSpPr txBox="1"/>
          <p:nvPr/>
        </p:nvSpPr>
        <p:spPr>
          <a:xfrm>
            <a:off x="16530259" y="9898570"/>
            <a:ext cx="228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6</a:t>
            </a:fld>
            <a:endParaRPr sz="1795" dirty="0">
              <a:latin typeface="Palatino Linotype"/>
              <a:cs typeface="Palatino Linotype"/>
            </a:endParaRPr>
          </a:p>
        </p:txBody>
      </p:sp>
      <p:pic>
        <p:nvPicPr>
          <p:cNvPr id="47" name="Рисунок 46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18" y="8094009"/>
            <a:ext cx="1888107" cy="162880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14645578"/>
              </p:ext>
            </p:extLst>
          </p:nvPr>
        </p:nvGraphicFramePr>
        <p:xfrm>
          <a:off x="533400" y="1472406"/>
          <a:ext cx="17145000" cy="677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444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0918" y="405606"/>
            <a:ext cx="13836767" cy="635698"/>
          </a:xfrm>
          <a:prstGeom prst="rect">
            <a:avLst/>
          </a:prstGeom>
        </p:spPr>
        <p:txBody>
          <a:bodyPr vert="horz" wrap="square" lIns="0" tIns="19950" rIns="0" bIns="0" rtlCol="0">
            <a:spAutoFit/>
          </a:bodyPr>
          <a:lstStyle/>
          <a:p>
            <a:pPr marL="19000">
              <a:spcBef>
                <a:spcPts val="157"/>
              </a:spcBef>
            </a:pPr>
            <a:r>
              <a:rPr lang="uk-UA" sz="4000" b="1" dirty="0"/>
              <a:t>Право спільної сумісної власності подружжя</a:t>
            </a:r>
            <a:endParaRPr sz="4000" spc="-7" dirty="0"/>
          </a:p>
        </p:txBody>
      </p:sp>
      <p:sp>
        <p:nvSpPr>
          <p:cNvPr id="46" name="object 46"/>
          <p:cNvSpPr txBox="1"/>
          <p:nvPr/>
        </p:nvSpPr>
        <p:spPr>
          <a:xfrm>
            <a:off x="16530259" y="9898570"/>
            <a:ext cx="228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7</a:t>
            </a:fld>
            <a:endParaRPr sz="1795" dirty="0">
              <a:latin typeface="Palatino Linotype"/>
              <a:cs typeface="Palatino Linotype"/>
            </a:endParaRPr>
          </a:p>
        </p:txBody>
      </p:sp>
      <p:pic>
        <p:nvPicPr>
          <p:cNvPr id="47" name="Рисунок 46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18" y="8094009"/>
            <a:ext cx="1888107" cy="162880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12837672"/>
              </p:ext>
            </p:extLst>
          </p:nvPr>
        </p:nvGraphicFramePr>
        <p:xfrm>
          <a:off x="533400" y="1472406"/>
          <a:ext cx="17145000" cy="677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8534400" y="8447197"/>
            <a:ext cx="9144000" cy="13374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Сімейний</a:t>
            </a:r>
            <a:r>
              <a:rPr lang="ru-RU" b="1" dirty="0"/>
              <a:t> кодекс </a:t>
            </a:r>
            <a:r>
              <a:rPr lang="ru-RU" b="1" dirty="0" err="1"/>
              <a:t>України</a:t>
            </a:r>
            <a:r>
              <a:rPr lang="ru-RU" b="1" dirty="0"/>
              <a:t> – СКУ  </a:t>
            </a:r>
            <a:r>
              <a:rPr lang="ru-RU" dirty="0">
                <a:hlinkClick r:id="rId8"/>
              </a:rPr>
              <a:t>https://zakon.rada.gov.ua/laws/show/2947-14#Text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8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0918" y="405606"/>
            <a:ext cx="16527482" cy="1743694"/>
          </a:xfrm>
          <a:prstGeom prst="rect">
            <a:avLst/>
          </a:prstGeom>
        </p:spPr>
        <p:txBody>
          <a:bodyPr vert="horz" wrap="square" lIns="0" tIns="19950" rIns="0" bIns="0" rtlCol="0">
            <a:spAutoFit/>
          </a:bodyPr>
          <a:lstStyle/>
          <a:p>
            <a:pPr marL="19000">
              <a:spcBef>
                <a:spcPts val="157"/>
              </a:spcBef>
            </a:pPr>
            <a:r>
              <a:rPr lang="uk-UA" sz="4000" b="1" dirty="0"/>
              <a:t>Право спільної сумісної власності подружжя</a:t>
            </a:r>
            <a:br>
              <a:rPr lang="uk-UA" sz="4000" b="1" dirty="0"/>
            </a:br>
            <a:b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sz="2400" spc="-7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530259" y="9898570"/>
            <a:ext cx="228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8</a:t>
            </a:fld>
            <a:endParaRPr sz="1795" dirty="0">
              <a:latin typeface="Palatino Linotype"/>
              <a:cs typeface="Palatino Linotype"/>
            </a:endParaRPr>
          </a:p>
        </p:txBody>
      </p:sp>
      <p:pic>
        <p:nvPicPr>
          <p:cNvPr id="47" name="Рисунок 46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18" y="8094009"/>
            <a:ext cx="1888107" cy="162880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68806790"/>
              </p:ext>
            </p:extLst>
          </p:nvPr>
        </p:nvGraphicFramePr>
        <p:xfrm>
          <a:off x="533400" y="1472406"/>
          <a:ext cx="17145000" cy="677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892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551" y="1687202"/>
            <a:ext cx="15951469" cy="7535409"/>
          </a:xfrm>
          <a:custGeom>
            <a:avLst/>
            <a:gdLst/>
            <a:ahLst/>
            <a:cxnLst/>
            <a:rect l="l" t="t" r="r" b="b"/>
            <a:pathLst>
              <a:path w="10662285" h="5036820">
                <a:moveTo>
                  <a:pt x="0" y="5036820"/>
                </a:moveTo>
                <a:lnTo>
                  <a:pt x="10661904" y="5036820"/>
                </a:lnTo>
                <a:lnTo>
                  <a:pt x="10661904" y="0"/>
                </a:lnTo>
                <a:lnTo>
                  <a:pt x="0" y="0"/>
                </a:lnTo>
                <a:lnTo>
                  <a:pt x="0" y="5036820"/>
                </a:lnTo>
                <a:close/>
              </a:path>
            </a:pathLst>
          </a:custGeom>
          <a:ln w="12192">
            <a:solidFill>
              <a:srgbClr val="1E3C61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5438" y="411920"/>
            <a:ext cx="14443818" cy="1149083"/>
          </a:xfrm>
          <a:prstGeom prst="rect">
            <a:avLst/>
          </a:prstGeom>
        </p:spPr>
        <p:txBody>
          <a:bodyPr vert="horz" wrap="square" lIns="0" tIns="101650" rIns="0" bIns="0" rtlCol="0">
            <a:spAutoFit/>
          </a:bodyPr>
          <a:lstStyle/>
          <a:p>
            <a:r>
              <a:rPr lang="ru-RU" sz="3600" b="1" dirty="0" err="1"/>
              <a:t>Особистою</a:t>
            </a:r>
            <a:r>
              <a:rPr lang="ru-RU" sz="3600" b="1" dirty="0"/>
              <a:t> приватною </a:t>
            </a:r>
            <a:r>
              <a:rPr lang="ru-RU" sz="3600" b="1" dirty="0" err="1"/>
              <a:t>власністю</a:t>
            </a:r>
            <a:r>
              <a:rPr lang="ru-RU" sz="3600" b="1" dirty="0"/>
              <a:t> </a:t>
            </a:r>
            <a:r>
              <a:rPr lang="ru-RU" sz="3600" b="1" dirty="0" err="1"/>
              <a:t>дружини</a:t>
            </a:r>
            <a:r>
              <a:rPr lang="ru-RU" sz="3600" b="1" dirty="0"/>
              <a:t>, </a:t>
            </a:r>
            <a:r>
              <a:rPr lang="ru-RU" sz="3600" b="1" dirty="0" err="1"/>
              <a:t>чоловіка</a:t>
            </a:r>
            <a:r>
              <a:rPr lang="ru-RU" sz="3600" b="1" dirty="0"/>
              <a:t> є:</a:t>
            </a:r>
            <a:br>
              <a:rPr lang="ru-RU" sz="3600" b="1" dirty="0"/>
            </a:br>
            <a:r>
              <a:rPr lang="ru-RU" sz="3200" b="1" dirty="0"/>
              <a:t>(ст. 57 СКУ)</a:t>
            </a:r>
            <a:endParaRPr lang="uk-UA"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16530259" y="9898570"/>
            <a:ext cx="228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9</a:t>
            </a:fld>
            <a:endParaRPr sz="1795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8551" y="1687202"/>
            <a:ext cx="15747849" cy="7982904"/>
          </a:xfrm>
          <a:prstGeom prst="rect">
            <a:avLst/>
          </a:prstGeom>
        </p:spPr>
        <p:txBody>
          <a:bodyPr vert="horz" wrap="square" lIns="0" tIns="19000" rIns="0" bIns="0" rtlCol="0">
            <a:spAutoFit/>
          </a:bodyPr>
          <a:lstStyle/>
          <a:p>
            <a:pPr marL="342900" indent="-342900" algn="just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нею, ним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шлюбу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нею, ним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час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шлюбу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дарування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спадкування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нею, ним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час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шлюбу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належали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нею, ним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час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шлюбу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приватизацію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фонду"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(прим.: у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09.02.2011 року по 13.06.2012 року - об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спільної сумісної власності подружжя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 algn="just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нею, ним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час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шлюбу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перебувала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норм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кодексом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(прим.: у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09.02.2011 року по 13.06.2012 року - об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спільної сумісної власності подружжя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 algn="just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коштовності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вони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нагороди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одержали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заслуги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Суд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другим з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премії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нагороди,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належала, 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викупних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договорами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966" y="42750"/>
            <a:ext cx="1888107" cy="16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00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3717</Words>
  <Application>Microsoft Office PowerPoint</Application>
  <PresentationFormat>Произвольный</PresentationFormat>
  <Paragraphs>218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Palatino Linotype</vt:lpstr>
      <vt:lpstr>Times New Roman</vt:lpstr>
      <vt:lpstr>Wingdings</vt:lpstr>
      <vt:lpstr>Office Theme</vt:lpstr>
      <vt:lpstr>Особиста  та спільна власність на майно. Види спільної власності. Майно подружжя. Загальні правила.  Договори (шлюбний договір,  договір про поділ спільного майна.</vt:lpstr>
      <vt:lpstr>Право власності –  право особи на річ (майно), яке вона здійснює відповідно до закону за своєю волею, незалежно від волі інших осіб (ст. 316 ЦКУ)</vt:lpstr>
      <vt:lpstr>Право власності</vt:lpstr>
      <vt:lpstr>Право власності</vt:lpstr>
      <vt:lpstr>     Внутрішні відносини співвласників</vt:lpstr>
      <vt:lpstr>Право спільної часткової власності</vt:lpstr>
      <vt:lpstr>Право спільної сумісної власності подружжя</vt:lpstr>
      <vt:lpstr>Право спільної сумісної власності подружжя   </vt:lpstr>
      <vt:lpstr>Особистою приватною власністю дружини, чоловіка є: (ст. 57 СКУ)</vt:lpstr>
      <vt:lpstr>Особиста приватна власність дружини, чоловіка  (ст.ст. 57, 58 СКУ)</vt:lpstr>
      <vt:lpstr>Шлюбний договір</vt:lpstr>
      <vt:lpstr>Шлюбний договір</vt:lpstr>
      <vt:lpstr>Шлюбний договір</vt:lpstr>
      <vt:lpstr>Шлюбний договір</vt:lpstr>
      <vt:lpstr>Право спільної сумісної власності подружжя</vt:lpstr>
      <vt:lpstr>Право спільної сумісної власності подружжя</vt:lpstr>
      <vt:lpstr>Поділ майна, що є у спільній власності</vt:lpstr>
      <vt:lpstr>Здійснення права спільної сумісної власності після розірвання шлюбу (ст. 68 СКУ)</vt:lpstr>
      <vt:lpstr>Дякуємо за Вашу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von Carlsburg, V. (BNotK)</dc:creator>
  <cp:lastModifiedBy>Коняєва Валентина Дмитрівна</cp:lastModifiedBy>
  <cp:revision>88</cp:revision>
  <dcterms:created xsi:type="dcterms:W3CDTF">2024-06-13T06:56:00Z</dcterms:created>
  <dcterms:modified xsi:type="dcterms:W3CDTF">2024-06-17T05:44:46Z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2024-05-30T00:00:00Z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2024-06-13T00:00:00Z</vt:filetime>
  </property>
</Properties>
</file>