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sldIdLst>
    <p:sldId id="256" r:id="rId2"/>
    <p:sldId id="257" r:id="rId3"/>
    <p:sldId id="258" r:id="rId4"/>
    <p:sldId id="283" r:id="rId5"/>
    <p:sldId id="259" r:id="rId6"/>
    <p:sldId id="284" r:id="rId7"/>
    <p:sldId id="285" r:id="rId8"/>
    <p:sldId id="262" r:id="rId9"/>
    <p:sldId id="286" r:id="rId10"/>
    <p:sldId id="287" r:id="rId11"/>
    <p:sldId id="288" r:id="rId12"/>
    <p:sldId id="289" r:id="rId13"/>
    <p:sldId id="267" r:id="rId14"/>
    <p:sldId id="282" r:id="rId15"/>
    <p:sldId id="290" r:id="rId16"/>
    <p:sldId id="279" r:id="rId17"/>
  </p:sldIdLst>
  <p:sldSz cx="18288000" cy="10260013"/>
  <p:notesSz cx="12192000" cy="6858000"/>
  <p:defaultTextStyle>
    <a:defPPr>
      <a:defRPr lang="uk-UA"/>
    </a:defPPr>
    <a:lvl1pPr marL="0" algn="l" defTabSz="1370228" rtl="0" eaLnBrk="1" latinLnBrk="0" hangingPunct="1">
      <a:defRPr sz="2697" kern="1200">
        <a:solidFill>
          <a:schemeClr val="tx1"/>
        </a:solidFill>
        <a:latin typeface="+mn-lt"/>
        <a:ea typeface="+mn-ea"/>
        <a:cs typeface="+mn-cs"/>
      </a:defRPr>
    </a:lvl1pPr>
    <a:lvl2pPr marL="685114" algn="l" defTabSz="1370228" rtl="0" eaLnBrk="1" latinLnBrk="0" hangingPunct="1">
      <a:defRPr sz="2697" kern="1200">
        <a:solidFill>
          <a:schemeClr val="tx1"/>
        </a:solidFill>
        <a:latin typeface="+mn-lt"/>
        <a:ea typeface="+mn-ea"/>
        <a:cs typeface="+mn-cs"/>
      </a:defRPr>
    </a:lvl2pPr>
    <a:lvl3pPr marL="1370228" algn="l" defTabSz="1370228" rtl="0" eaLnBrk="1" latinLnBrk="0" hangingPunct="1">
      <a:defRPr sz="2697" kern="1200">
        <a:solidFill>
          <a:schemeClr val="tx1"/>
        </a:solidFill>
        <a:latin typeface="+mn-lt"/>
        <a:ea typeface="+mn-ea"/>
        <a:cs typeface="+mn-cs"/>
      </a:defRPr>
    </a:lvl3pPr>
    <a:lvl4pPr marL="2055343" algn="l" defTabSz="1370228" rtl="0" eaLnBrk="1" latinLnBrk="0" hangingPunct="1">
      <a:defRPr sz="2697" kern="1200">
        <a:solidFill>
          <a:schemeClr val="tx1"/>
        </a:solidFill>
        <a:latin typeface="+mn-lt"/>
        <a:ea typeface="+mn-ea"/>
        <a:cs typeface="+mn-cs"/>
      </a:defRPr>
    </a:lvl4pPr>
    <a:lvl5pPr marL="2740457" algn="l" defTabSz="1370228" rtl="0" eaLnBrk="1" latinLnBrk="0" hangingPunct="1">
      <a:defRPr sz="2697" kern="1200">
        <a:solidFill>
          <a:schemeClr val="tx1"/>
        </a:solidFill>
        <a:latin typeface="+mn-lt"/>
        <a:ea typeface="+mn-ea"/>
        <a:cs typeface="+mn-cs"/>
      </a:defRPr>
    </a:lvl5pPr>
    <a:lvl6pPr marL="3425571" algn="l" defTabSz="1370228" rtl="0" eaLnBrk="1" latinLnBrk="0" hangingPunct="1">
      <a:defRPr sz="2697" kern="1200">
        <a:solidFill>
          <a:schemeClr val="tx1"/>
        </a:solidFill>
        <a:latin typeface="+mn-lt"/>
        <a:ea typeface="+mn-ea"/>
        <a:cs typeface="+mn-cs"/>
      </a:defRPr>
    </a:lvl6pPr>
    <a:lvl7pPr marL="4110685" algn="l" defTabSz="1370228" rtl="0" eaLnBrk="1" latinLnBrk="0" hangingPunct="1">
      <a:defRPr sz="2697" kern="1200">
        <a:solidFill>
          <a:schemeClr val="tx1"/>
        </a:solidFill>
        <a:latin typeface="+mn-lt"/>
        <a:ea typeface="+mn-ea"/>
        <a:cs typeface="+mn-cs"/>
      </a:defRPr>
    </a:lvl7pPr>
    <a:lvl8pPr marL="4795799" algn="l" defTabSz="1370228" rtl="0" eaLnBrk="1" latinLnBrk="0" hangingPunct="1">
      <a:defRPr sz="2697" kern="1200">
        <a:solidFill>
          <a:schemeClr val="tx1"/>
        </a:solidFill>
        <a:latin typeface="+mn-lt"/>
        <a:ea typeface="+mn-ea"/>
        <a:cs typeface="+mn-cs"/>
      </a:defRPr>
    </a:lvl8pPr>
    <a:lvl9pPr marL="5480914" algn="l" defTabSz="1370228" rtl="0" eaLnBrk="1" latinLnBrk="0" hangingPunct="1">
      <a:defRPr sz="2697"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09"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94" y="48"/>
      </p:cViewPr>
      <p:guideLst>
        <p:guide orient="horz" pos="4309"/>
        <p:guide pos="32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0604"/>
            <a:ext cx="155448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45607"/>
            <a:ext cx="1280160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type="body" idx="1"/>
          </p:nvPr>
        </p:nvSpPr>
        <p:spPr>
          <a:xfrm>
            <a:off x="2691954" y="2610224"/>
            <a:ext cx="13006388" cy="368434"/>
          </a:xfrm>
        </p:spPr>
        <p:txBody>
          <a:bodyPr lIns="0" tIns="0" rIns="0" bIns="0"/>
          <a:lstStyle>
            <a:lvl1pPr>
              <a:defRPr sz="2394" b="0" i="0">
                <a:solidFill>
                  <a:srgbClr val="1E3C6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sz="half" idx="2"/>
          </p:nvPr>
        </p:nvSpPr>
        <p:spPr>
          <a:xfrm>
            <a:off x="914400" y="2359803"/>
            <a:ext cx="795528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59803"/>
            <a:ext cx="795528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7" name="Holder 7"/>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23258" y="9753851"/>
            <a:ext cx="537210" cy="504451"/>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17" name="bg object 17"/>
          <p:cNvSpPr/>
          <p:nvPr/>
        </p:nvSpPr>
        <p:spPr>
          <a:xfrm>
            <a:off x="16050006" y="9753851"/>
            <a:ext cx="1165860" cy="504451"/>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18" name="bg object 18"/>
          <p:cNvSpPr/>
          <p:nvPr/>
        </p:nvSpPr>
        <p:spPr>
          <a:xfrm>
            <a:off x="15816834" y="9753851"/>
            <a:ext cx="537210" cy="504451"/>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sp>
        <p:nvSpPr>
          <p:cNvPr id="2" name="Holder 2"/>
          <p:cNvSpPr>
            <a:spLocks noGrp="1"/>
          </p:cNvSpPr>
          <p:nvPr>
            <p:ph type="title"/>
          </p:nvPr>
        </p:nvSpPr>
        <p:spPr>
          <a:xfrm>
            <a:off x="1083716" y="556510"/>
            <a:ext cx="16120566" cy="736805"/>
          </a:xfrm>
        </p:spPr>
        <p:txBody>
          <a:bodyPr lIns="0" tIns="0" rIns="0" bIns="0"/>
          <a:lstStyle>
            <a:lvl1pPr>
              <a:defRPr sz="4788" b="0" i="0">
                <a:solidFill>
                  <a:srgbClr val="1E3C6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5" name="Holder 5"/>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4" name="Holder 4"/>
          <p:cNvSpPr>
            <a:spLocks noGrp="1"/>
          </p:cNvSpPr>
          <p:nvPr>
            <p:ph type="sldNum" sz="quarter" idx="7"/>
          </p:nvPr>
        </p:nvSpPr>
        <p:spPr/>
        <p:txBody>
          <a:bodyPr lIns="0" tIns="0" rIns="0" bIns="0"/>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6923258" y="9753851"/>
            <a:ext cx="537210" cy="504451"/>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17" name="bg object 17"/>
          <p:cNvSpPr/>
          <p:nvPr/>
        </p:nvSpPr>
        <p:spPr>
          <a:xfrm>
            <a:off x="16050006" y="9753851"/>
            <a:ext cx="1165860" cy="504451"/>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18" name="bg object 18"/>
          <p:cNvSpPr/>
          <p:nvPr/>
        </p:nvSpPr>
        <p:spPr>
          <a:xfrm>
            <a:off x="15816834" y="9753851"/>
            <a:ext cx="537210" cy="504451"/>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sp>
        <p:nvSpPr>
          <p:cNvPr id="19" name="bg object 19"/>
          <p:cNvSpPr/>
          <p:nvPr/>
        </p:nvSpPr>
        <p:spPr>
          <a:xfrm>
            <a:off x="1172718" y="9653531"/>
            <a:ext cx="1969770" cy="0"/>
          </a:xfrm>
          <a:custGeom>
            <a:avLst/>
            <a:gdLst/>
            <a:ahLst/>
            <a:cxnLst/>
            <a:rect l="l" t="t" r="r" b="b"/>
            <a:pathLst>
              <a:path w="1313180">
                <a:moveTo>
                  <a:pt x="0" y="0"/>
                </a:moveTo>
                <a:lnTo>
                  <a:pt x="1312671" y="0"/>
                </a:lnTo>
              </a:path>
            </a:pathLst>
          </a:custGeom>
          <a:ln w="12192">
            <a:solidFill>
              <a:srgbClr val="5F7488"/>
            </a:solidFill>
          </a:ln>
        </p:spPr>
        <p:txBody>
          <a:bodyPr wrap="square" lIns="0" tIns="0" rIns="0" bIns="0" rtlCol="0"/>
          <a:lstStyle/>
          <a:p>
            <a:endParaRPr sz="4035"/>
          </a:p>
        </p:txBody>
      </p:sp>
      <p:sp>
        <p:nvSpPr>
          <p:cNvPr id="20" name="bg object 20"/>
          <p:cNvSpPr/>
          <p:nvPr/>
        </p:nvSpPr>
        <p:spPr>
          <a:xfrm>
            <a:off x="1153288" y="393300"/>
            <a:ext cx="2052638"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sp>
        <p:nvSpPr>
          <p:cNvPr id="2" name="Holder 2"/>
          <p:cNvSpPr>
            <a:spLocks noGrp="1"/>
          </p:cNvSpPr>
          <p:nvPr>
            <p:ph type="title"/>
          </p:nvPr>
        </p:nvSpPr>
        <p:spPr>
          <a:xfrm>
            <a:off x="1083716" y="556510"/>
            <a:ext cx="16120566" cy="492443"/>
          </a:xfrm>
          <a:prstGeom prst="rect">
            <a:avLst/>
          </a:prstGeom>
        </p:spPr>
        <p:txBody>
          <a:bodyPr wrap="square" lIns="0" tIns="0" rIns="0" bIns="0">
            <a:spAutoFit/>
          </a:bodyPr>
          <a:lstStyle>
            <a:lvl1pPr>
              <a:defRPr sz="3200" b="0" i="0">
                <a:solidFill>
                  <a:srgbClr val="1E3C61"/>
                </a:solidFill>
                <a:latin typeface="Palatino Linotype"/>
                <a:cs typeface="Palatino Linotype"/>
              </a:defRPr>
            </a:lvl1pPr>
          </a:lstStyle>
          <a:p>
            <a:endParaRPr/>
          </a:p>
        </p:txBody>
      </p:sp>
      <p:sp>
        <p:nvSpPr>
          <p:cNvPr id="3" name="Holder 3"/>
          <p:cNvSpPr>
            <a:spLocks noGrp="1"/>
          </p:cNvSpPr>
          <p:nvPr>
            <p:ph type="body" idx="1"/>
          </p:nvPr>
        </p:nvSpPr>
        <p:spPr>
          <a:xfrm>
            <a:off x="2691954" y="2610224"/>
            <a:ext cx="13006388" cy="246221"/>
          </a:xfrm>
          <a:prstGeom prst="rect">
            <a:avLst/>
          </a:prstGeom>
        </p:spPr>
        <p:txBody>
          <a:bodyPr wrap="square" lIns="0" tIns="0" rIns="0" bIns="0">
            <a:spAutoFit/>
          </a:bodyPr>
          <a:lstStyle>
            <a:lvl1pPr>
              <a:defRPr sz="1600" b="0" i="0">
                <a:solidFill>
                  <a:srgbClr val="1E3C61"/>
                </a:solidFill>
                <a:latin typeface="Calibri"/>
                <a:cs typeface="Calibri"/>
              </a:defRPr>
            </a:lvl1pPr>
          </a:lstStyle>
          <a:p>
            <a:endParaRPr/>
          </a:p>
        </p:txBody>
      </p:sp>
      <p:sp>
        <p:nvSpPr>
          <p:cNvPr id="4" name="Holder 4"/>
          <p:cNvSpPr>
            <a:spLocks noGrp="1"/>
          </p:cNvSpPr>
          <p:nvPr>
            <p:ph type="ftr" sz="quarter" idx="5"/>
          </p:nvPr>
        </p:nvSpPr>
        <p:spPr>
          <a:xfrm>
            <a:off x="6217920" y="9541812"/>
            <a:ext cx="5852160" cy="4150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41812"/>
            <a:ext cx="4206240" cy="4150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6/17/2024</a:t>
            </a:fld>
            <a:endParaRPr lang="en-US"/>
          </a:p>
        </p:txBody>
      </p:sp>
      <p:sp>
        <p:nvSpPr>
          <p:cNvPr id="6" name="Holder 6"/>
          <p:cNvSpPr>
            <a:spLocks noGrp="1"/>
          </p:cNvSpPr>
          <p:nvPr>
            <p:ph type="sldNum" sz="quarter" idx="7"/>
          </p:nvPr>
        </p:nvSpPr>
        <p:spPr>
          <a:xfrm>
            <a:off x="16492538" y="9898572"/>
            <a:ext cx="342900" cy="692497"/>
          </a:xfrm>
          <a:prstGeom prst="rect">
            <a:avLst/>
          </a:prstGeom>
        </p:spPr>
        <p:txBody>
          <a:bodyPr wrap="square" lIns="0" tIns="0" rIns="0" bIns="0">
            <a:spAutoFit/>
          </a:bodyPr>
          <a:lstStyle>
            <a:lvl1pPr>
              <a:defRPr sz="1795" b="0" i="0">
                <a:solidFill>
                  <a:srgbClr val="FDFFFF"/>
                </a:solidFill>
                <a:latin typeface="Palatino Linotype"/>
                <a:cs typeface="Palatino Linotype"/>
              </a:defRPr>
            </a:lvl1pPr>
          </a:lstStyle>
          <a:p>
            <a:pPr marL="57001">
              <a:lnSpc>
                <a:spcPts val="1825"/>
              </a:lnSpc>
            </a:pPr>
            <a:fld id="{81D60167-4931-47E6-BA6A-407CBD079E47}" type="slidenum">
              <a:rPr lang="uk-UA" smtClean="0"/>
              <a:pPr marL="57001">
                <a:lnSpc>
                  <a:spcPts val="1825"/>
                </a:lnSpc>
              </a:pPr>
              <a:t>‹#›</a:t>
            </a:fld>
            <a:endParaRPr lang="uk-U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684017">
        <a:defRPr>
          <a:latin typeface="+mn-lt"/>
          <a:ea typeface="+mn-ea"/>
          <a:cs typeface="+mn-cs"/>
        </a:defRPr>
      </a:lvl2pPr>
      <a:lvl3pPr marL="1368034">
        <a:defRPr>
          <a:latin typeface="+mn-lt"/>
          <a:ea typeface="+mn-ea"/>
          <a:cs typeface="+mn-cs"/>
        </a:defRPr>
      </a:lvl3pPr>
      <a:lvl4pPr marL="2052051">
        <a:defRPr>
          <a:latin typeface="+mn-lt"/>
          <a:ea typeface="+mn-ea"/>
          <a:cs typeface="+mn-cs"/>
        </a:defRPr>
      </a:lvl4pPr>
      <a:lvl5pPr marL="2736068">
        <a:defRPr>
          <a:latin typeface="+mn-lt"/>
          <a:ea typeface="+mn-ea"/>
          <a:cs typeface="+mn-cs"/>
        </a:defRPr>
      </a:lvl5pPr>
      <a:lvl6pPr marL="3420085">
        <a:defRPr>
          <a:latin typeface="+mn-lt"/>
          <a:ea typeface="+mn-ea"/>
          <a:cs typeface="+mn-cs"/>
        </a:defRPr>
      </a:lvl6pPr>
      <a:lvl7pPr marL="4104102">
        <a:defRPr>
          <a:latin typeface="+mn-lt"/>
          <a:ea typeface="+mn-ea"/>
          <a:cs typeface="+mn-cs"/>
        </a:defRPr>
      </a:lvl7pPr>
      <a:lvl8pPr marL="4788118">
        <a:defRPr>
          <a:latin typeface="+mn-lt"/>
          <a:ea typeface="+mn-ea"/>
          <a:cs typeface="+mn-cs"/>
        </a:defRPr>
      </a:lvl8pPr>
      <a:lvl9pPr marL="5472135">
        <a:defRPr>
          <a:latin typeface="+mn-lt"/>
          <a:ea typeface="+mn-ea"/>
          <a:cs typeface="+mn-cs"/>
        </a:defRPr>
      </a:lvl9pPr>
    </p:bodyStyle>
    <p:otherStyle>
      <a:lvl1pPr marL="0">
        <a:defRPr>
          <a:latin typeface="+mn-lt"/>
          <a:ea typeface="+mn-ea"/>
          <a:cs typeface="+mn-cs"/>
        </a:defRPr>
      </a:lvl1pPr>
      <a:lvl2pPr marL="684017">
        <a:defRPr>
          <a:latin typeface="+mn-lt"/>
          <a:ea typeface="+mn-ea"/>
          <a:cs typeface="+mn-cs"/>
        </a:defRPr>
      </a:lvl2pPr>
      <a:lvl3pPr marL="1368034">
        <a:defRPr>
          <a:latin typeface="+mn-lt"/>
          <a:ea typeface="+mn-ea"/>
          <a:cs typeface="+mn-cs"/>
        </a:defRPr>
      </a:lvl3pPr>
      <a:lvl4pPr marL="2052051">
        <a:defRPr>
          <a:latin typeface="+mn-lt"/>
          <a:ea typeface="+mn-ea"/>
          <a:cs typeface="+mn-cs"/>
        </a:defRPr>
      </a:lvl4pPr>
      <a:lvl5pPr marL="2736068">
        <a:defRPr>
          <a:latin typeface="+mn-lt"/>
          <a:ea typeface="+mn-ea"/>
          <a:cs typeface="+mn-cs"/>
        </a:defRPr>
      </a:lvl5pPr>
      <a:lvl6pPr marL="3420085">
        <a:defRPr>
          <a:latin typeface="+mn-lt"/>
          <a:ea typeface="+mn-ea"/>
          <a:cs typeface="+mn-cs"/>
        </a:defRPr>
      </a:lvl6pPr>
      <a:lvl7pPr marL="4104102">
        <a:defRPr>
          <a:latin typeface="+mn-lt"/>
          <a:ea typeface="+mn-ea"/>
          <a:cs typeface="+mn-cs"/>
        </a:defRPr>
      </a:lvl7pPr>
      <a:lvl8pPr marL="4788118">
        <a:defRPr>
          <a:latin typeface="+mn-lt"/>
          <a:ea typeface="+mn-ea"/>
          <a:cs typeface="+mn-cs"/>
        </a:defRPr>
      </a:lvl8pPr>
      <a:lvl9pPr marL="547213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zakon.rada.gov.ua/laws/show/z1649-04#Text" TargetMode="External"/><Relationship Id="rId2" Type="http://schemas.openxmlformats.org/officeDocument/2006/relationships/hyperlink" Target="https://zakon.rada.gov.ua/laws/show/3425-12/prin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zakon.rada.gov.ua/laws/show/z1298-11/prin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zakon.rada.gov.ua/laws/show/1290-2021-%D0%BF#n60" TargetMode="External"/><Relationship Id="rId2" Type="http://schemas.openxmlformats.org/officeDocument/2006/relationships/hyperlink" Target="https://nais.gov.ua/p/opis-ta-zrazki"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zakon.rada.gov.ua/laws/show/1290-2021-%D0%BF#n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hyperlink" Target="https://nais.gov.ua/p/2022-po-teperishniy-chas"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zakon.rada.gov.ua/laws/show/3425-12/pri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anted.mvs.gov.ua/passport" TargetMode="External"/><Relationship Id="rId2" Type="http://schemas.openxmlformats.org/officeDocument/2006/relationships/hyperlink" Target="https://dmsu.gov.ua/services/nd.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usr.minjust.gov.ua/content/paid-search" TargetMode="External"/><Relationship Id="rId5" Type="http://schemas.openxmlformats.org/officeDocument/2006/relationships/hyperlink" Target="https://usr.minjust.gov.ua/content/free-search" TargetMode="External"/><Relationship Id="rId4" Type="http://schemas.openxmlformats.org/officeDocument/2006/relationships/hyperlink" Target="https://nais.gov.ua/register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eyestr.court.gov.u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rn.minjust.gov.ua/pages/default.aspx"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23989" y="2052002"/>
            <a:ext cx="18240022" cy="7296009"/>
            <a:chOff x="0" y="990600"/>
            <a:chExt cx="12192000" cy="4876800"/>
          </a:xfrm>
        </p:grpSpPr>
        <p:pic>
          <p:nvPicPr>
            <p:cNvPr id="4" name="object 4"/>
            <p:cNvPicPr/>
            <p:nvPr/>
          </p:nvPicPr>
          <p:blipFill>
            <a:blip r:embed="rId2" cstate="print"/>
            <a:stretch>
              <a:fillRect/>
            </a:stretch>
          </p:blipFill>
          <p:spPr>
            <a:xfrm>
              <a:off x="0" y="990600"/>
              <a:ext cx="12192000" cy="4876800"/>
            </a:xfrm>
            <a:prstGeom prst="rect">
              <a:avLst/>
            </a:prstGeom>
          </p:spPr>
        </p:pic>
        <p:sp>
          <p:nvSpPr>
            <p:cNvPr id="5" name="object 5"/>
            <p:cNvSpPr/>
            <p:nvPr/>
          </p:nvSpPr>
          <p:spPr>
            <a:xfrm>
              <a:off x="768095" y="1595627"/>
              <a:ext cx="6551930" cy="3633470"/>
            </a:xfrm>
            <a:custGeom>
              <a:avLst/>
              <a:gdLst/>
              <a:ahLst/>
              <a:cxnLst/>
              <a:rect l="l" t="t" r="r" b="b"/>
              <a:pathLst>
                <a:path w="6551930" h="3633470">
                  <a:moveTo>
                    <a:pt x="6551676" y="0"/>
                  </a:moveTo>
                  <a:lnTo>
                    <a:pt x="0" y="0"/>
                  </a:lnTo>
                  <a:lnTo>
                    <a:pt x="0" y="3633216"/>
                  </a:lnTo>
                  <a:lnTo>
                    <a:pt x="6551676" y="3633216"/>
                  </a:lnTo>
                  <a:lnTo>
                    <a:pt x="6551676" y="0"/>
                  </a:lnTo>
                  <a:close/>
                </a:path>
              </a:pathLst>
            </a:custGeom>
            <a:solidFill>
              <a:srgbClr val="FDFFFF"/>
            </a:solidFill>
          </p:spPr>
          <p:txBody>
            <a:bodyPr wrap="square" lIns="0" tIns="0" rIns="0" bIns="0" rtlCol="0"/>
            <a:lstStyle/>
            <a:p>
              <a:endParaRPr sz="4035"/>
            </a:p>
          </p:txBody>
        </p:sp>
      </p:grpSp>
      <p:sp>
        <p:nvSpPr>
          <p:cNvPr id="6" name="object 6"/>
          <p:cNvSpPr txBox="1">
            <a:spLocks noGrp="1"/>
          </p:cNvSpPr>
          <p:nvPr>
            <p:ph type="title"/>
          </p:nvPr>
        </p:nvSpPr>
        <p:spPr>
          <a:xfrm>
            <a:off x="1621623" y="3117373"/>
            <a:ext cx="8905083" cy="3404728"/>
          </a:xfrm>
          <a:prstGeom prst="rect">
            <a:avLst/>
          </a:prstGeom>
        </p:spPr>
        <p:txBody>
          <a:bodyPr vert="horz" wrap="square" lIns="0" tIns="19000" rIns="0" bIns="0" rtlCol="0">
            <a:spAutoFit/>
          </a:bodyPr>
          <a:lstStyle/>
          <a:p>
            <a:pPr algn="ctr"/>
            <a:r>
              <a:rPr lang="uk-UA" sz="2000" b="1" dirty="0">
                <a:solidFill>
                  <a:schemeClr val="accent1">
                    <a:lumMod val="75000"/>
                  </a:schemeClr>
                </a:solidFill>
                <a:latin typeface="Microsoft YaHei" panose="020B0503020204020204" pitchFamily="34" charset="-122"/>
                <a:ea typeface="Microsoft YaHei" panose="020B0503020204020204" pitchFamily="34" charset="-122"/>
              </a:rPr>
              <a:t>ІІ-й польсько-український </a:t>
            </a:r>
            <a:r>
              <a:rPr lang="uk-UA" sz="2000" b="1" dirty="0" err="1">
                <a:solidFill>
                  <a:schemeClr val="accent1">
                    <a:lumMod val="75000"/>
                  </a:schemeClr>
                </a:solidFill>
                <a:latin typeface="Microsoft YaHei" panose="020B0503020204020204" pitchFamily="34" charset="-122"/>
                <a:ea typeface="Microsoft YaHei" panose="020B0503020204020204" pitchFamily="34" charset="-122"/>
              </a:rPr>
              <a:t>вебінар</a:t>
            </a:r>
            <a:r>
              <a:rPr lang="uk-UA" sz="2000" b="1" dirty="0">
                <a:solidFill>
                  <a:schemeClr val="accent1">
                    <a:lumMod val="75000"/>
                  </a:schemeClr>
                </a:solidFill>
                <a:latin typeface="Microsoft YaHei" panose="020B0503020204020204" pitchFamily="34" charset="-122"/>
                <a:ea typeface="Microsoft YaHei" panose="020B0503020204020204" pitchFamily="34" charset="-122"/>
              </a:rPr>
              <a:t> </a:t>
            </a:r>
            <a:r>
              <a:rPr lang="en-US" sz="2000" dirty="0">
                <a:solidFill>
                  <a:schemeClr val="accent1">
                    <a:lumMod val="75000"/>
                  </a:schemeClr>
                </a:solidFill>
                <a:latin typeface="Microsoft YaHei" panose="020B0503020204020204" pitchFamily="34" charset="-122"/>
                <a:ea typeface="Microsoft YaHei" panose="020B0503020204020204" pitchFamily="34" charset="-122"/>
              </a:rPr>
              <a:t/>
            </a:r>
            <a:br>
              <a:rPr lang="en-US" sz="2000" dirty="0">
                <a:solidFill>
                  <a:schemeClr val="accent1">
                    <a:lumMod val="75000"/>
                  </a:schemeClr>
                </a:solidFill>
                <a:latin typeface="Microsoft YaHei" panose="020B0503020204020204" pitchFamily="34" charset="-122"/>
                <a:ea typeface="Microsoft YaHei" panose="020B0503020204020204" pitchFamily="34" charset="-122"/>
              </a:rPr>
            </a:br>
            <a:r>
              <a:rPr lang="uk-UA" sz="2000" b="1" dirty="0" smtClean="0">
                <a:solidFill>
                  <a:schemeClr val="accent1">
                    <a:lumMod val="75000"/>
                  </a:schemeClr>
                </a:solidFill>
                <a:latin typeface="Microsoft YaHei" panose="020B0503020204020204" pitchFamily="34" charset="-122"/>
                <a:ea typeface="Microsoft YaHei" panose="020B0503020204020204" pitchFamily="34" charset="-122"/>
              </a:rPr>
              <a:t>Нотаріат </a:t>
            </a:r>
            <a:r>
              <a:rPr lang="uk-UA" sz="2000" b="1" dirty="0">
                <a:solidFill>
                  <a:schemeClr val="accent1">
                    <a:lumMod val="75000"/>
                  </a:schemeClr>
                </a:solidFill>
                <a:latin typeface="Microsoft YaHei" panose="020B0503020204020204" pitchFamily="34" charset="-122"/>
                <a:ea typeface="Microsoft YaHei" panose="020B0503020204020204" pitchFamily="34" charset="-122"/>
              </a:rPr>
              <a:t>назустріч людям. Покращення взаємодії нотаріусів України та Республіки Польщі. Взаємне ознайомлення з роботою нотаріату України з особливостями, які внесла війна.</a:t>
            </a:r>
            <a:r>
              <a:rPr lang="en-US" sz="2000" dirty="0">
                <a:latin typeface="Microsoft YaHei" panose="020B0503020204020204" pitchFamily="34" charset="-122"/>
                <a:ea typeface="Microsoft YaHei" panose="020B0503020204020204" pitchFamily="34" charset="-122"/>
              </a:rPr>
              <a:t/>
            </a:r>
            <a:br>
              <a:rPr lang="en-US" sz="2000" dirty="0">
                <a:latin typeface="Microsoft YaHei" panose="020B0503020204020204" pitchFamily="34" charset="-122"/>
                <a:ea typeface="Microsoft YaHei" panose="020B0503020204020204" pitchFamily="34" charset="-122"/>
              </a:rPr>
            </a:br>
            <a:r>
              <a:rPr lang="uk-UA" sz="2000" b="1" dirty="0">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
            </a:r>
            <a:br>
              <a:rPr lang="en-US" sz="2000" dirty="0">
                <a:latin typeface="Microsoft YaHei" panose="020B0503020204020204" pitchFamily="34" charset="-122"/>
                <a:ea typeface="Microsoft YaHei" panose="020B0503020204020204" pitchFamily="34" charset="-122"/>
              </a:rPr>
            </a:br>
            <a:r>
              <a:rPr lang="uk-UA" sz="2000" b="1" dirty="0" smtClean="0">
                <a:latin typeface="Microsoft YaHei" panose="020B0503020204020204" pitchFamily="34" charset="-122"/>
                <a:ea typeface="Microsoft YaHei" panose="020B0503020204020204" pitchFamily="34" charset="-122"/>
              </a:rPr>
              <a:t>Доповідь на тему: </a:t>
            </a:r>
            <a:r>
              <a:rPr lang="uk-UA" sz="2000" b="1" dirty="0" smtClean="0">
                <a:latin typeface="Microsoft YaHei" panose="020B0503020204020204" pitchFamily="34" charset="-122"/>
                <a:ea typeface="Microsoft YaHei" panose="020B0503020204020204" pitchFamily="34" charset="-122"/>
              </a:rPr>
              <a:t/>
            </a:r>
            <a:br>
              <a:rPr lang="uk-UA" sz="2000" b="1" dirty="0" smtClean="0">
                <a:latin typeface="Microsoft YaHei" panose="020B0503020204020204" pitchFamily="34" charset="-122"/>
                <a:ea typeface="Microsoft YaHei" panose="020B0503020204020204" pitchFamily="34" charset="-122"/>
              </a:rPr>
            </a:br>
            <a:r>
              <a:rPr lang="uk-UA" sz="2000" b="1" dirty="0">
                <a:latin typeface="Microsoft YaHei" panose="020B0503020204020204" pitchFamily="34" charset="-122"/>
                <a:ea typeface="Microsoft YaHei" panose="020B0503020204020204" pitchFamily="34" charset="-122"/>
              </a:rPr>
              <a:t/>
            </a:r>
            <a:br>
              <a:rPr lang="uk-UA" sz="2000" b="1" dirty="0">
                <a:latin typeface="Microsoft YaHei" panose="020B0503020204020204" pitchFamily="34" charset="-122"/>
                <a:ea typeface="Microsoft YaHei" panose="020B0503020204020204" pitchFamily="34" charset="-122"/>
              </a:rPr>
            </a:br>
            <a:r>
              <a:rPr lang="uk-UA" sz="2000" b="1" dirty="0" smtClean="0"/>
              <a:t>Засвідчення </a:t>
            </a:r>
            <a:r>
              <a:rPr lang="uk-UA" sz="2000" b="1" dirty="0"/>
              <a:t>справжності підписів на документах</a:t>
            </a:r>
            <a:r>
              <a:rPr lang="uk-UA" sz="2000" b="1" dirty="0" smtClean="0"/>
              <a:t>.</a:t>
            </a:r>
            <a:br>
              <a:rPr lang="uk-UA" sz="2000" b="1" dirty="0" smtClean="0"/>
            </a:br>
            <a:r>
              <a:rPr lang="uk-UA" sz="2000" b="1" dirty="0" smtClean="0"/>
              <a:t> </a:t>
            </a:r>
            <a:r>
              <a:rPr lang="uk-UA" sz="2000" b="1" dirty="0"/>
              <a:t>Відмінність нотаріальної </a:t>
            </a:r>
            <a:r>
              <a:rPr lang="uk-UA" sz="2000" b="1" dirty="0" smtClean="0"/>
              <a:t>дії: засвідчення </a:t>
            </a:r>
            <a:r>
              <a:rPr lang="uk-UA" sz="2000" b="1" dirty="0"/>
              <a:t>справжності підпису від нотаріальної дії: посвідчення правочинів.</a:t>
            </a:r>
            <a:r>
              <a:rPr lang="uk-UA" sz="2000" dirty="0"/>
              <a:t/>
            </a:r>
            <a:br>
              <a:rPr lang="uk-UA" sz="2000" dirty="0"/>
            </a:br>
            <a:endParaRPr lang="uk-UA" sz="2000" dirty="0"/>
          </a:p>
        </p:txBody>
      </p:sp>
      <p:sp>
        <p:nvSpPr>
          <p:cNvPr id="7" name="object 7"/>
          <p:cNvSpPr txBox="1"/>
          <p:nvPr/>
        </p:nvSpPr>
        <p:spPr>
          <a:xfrm>
            <a:off x="1621623" y="7106913"/>
            <a:ext cx="7879082" cy="512587"/>
          </a:xfrm>
          <a:prstGeom prst="rect">
            <a:avLst/>
          </a:prstGeom>
        </p:spPr>
        <p:txBody>
          <a:bodyPr vert="horz" wrap="square" lIns="0" tIns="19950" rIns="0" bIns="0" rtlCol="0">
            <a:spAutoFit/>
          </a:bodyPr>
          <a:lstStyle/>
          <a:p>
            <a:r>
              <a:rPr lang="uk-UA" sz="1600" b="1" dirty="0"/>
              <a:t>Анна КОТЛЯР, </a:t>
            </a:r>
            <a:r>
              <a:rPr lang="uk-UA" sz="1600" dirty="0"/>
              <a:t>член Комісії з аналітично-методичного забезпечення нотаріальної</a:t>
            </a:r>
          </a:p>
          <a:p>
            <a:r>
              <a:rPr lang="uk-UA" sz="1600" dirty="0"/>
              <a:t>діяльності НПУ, нотаріус</a:t>
            </a:r>
            <a:endParaRPr sz="1600" dirty="0">
              <a:solidFill>
                <a:schemeClr val="tx2">
                  <a:lumMod val="75000"/>
                </a:schemeClr>
              </a:solidFill>
              <a:latin typeface="Calibri"/>
              <a:cs typeface="Calibri"/>
            </a:endParaRPr>
          </a:p>
        </p:txBody>
      </p:sp>
      <p:pic>
        <p:nvPicPr>
          <p:cNvPr id="8" name="Рисунок 7"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95" y="237960"/>
            <a:ext cx="3698600" cy="14720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1774" y="2164776"/>
            <a:ext cx="16527482" cy="703745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lIns="0" tIns="19950" rIns="0" bIns="0" rtlCol="0">
            <a:spAutoFit/>
          </a:bodyPr>
          <a:lstStyle/>
          <a:p>
            <a:r>
              <a:rPr lang="uk-UA" sz="2400" dirty="0" smtClean="0"/>
              <a:t/>
            </a:r>
            <a:br>
              <a:rPr lang="uk-UA" sz="2400" dirty="0" smtClean="0"/>
            </a:br>
            <a:r>
              <a:rPr lang="uk-UA" sz="2400" dirty="0" smtClean="0"/>
              <a:t>На </a:t>
            </a:r>
            <a:r>
              <a:rPr lang="uk-UA" sz="2400" dirty="0"/>
              <a:t>документі поданому нотаріусу або на роздрукованому нотаріусом на спеціальному бланку нотаріальних документів тексті (у випадку обов’язкового використання бланків) після підпису особи нотаріус робить </a:t>
            </a:r>
            <a:r>
              <a:rPr lang="uk-UA" sz="2400" b="1" dirty="0" err="1"/>
              <a:t>посвідчувальний</a:t>
            </a:r>
            <a:r>
              <a:rPr lang="uk-UA" sz="2400" b="1" dirty="0"/>
              <a:t> напис</a:t>
            </a:r>
            <a:r>
              <a:rPr lang="uk-UA" sz="2400" dirty="0"/>
              <a:t> про засвідчення справжності підпису на документі. </a:t>
            </a:r>
            <a:r>
              <a:rPr lang="uk-UA" sz="2400" dirty="0" smtClean="0"/>
              <a:t/>
            </a:r>
            <a:br>
              <a:rPr lang="uk-UA" sz="2400" dirty="0" smtClean="0"/>
            </a:br>
            <a:r>
              <a:rPr lang="uk-UA" sz="2400" dirty="0"/>
              <a:t/>
            </a:r>
            <a:br>
              <a:rPr lang="uk-UA" sz="2400" dirty="0"/>
            </a:br>
            <a:r>
              <a:rPr lang="uk-UA" sz="2400" dirty="0"/>
              <a:t>Форми </a:t>
            </a:r>
            <a:r>
              <a:rPr lang="uk-UA" sz="2400" dirty="0" err="1"/>
              <a:t>посвідчувальних</a:t>
            </a:r>
            <a:r>
              <a:rPr lang="uk-UA" sz="2400" dirty="0"/>
              <a:t> написів </a:t>
            </a:r>
            <a:r>
              <a:rPr lang="uk-UA" sz="2400" b="1" u="sng" dirty="0"/>
              <a:t>для нотаріусів </a:t>
            </a:r>
            <a:r>
              <a:rPr lang="uk-UA" sz="2400" dirty="0"/>
              <a:t>передбачено </a:t>
            </a:r>
            <a:r>
              <a:rPr lang="uk-UA" sz="2400" b="1" dirty="0"/>
              <a:t>Правилами ведення нотаріального діловодства</a:t>
            </a:r>
            <a:r>
              <a:rPr lang="uk-UA" sz="2400" dirty="0"/>
              <a:t>, затвердженими Наказом Міністерства юстиції України № 3253/5 від 22.12.2010 року із змінами (</a:t>
            </a:r>
            <a:r>
              <a:rPr lang="uk-UA" sz="2400" b="1" dirty="0"/>
              <a:t>форми № 64-71 </a:t>
            </a:r>
            <a:r>
              <a:rPr lang="uk-UA" sz="2400" b="1" u="sng" dirty="0">
                <a:hlinkClick r:id="rId2"/>
              </a:rPr>
              <a:t>https://zakon.rada.gov.ua/laws/show/3425-12/print</a:t>
            </a:r>
            <a:r>
              <a:rPr lang="uk-UA" sz="2400" b="1" dirty="0" smtClean="0"/>
              <a:t>).</a:t>
            </a:r>
            <a:br>
              <a:rPr lang="uk-UA" sz="2400" b="1" dirty="0" smtClean="0"/>
            </a:br>
            <a:r>
              <a:rPr lang="uk-UA" sz="2400" dirty="0"/>
              <a:t/>
            </a:r>
            <a:br>
              <a:rPr lang="uk-UA" sz="2400" dirty="0"/>
            </a:br>
            <a:r>
              <a:rPr lang="uk-UA" sz="2400" dirty="0"/>
              <a:t>Форми </a:t>
            </a:r>
            <a:r>
              <a:rPr lang="uk-UA" sz="2400" dirty="0" err="1"/>
              <a:t>посвідчувальних</a:t>
            </a:r>
            <a:r>
              <a:rPr lang="uk-UA" sz="2400" dirty="0"/>
              <a:t> написів </a:t>
            </a:r>
            <a:r>
              <a:rPr lang="uk-UA" sz="2400" b="1" u="sng" dirty="0"/>
              <a:t>для представників консульських установ </a:t>
            </a:r>
            <a:r>
              <a:rPr lang="uk-UA" sz="2400" dirty="0"/>
              <a:t>України передбачено </a:t>
            </a:r>
            <a:r>
              <a:rPr lang="uk-UA" sz="2400" b="1" dirty="0"/>
              <a:t>Положенням про порядок учинення нотаріальних дій в дипломатичних представництвах та консульських установах України, </a:t>
            </a:r>
            <a:r>
              <a:rPr lang="uk-UA" sz="2400" dirty="0"/>
              <a:t>затвердженим Наказом Міністерства юстиції України та Міністерства Закордонних справ України № 142/5/310 від 27.12.2004 року із змінами (</a:t>
            </a:r>
            <a:r>
              <a:rPr lang="uk-UA" sz="2400" b="1" dirty="0"/>
              <a:t>додатки № 17, 19-23</a:t>
            </a:r>
            <a:r>
              <a:rPr lang="uk-UA" sz="2400" dirty="0"/>
              <a:t> </a:t>
            </a:r>
            <a:r>
              <a:rPr lang="uk-UA" sz="2400" b="1" u="sng" dirty="0">
                <a:hlinkClick r:id="rId3"/>
              </a:rPr>
              <a:t>https://zakon.rada.gov.ua/laws/show/z1649-04#Text</a:t>
            </a:r>
            <a:r>
              <a:rPr lang="uk-UA" sz="2400" b="1" dirty="0" smtClean="0"/>
              <a:t>).</a:t>
            </a:r>
            <a:br>
              <a:rPr lang="uk-UA" sz="2400" b="1" dirty="0" smtClean="0"/>
            </a:br>
            <a:r>
              <a:rPr lang="uk-UA" sz="2400" dirty="0"/>
              <a:t/>
            </a:r>
            <a:br>
              <a:rPr lang="uk-UA" sz="2400" dirty="0"/>
            </a:br>
            <a:r>
              <a:rPr lang="uk-UA" sz="2400" dirty="0"/>
              <a:t>Форми </a:t>
            </a:r>
            <a:r>
              <a:rPr lang="uk-UA" sz="2400" dirty="0" err="1"/>
              <a:t>посвідчувальних</a:t>
            </a:r>
            <a:r>
              <a:rPr lang="uk-UA" sz="2400" dirty="0"/>
              <a:t> написів </a:t>
            </a:r>
            <a:r>
              <a:rPr lang="uk-UA" sz="2400" b="1" u="sng" dirty="0"/>
              <a:t>для посадових осіб органів місцевого самоврядування  </a:t>
            </a:r>
            <a:r>
              <a:rPr lang="uk-UA" sz="2400" dirty="0"/>
              <a:t>передбачено </a:t>
            </a:r>
            <a:r>
              <a:rPr lang="uk-UA" sz="2400" b="1" dirty="0"/>
              <a:t>Порядком вчинення нотаріальних дій посадовими особами органів місцевого самоврядування,</a:t>
            </a:r>
            <a:r>
              <a:rPr lang="uk-UA" sz="2400" dirty="0"/>
              <a:t> затвердженими Наказом Міністерства юстиції України № 3306/5 від 11.11.2011 року із змінами (</a:t>
            </a:r>
            <a:r>
              <a:rPr lang="uk-UA" sz="2400" b="1" dirty="0"/>
              <a:t>додатки № 9-13 </a:t>
            </a:r>
            <a:r>
              <a:rPr lang="ru-RU" sz="2400" b="1" u="sng" dirty="0" err="1">
                <a:hlinkClick r:id="rId4"/>
              </a:rPr>
              <a:t>https</a:t>
            </a:r>
            <a:r>
              <a:rPr lang="uk-UA" sz="2400" b="1" u="sng" dirty="0">
                <a:hlinkClick r:id="rId4"/>
              </a:rPr>
              <a:t>://</a:t>
            </a:r>
            <a:r>
              <a:rPr lang="ru-RU" sz="2400" b="1" u="sng" dirty="0" err="1">
                <a:hlinkClick r:id="rId4"/>
              </a:rPr>
              <a:t>zakon</a:t>
            </a:r>
            <a:r>
              <a:rPr lang="uk-UA" sz="2400" b="1" u="sng" dirty="0">
                <a:hlinkClick r:id="rId4"/>
              </a:rPr>
              <a:t>.</a:t>
            </a:r>
            <a:r>
              <a:rPr lang="ru-RU" sz="2400" b="1" u="sng" dirty="0" err="1">
                <a:hlinkClick r:id="rId4"/>
              </a:rPr>
              <a:t>rada</a:t>
            </a:r>
            <a:r>
              <a:rPr lang="uk-UA" sz="2400" b="1" u="sng" dirty="0">
                <a:hlinkClick r:id="rId4"/>
              </a:rPr>
              <a:t>.</a:t>
            </a:r>
            <a:r>
              <a:rPr lang="ru-RU" sz="2400" b="1" u="sng" dirty="0" err="1">
                <a:hlinkClick r:id="rId4"/>
              </a:rPr>
              <a:t>gov</a:t>
            </a:r>
            <a:r>
              <a:rPr lang="uk-UA" sz="2400" b="1" u="sng" dirty="0">
                <a:hlinkClick r:id="rId4"/>
              </a:rPr>
              <a:t>.</a:t>
            </a:r>
            <a:r>
              <a:rPr lang="ru-RU" sz="2400" b="1" u="sng" dirty="0" err="1">
                <a:hlinkClick r:id="rId4"/>
              </a:rPr>
              <a:t>ua</a:t>
            </a:r>
            <a:r>
              <a:rPr lang="uk-UA" sz="2400" b="1" u="sng" dirty="0">
                <a:hlinkClick r:id="rId4"/>
              </a:rPr>
              <a:t>/</a:t>
            </a:r>
            <a:r>
              <a:rPr lang="ru-RU" sz="2400" b="1" u="sng" dirty="0" err="1">
                <a:hlinkClick r:id="rId4"/>
              </a:rPr>
              <a:t>laws</a:t>
            </a:r>
            <a:r>
              <a:rPr lang="uk-UA" sz="2400" b="1" u="sng" dirty="0">
                <a:hlinkClick r:id="rId4"/>
              </a:rPr>
              <a:t>/</a:t>
            </a:r>
            <a:r>
              <a:rPr lang="ru-RU" sz="2400" b="1" u="sng" dirty="0" err="1">
                <a:hlinkClick r:id="rId4"/>
              </a:rPr>
              <a:t>show</a:t>
            </a:r>
            <a:r>
              <a:rPr lang="uk-UA" sz="2400" b="1" u="sng" dirty="0">
                <a:hlinkClick r:id="rId4"/>
              </a:rPr>
              <a:t>/</a:t>
            </a:r>
            <a:r>
              <a:rPr lang="ru-RU" sz="2400" b="1" u="sng" dirty="0">
                <a:hlinkClick r:id="rId4"/>
              </a:rPr>
              <a:t>z</a:t>
            </a:r>
            <a:r>
              <a:rPr lang="uk-UA" sz="2400" b="1" u="sng" dirty="0">
                <a:hlinkClick r:id="rId4"/>
              </a:rPr>
              <a:t>1298-11/</a:t>
            </a:r>
            <a:r>
              <a:rPr lang="ru-RU" sz="2400" b="1" u="sng" dirty="0" err="1">
                <a:hlinkClick r:id="rId4"/>
              </a:rPr>
              <a:t>print</a:t>
            </a:r>
            <a:r>
              <a:rPr lang="uk-UA" sz="2400" dirty="0" smtClean="0"/>
              <a:t>).</a:t>
            </a:r>
            <a:br>
              <a:rPr lang="uk-UA" sz="2400" dirty="0" smtClean="0"/>
            </a:br>
            <a:endParaRPr lang="uk-UA" sz="2400" dirty="0">
              <a:latin typeface="Times New Roman" pitchFamily="18" charset="0"/>
              <a:cs typeface="Times New Roman" pitchFamily="18" charset="0"/>
            </a:endParaRPr>
          </a:p>
        </p:txBody>
      </p:sp>
      <p:sp>
        <p:nvSpPr>
          <p:cNvPr id="46"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10</a:t>
            </a:fld>
            <a:endParaRPr sz="1795">
              <a:latin typeface="Palatino Linotype"/>
              <a:cs typeface="Palatino Linotype"/>
            </a:endParaRPr>
          </a:p>
        </p:txBody>
      </p:sp>
      <p:pic>
        <p:nvPicPr>
          <p:cNvPr id="5" name="Рисунок 4"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481806"/>
            <a:ext cx="3698600" cy="1472043"/>
          </a:xfrm>
          <a:prstGeom prst="rect">
            <a:avLst/>
          </a:prstGeom>
        </p:spPr>
      </p:pic>
    </p:spTree>
    <p:extLst>
      <p:ext uri="{BB962C8B-B14F-4D97-AF65-F5344CB8AC3E}">
        <p14:creationId xmlns:p14="http://schemas.microsoft.com/office/powerpoint/2010/main" val="1929078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551" y="1687202"/>
            <a:ext cx="15951469" cy="7720010"/>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3" name="object 3"/>
          <p:cNvSpPr txBox="1">
            <a:spLocks noGrp="1"/>
          </p:cNvSpPr>
          <p:nvPr>
            <p:ph type="title"/>
          </p:nvPr>
        </p:nvSpPr>
        <p:spPr>
          <a:xfrm>
            <a:off x="3200400" y="411920"/>
            <a:ext cx="12528856" cy="769492"/>
          </a:xfrm>
          <a:prstGeom prst="rect">
            <a:avLst/>
          </a:prstGeom>
        </p:spPr>
        <p:txBody>
          <a:bodyPr vert="horz" wrap="square" lIns="0" tIns="101650" rIns="0" bIns="0" rtlCol="0">
            <a:spAutoFit/>
          </a:bodyPr>
          <a:lstStyle/>
          <a:p>
            <a:pPr marL="19000" marR="7600">
              <a:lnSpc>
                <a:spcPts val="5177"/>
              </a:lnSpc>
              <a:spcBef>
                <a:spcPts val="800"/>
              </a:spcBef>
            </a:pPr>
            <a:r>
              <a:rPr lang="uk-UA" spc="-7" dirty="0" smtClean="0"/>
              <a:t> </a:t>
            </a:r>
            <a:endParaRPr dirty="0"/>
          </a:p>
        </p:txBody>
      </p:sp>
      <p:sp>
        <p:nvSpPr>
          <p:cNvPr id="5" name="object 5"/>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11</a:t>
            </a:fld>
            <a:endParaRPr sz="1795">
              <a:latin typeface="Palatino Linotype"/>
              <a:cs typeface="Palatino Linotype"/>
            </a:endParaRPr>
          </a:p>
        </p:txBody>
      </p:sp>
      <p:sp>
        <p:nvSpPr>
          <p:cNvPr id="4" name="object 4"/>
          <p:cNvSpPr txBox="1"/>
          <p:nvPr/>
        </p:nvSpPr>
        <p:spPr>
          <a:xfrm>
            <a:off x="1447799" y="1877649"/>
            <a:ext cx="15196459" cy="5928496"/>
          </a:xfrm>
          <a:prstGeom prst="rect">
            <a:avLst/>
          </a:prstGeom>
        </p:spPr>
        <p:txBody>
          <a:bodyPr vert="horz" wrap="square" lIns="0" tIns="19000" rIns="0" bIns="0" rtlCol="0">
            <a:spAutoFit/>
          </a:bodyPr>
          <a:lstStyle/>
          <a:p>
            <a:r>
              <a:rPr lang="uk-UA" sz="2400" dirty="0">
                <a:latin typeface="Palatino Linotype" panose="02040502050505030304" pitchFamily="18" charset="0"/>
              </a:rPr>
              <a:t>Наприклад, </a:t>
            </a:r>
            <a:endParaRPr lang="uk-UA" sz="2400" dirty="0" smtClean="0">
              <a:latin typeface="Palatino Linotype" panose="02040502050505030304" pitchFamily="18" charset="0"/>
            </a:endParaRPr>
          </a:p>
          <a:p>
            <a:endParaRPr lang="uk-UA" sz="2400" dirty="0">
              <a:latin typeface="Palatino Linotype" panose="02040502050505030304" pitchFamily="18" charset="0"/>
            </a:endParaRPr>
          </a:p>
          <a:p>
            <a:r>
              <a:rPr lang="uk-UA" sz="2400" dirty="0" err="1" smtClean="0">
                <a:latin typeface="Palatino Linotype" panose="02040502050505030304" pitchFamily="18" charset="0"/>
              </a:rPr>
              <a:t>посвідчувальний</a:t>
            </a:r>
            <a:r>
              <a:rPr lang="uk-UA" sz="2400" dirty="0" smtClean="0">
                <a:latin typeface="Palatino Linotype" panose="02040502050505030304" pitchFamily="18" charset="0"/>
              </a:rPr>
              <a:t> </a:t>
            </a:r>
            <a:r>
              <a:rPr lang="uk-UA" sz="2400" b="1" dirty="0">
                <a:latin typeface="Palatino Linotype" panose="02040502050505030304" pitchFamily="18" charset="0"/>
              </a:rPr>
              <a:t>напис про засвідчення справжності підпису фізичної особи на документах</a:t>
            </a:r>
            <a:r>
              <a:rPr lang="uk-UA" sz="2400" dirty="0">
                <a:latin typeface="Palatino Linotype" panose="02040502050505030304" pitchFamily="18" charset="0"/>
              </a:rPr>
              <a:t>, що використовується нотаріусом (форма № 64, приклад заповненої форми)</a:t>
            </a:r>
          </a:p>
          <a:p>
            <a:pPr algn="just" hangingPunct="0"/>
            <a:endParaRPr lang="uk-UA" sz="2400" dirty="0" smtClean="0">
              <a:solidFill>
                <a:schemeClr val="tx2"/>
              </a:solidFill>
              <a:latin typeface="Palatino Linotype" panose="02040502050505030304" pitchFamily="18" charset="0"/>
            </a:endParaRPr>
          </a:p>
          <a:p>
            <a:pPr algn="just" hangingPunct="0"/>
            <a:endParaRPr lang="uk-UA" sz="2400" dirty="0">
              <a:solidFill>
                <a:schemeClr val="tx2"/>
              </a:solidFill>
              <a:latin typeface="Palatino Linotype" panose="02040502050505030304" pitchFamily="18" charset="0"/>
            </a:endParaRPr>
          </a:p>
          <a:p>
            <a:pPr algn="just" hangingPunct="0"/>
            <a:r>
              <a:rPr lang="uk-UA" sz="2400" dirty="0" smtClean="0">
                <a:solidFill>
                  <a:schemeClr val="tx2"/>
                </a:solidFill>
                <a:latin typeface="Palatino Linotype" panose="02040502050505030304" pitchFamily="18" charset="0"/>
              </a:rPr>
              <a:t>Місто </a:t>
            </a:r>
            <a:r>
              <a:rPr lang="uk-UA" sz="2400" dirty="0">
                <a:solidFill>
                  <a:schemeClr val="tx2"/>
                </a:solidFill>
                <a:latin typeface="Palatino Linotype" panose="02040502050505030304" pitchFamily="18" charset="0"/>
              </a:rPr>
              <a:t>Київ, </a:t>
            </a:r>
            <a:r>
              <a:rPr lang="uk-UA" sz="2400" dirty="0" err="1">
                <a:solidFill>
                  <a:schemeClr val="tx2"/>
                </a:solidFill>
                <a:latin typeface="Palatino Linotype" panose="02040502050505030304" pitchFamily="18" charset="0"/>
              </a:rPr>
              <a:t>Ук</a:t>
            </a:r>
            <a:r>
              <a:rPr lang="ru-RU" sz="2400" dirty="0">
                <a:solidFill>
                  <a:schemeClr val="tx2"/>
                </a:solidFill>
                <a:latin typeface="Palatino Linotype" panose="02040502050505030304" pitchFamily="18" charset="0"/>
              </a:rPr>
              <a:t>p</a:t>
            </a:r>
            <a:r>
              <a:rPr lang="uk-UA" sz="2400" dirty="0" err="1">
                <a:solidFill>
                  <a:schemeClr val="tx2"/>
                </a:solidFill>
                <a:latin typeface="Palatino Linotype" panose="02040502050505030304" pitchFamily="18" charset="0"/>
              </a:rPr>
              <a:t>аїна</a:t>
            </a:r>
            <a:r>
              <a:rPr lang="uk-UA" sz="2400" dirty="0">
                <a:solidFill>
                  <a:schemeClr val="tx2"/>
                </a:solidFill>
                <a:latin typeface="Palatino Linotype" panose="02040502050505030304" pitchFamily="18" charset="0"/>
              </a:rPr>
              <a:t> </a:t>
            </a:r>
          </a:p>
          <a:p>
            <a:pPr algn="just" hangingPunct="0"/>
            <a:r>
              <a:rPr lang="uk-UA" sz="2400" dirty="0">
                <a:solidFill>
                  <a:schemeClr val="tx2"/>
                </a:solidFill>
                <a:latin typeface="Palatino Linotype" panose="02040502050505030304" pitchFamily="18" charset="0"/>
              </a:rPr>
              <a:t>вісімнадцятого червня дві тисячі двадцять четвертого </a:t>
            </a:r>
            <a:r>
              <a:rPr lang="ru-RU" sz="2400" dirty="0">
                <a:solidFill>
                  <a:schemeClr val="tx2"/>
                </a:solidFill>
                <a:latin typeface="Palatino Linotype" panose="02040502050505030304" pitchFamily="18" charset="0"/>
              </a:rPr>
              <a:t>p</a:t>
            </a:r>
            <a:r>
              <a:rPr lang="uk-UA" sz="2400" dirty="0">
                <a:solidFill>
                  <a:schemeClr val="tx2"/>
                </a:solidFill>
                <a:latin typeface="Palatino Linotype" panose="02040502050505030304" pitchFamily="18" charset="0"/>
              </a:rPr>
              <a:t>оку</a:t>
            </a:r>
          </a:p>
          <a:p>
            <a:pPr algn="just"/>
            <a:r>
              <a:rPr lang="uk-UA" sz="2400" dirty="0">
                <a:solidFill>
                  <a:schemeClr val="tx2"/>
                </a:solidFill>
                <a:latin typeface="Palatino Linotype" panose="02040502050505030304" pitchFamily="18" charset="0"/>
              </a:rPr>
              <a:t>Я, </a:t>
            </a:r>
            <a:r>
              <a:rPr lang="uk-UA" sz="2400" b="1" i="1" dirty="0">
                <a:solidFill>
                  <a:schemeClr val="tx2"/>
                </a:solidFill>
                <a:latin typeface="Palatino Linotype" panose="02040502050505030304" pitchFamily="18" charset="0"/>
              </a:rPr>
              <a:t>Прізвище та ініціали</a:t>
            </a:r>
            <a:r>
              <a:rPr lang="uk-UA" sz="2400" dirty="0">
                <a:solidFill>
                  <a:schemeClr val="tx2"/>
                </a:solidFill>
                <a:latin typeface="Palatino Linotype" panose="02040502050505030304" pitchFamily="18" charset="0"/>
              </a:rPr>
              <a:t>, приватний нотаріус Київського міського нотаріального округу, </a:t>
            </a:r>
            <a:r>
              <a:rPr lang="uk-UA" sz="2400" dirty="0" err="1">
                <a:solidFill>
                  <a:schemeClr val="tx2"/>
                </a:solidFill>
                <a:latin typeface="Palatino Linotype" panose="02040502050505030304" pitchFamily="18" charset="0"/>
              </a:rPr>
              <a:t>засв</a:t>
            </a:r>
            <a:r>
              <a:rPr lang="ru-RU" sz="2400" dirty="0">
                <a:solidFill>
                  <a:schemeClr val="tx2"/>
                </a:solidFill>
                <a:latin typeface="Palatino Linotype" panose="02040502050505030304" pitchFamily="18" charset="0"/>
              </a:rPr>
              <a:t>i</a:t>
            </a:r>
            <a:r>
              <a:rPr lang="uk-UA" sz="2400" dirty="0">
                <a:solidFill>
                  <a:schemeClr val="tx2"/>
                </a:solidFill>
                <a:latin typeface="Palatino Linotype" panose="02040502050505030304" pitchFamily="18" charset="0"/>
              </a:rPr>
              <a:t>дчую </a:t>
            </a:r>
            <a:r>
              <a:rPr lang="uk-UA" sz="2400" dirty="0" err="1">
                <a:solidFill>
                  <a:schemeClr val="tx2"/>
                </a:solidFill>
                <a:latin typeface="Palatino Linotype" panose="02040502050505030304" pitchFamily="18" charset="0"/>
              </a:rPr>
              <a:t>сп</a:t>
            </a:r>
            <a:r>
              <a:rPr lang="ru-RU" sz="2400" dirty="0">
                <a:solidFill>
                  <a:schemeClr val="tx2"/>
                </a:solidFill>
                <a:latin typeface="Palatino Linotype" panose="02040502050505030304" pitchFamily="18" charset="0"/>
              </a:rPr>
              <a:t>p</a:t>
            </a:r>
            <a:r>
              <a:rPr lang="uk-UA" sz="2400" dirty="0" err="1">
                <a:solidFill>
                  <a:schemeClr val="tx2"/>
                </a:solidFill>
                <a:latin typeface="Palatino Linotype" panose="02040502050505030304" pitchFamily="18" charset="0"/>
              </a:rPr>
              <a:t>авжн</a:t>
            </a:r>
            <a:r>
              <a:rPr lang="ru-RU" sz="2400" dirty="0">
                <a:solidFill>
                  <a:schemeClr val="tx2"/>
                </a:solidFill>
                <a:latin typeface="Palatino Linotype" panose="02040502050505030304" pitchFamily="18" charset="0"/>
              </a:rPr>
              <a:t>i</a:t>
            </a:r>
            <a:r>
              <a:rPr lang="uk-UA" sz="2400" dirty="0" err="1">
                <a:solidFill>
                  <a:schemeClr val="tx2"/>
                </a:solidFill>
                <a:latin typeface="Palatino Linotype" panose="02040502050505030304" pitchFamily="18" charset="0"/>
              </a:rPr>
              <a:t>сть</a:t>
            </a:r>
            <a:r>
              <a:rPr lang="uk-UA" sz="2400" dirty="0">
                <a:solidFill>
                  <a:schemeClr val="tx2"/>
                </a:solidFill>
                <a:latin typeface="Palatino Linotype" panose="02040502050505030304" pitchFamily="18" charset="0"/>
              </a:rPr>
              <a:t> підпису </a:t>
            </a:r>
            <a:r>
              <a:rPr lang="uk-UA" sz="2400" b="1" i="1" dirty="0">
                <a:solidFill>
                  <a:schemeClr val="tx2"/>
                </a:solidFill>
                <a:latin typeface="Palatino Linotype" panose="02040502050505030304" pitchFamily="18" charset="0"/>
              </a:rPr>
              <a:t>Прізвище ім’я та по батькові (за наявності) особи</a:t>
            </a:r>
            <a:r>
              <a:rPr lang="uk-UA" sz="2400" b="1" dirty="0">
                <a:solidFill>
                  <a:schemeClr val="tx2"/>
                </a:solidFill>
                <a:latin typeface="Palatino Linotype" panose="02040502050505030304" pitchFamily="18" charset="0"/>
              </a:rPr>
              <a:t>,</a:t>
            </a:r>
            <a:r>
              <a:rPr lang="uk-UA" sz="2400" dirty="0">
                <a:solidFill>
                  <a:schemeClr val="tx2"/>
                </a:solidFill>
                <a:latin typeface="Palatino Linotype" panose="02040502050505030304" pitchFamily="18" charset="0"/>
              </a:rPr>
              <a:t> який зроблено у моїй присутності.</a:t>
            </a:r>
          </a:p>
          <a:p>
            <a:pPr algn="just" hangingPunct="0"/>
            <a:r>
              <a:rPr lang="uk-UA" sz="2400" dirty="0">
                <a:solidFill>
                  <a:schemeClr val="tx2"/>
                </a:solidFill>
                <a:latin typeface="Palatino Linotype" panose="02040502050505030304" pitchFamily="18" charset="0"/>
              </a:rPr>
              <a:t>Особу </a:t>
            </a:r>
            <a:r>
              <a:rPr lang="uk-UA" sz="2400" b="1" i="1" dirty="0">
                <a:solidFill>
                  <a:schemeClr val="tx2"/>
                </a:solidFill>
                <a:latin typeface="Palatino Linotype" panose="02040502050505030304" pitchFamily="18" charset="0"/>
              </a:rPr>
              <a:t>Прізвище ім’я та по батькові (за наявності) особи</a:t>
            </a:r>
            <a:r>
              <a:rPr lang="uk-UA" sz="2400" b="1" dirty="0">
                <a:solidFill>
                  <a:schemeClr val="tx2"/>
                </a:solidFill>
                <a:latin typeface="Palatino Linotype" panose="02040502050505030304" pitchFamily="18" charset="0"/>
              </a:rPr>
              <a:t>, </a:t>
            </a:r>
            <a:r>
              <a:rPr lang="uk-UA" sz="2400" dirty="0">
                <a:solidFill>
                  <a:schemeClr val="tx2"/>
                </a:solidFill>
                <a:latin typeface="Palatino Linotype" panose="02040502050505030304" pitchFamily="18" charset="0"/>
              </a:rPr>
              <a:t>який (яка) підписав(</a:t>
            </a:r>
            <a:r>
              <a:rPr lang="uk-UA" sz="2400" dirty="0" err="1">
                <a:solidFill>
                  <a:schemeClr val="tx2"/>
                </a:solidFill>
                <a:latin typeface="Palatino Linotype" panose="02040502050505030304" pitchFamily="18" charset="0"/>
              </a:rPr>
              <a:t>ла</a:t>
            </a:r>
            <a:r>
              <a:rPr lang="uk-UA" sz="2400" dirty="0">
                <a:solidFill>
                  <a:schemeClr val="tx2"/>
                </a:solidFill>
                <a:latin typeface="Palatino Linotype" panose="02040502050505030304" pitchFamily="18" charset="0"/>
              </a:rPr>
              <a:t>) документ, встановлено, його (її) дієздатність перевірено.</a:t>
            </a:r>
          </a:p>
          <a:p>
            <a:pPr algn="just"/>
            <a:r>
              <a:rPr lang="uk-UA" sz="2400" dirty="0">
                <a:solidFill>
                  <a:schemeClr val="tx2"/>
                </a:solidFill>
                <a:latin typeface="Palatino Linotype" panose="02040502050505030304" pitchFamily="18" charset="0"/>
              </a:rPr>
              <a:t>За</a:t>
            </a:r>
            <a:r>
              <a:rPr lang="ru-RU" sz="2400" dirty="0">
                <a:solidFill>
                  <a:schemeClr val="tx2"/>
                </a:solidFill>
                <a:latin typeface="Palatino Linotype" panose="02040502050505030304" pitchFamily="18" charset="0"/>
              </a:rPr>
              <a:t>p</a:t>
            </a:r>
            <a:r>
              <a:rPr lang="uk-UA" sz="2400" dirty="0" err="1">
                <a:solidFill>
                  <a:schemeClr val="tx2"/>
                </a:solidFill>
                <a:latin typeface="Palatino Linotype" panose="02040502050505030304" pitchFamily="18" charset="0"/>
              </a:rPr>
              <a:t>еєст</a:t>
            </a:r>
            <a:r>
              <a:rPr lang="ru-RU" sz="2400" dirty="0">
                <a:solidFill>
                  <a:schemeClr val="tx2"/>
                </a:solidFill>
                <a:latin typeface="Palatino Linotype" panose="02040502050505030304" pitchFamily="18" charset="0"/>
              </a:rPr>
              <a:t>p</a:t>
            </a:r>
            <a:r>
              <a:rPr lang="uk-UA" sz="2400" dirty="0" err="1">
                <a:solidFill>
                  <a:schemeClr val="tx2"/>
                </a:solidFill>
                <a:latin typeface="Palatino Linotype" panose="02040502050505030304" pitchFamily="18" charset="0"/>
              </a:rPr>
              <a:t>овано</a:t>
            </a:r>
            <a:r>
              <a:rPr lang="uk-UA" sz="2400" dirty="0">
                <a:solidFill>
                  <a:schemeClr val="tx2"/>
                </a:solidFill>
                <a:latin typeface="Palatino Linotype" panose="02040502050505030304" pitchFamily="18" charset="0"/>
              </a:rPr>
              <a:t> в </a:t>
            </a:r>
            <a:r>
              <a:rPr lang="ru-RU" sz="2400" dirty="0">
                <a:solidFill>
                  <a:schemeClr val="tx2"/>
                </a:solidFill>
                <a:latin typeface="Palatino Linotype" panose="02040502050505030304" pitchFamily="18" charset="0"/>
              </a:rPr>
              <a:t>p</a:t>
            </a:r>
            <a:r>
              <a:rPr lang="uk-UA" sz="2400" dirty="0" err="1">
                <a:solidFill>
                  <a:schemeClr val="tx2"/>
                </a:solidFill>
                <a:latin typeface="Palatino Linotype" panose="02040502050505030304" pitchFamily="18" charset="0"/>
              </a:rPr>
              <a:t>еєст</a:t>
            </a:r>
            <a:r>
              <a:rPr lang="ru-RU" sz="2400" dirty="0" err="1">
                <a:solidFill>
                  <a:schemeClr val="tx2"/>
                </a:solidFill>
                <a:latin typeface="Palatino Linotype" panose="02040502050505030304" pitchFamily="18" charset="0"/>
              </a:rPr>
              <a:t>pi</a:t>
            </a:r>
            <a:r>
              <a:rPr lang="uk-UA" sz="2400" dirty="0">
                <a:solidFill>
                  <a:schemeClr val="tx2"/>
                </a:solidFill>
                <a:latin typeface="Palatino Linotype" panose="02040502050505030304" pitchFamily="18" charset="0"/>
              </a:rPr>
              <a:t> за № _________</a:t>
            </a:r>
          </a:p>
          <a:p>
            <a:pPr algn="just"/>
            <a:r>
              <a:rPr lang="uk-UA" sz="2400" i="1" dirty="0">
                <a:solidFill>
                  <a:schemeClr val="tx2"/>
                </a:solidFill>
                <a:latin typeface="Palatino Linotype" panose="02040502050505030304" pitchFamily="18" charset="0"/>
              </a:rPr>
              <a:t>Печатка</a:t>
            </a:r>
            <a:r>
              <a:rPr lang="uk-UA" sz="2400" b="1" dirty="0">
                <a:solidFill>
                  <a:schemeClr val="tx2"/>
                </a:solidFill>
                <a:latin typeface="Palatino Linotype" panose="02040502050505030304" pitchFamily="18" charset="0"/>
              </a:rPr>
              <a:t> Приватний</a:t>
            </a:r>
            <a:r>
              <a:rPr lang="uk-UA" sz="2400" dirty="0">
                <a:solidFill>
                  <a:schemeClr val="tx2"/>
                </a:solidFill>
                <a:latin typeface="Palatino Linotype" panose="02040502050505030304" pitchFamily="18" charset="0"/>
              </a:rPr>
              <a:t> </a:t>
            </a:r>
            <a:r>
              <a:rPr lang="uk-UA" sz="2400" b="1" dirty="0">
                <a:solidFill>
                  <a:schemeClr val="tx2"/>
                </a:solidFill>
                <a:latin typeface="Palatino Linotype" panose="02040502050505030304" pitchFamily="18" charset="0"/>
              </a:rPr>
              <a:t>нотаріус </a:t>
            </a:r>
            <a:r>
              <a:rPr lang="uk-UA" sz="2400" i="1" dirty="0" smtClean="0">
                <a:solidFill>
                  <a:schemeClr val="tx2"/>
                </a:solidFill>
                <a:latin typeface="Palatino Linotype" panose="02040502050505030304" pitchFamily="18" charset="0"/>
              </a:rPr>
              <a:t>підпис</a:t>
            </a:r>
          </a:p>
          <a:p>
            <a:pPr algn="just"/>
            <a:endParaRPr lang="uk-UA" sz="2400" dirty="0">
              <a:solidFill>
                <a:schemeClr val="tx2"/>
              </a:solidFill>
              <a:latin typeface="Palatino Linotype" panose="02040502050505030304" pitchFamily="18" charset="0"/>
            </a:endParaRPr>
          </a:p>
        </p:txBody>
      </p:sp>
      <p:pic>
        <p:nvPicPr>
          <p:cNvPr id="10" name="Рисунок 9"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8551" y="405606"/>
            <a:ext cx="3698600" cy="1472043"/>
          </a:xfrm>
          <a:prstGeom prst="rect">
            <a:avLst/>
          </a:prstGeom>
        </p:spPr>
      </p:pic>
    </p:spTree>
    <p:extLst>
      <p:ext uri="{BB962C8B-B14F-4D97-AF65-F5344CB8AC3E}">
        <p14:creationId xmlns:p14="http://schemas.microsoft.com/office/powerpoint/2010/main" val="382219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551" y="1687202"/>
            <a:ext cx="15951469" cy="7720010"/>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3" name="object 3"/>
          <p:cNvSpPr txBox="1">
            <a:spLocks noGrp="1"/>
          </p:cNvSpPr>
          <p:nvPr>
            <p:ph type="title"/>
          </p:nvPr>
        </p:nvSpPr>
        <p:spPr>
          <a:xfrm>
            <a:off x="3200400" y="411920"/>
            <a:ext cx="12528856" cy="769492"/>
          </a:xfrm>
          <a:prstGeom prst="rect">
            <a:avLst/>
          </a:prstGeom>
        </p:spPr>
        <p:txBody>
          <a:bodyPr vert="horz" wrap="square" lIns="0" tIns="101650" rIns="0" bIns="0" rtlCol="0">
            <a:spAutoFit/>
          </a:bodyPr>
          <a:lstStyle/>
          <a:p>
            <a:pPr marL="19000" marR="7600">
              <a:lnSpc>
                <a:spcPts val="5177"/>
              </a:lnSpc>
              <a:spcBef>
                <a:spcPts val="800"/>
              </a:spcBef>
            </a:pPr>
            <a:r>
              <a:rPr lang="uk-UA" spc="-7" dirty="0" smtClean="0"/>
              <a:t> </a:t>
            </a:r>
            <a:endParaRPr dirty="0"/>
          </a:p>
        </p:txBody>
      </p:sp>
      <p:sp>
        <p:nvSpPr>
          <p:cNvPr id="5" name="object 5"/>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12</a:t>
            </a:fld>
            <a:endParaRPr sz="1795">
              <a:latin typeface="Palatino Linotype"/>
              <a:cs typeface="Palatino Linotype"/>
            </a:endParaRPr>
          </a:p>
        </p:txBody>
      </p:sp>
      <p:sp>
        <p:nvSpPr>
          <p:cNvPr id="4" name="object 4"/>
          <p:cNvSpPr txBox="1"/>
          <p:nvPr/>
        </p:nvSpPr>
        <p:spPr>
          <a:xfrm>
            <a:off x="1447800" y="1877649"/>
            <a:ext cx="15544800" cy="6667159"/>
          </a:xfrm>
          <a:prstGeom prst="rect">
            <a:avLst/>
          </a:prstGeom>
        </p:spPr>
        <p:txBody>
          <a:bodyPr vert="horz" wrap="square" lIns="0" tIns="19000" rIns="0" bIns="0" rtlCol="0">
            <a:spAutoFit/>
          </a:bodyPr>
          <a:lstStyle/>
          <a:p>
            <a:pPr hangingPunct="0"/>
            <a:r>
              <a:rPr lang="uk-UA" sz="2400" b="1" dirty="0">
                <a:solidFill>
                  <a:schemeClr val="tx2"/>
                </a:solidFill>
                <a:latin typeface="Palatino Linotype" panose="02040502050505030304" pitchFamily="18" charset="0"/>
              </a:rPr>
              <a:t>Станом на сьогодні тексти</a:t>
            </a:r>
            <a:r>
              <a:rPr lang="uk-UA" sz="2400" dirty="0">
                <a:solidFill>
                  <a:schemeClr val="tx2"/>
                </a:solidFill>
                <a:latin typeface="Palatino Linotype" panose="02040502050505030304" pitchFamily="18" charset="0"/>
              </a:rPr>
              <a:t> договорів, заповітів, довіреностей, вимог про нотаріальне посвідчення правочину, вимог про нотаріальне засвідчення справжності підписів учасника під час прийняття ним рішення з питань діяльності відповідної юридичної особи, правочинів про скасування таких вимог, а також заяв, на яких нотаріусом засвідчується справжність підпису, рішень про створення юридичних осіб, рішень органів управління юридичних осіб, актів приймання-передачі частки (частини частки) у статутному капіталі, актів про передавання нерухомого майна до та із статутних капіталів юридичних осіб, передавальних актів, розподільчих балансів, а також інших документів, визначених законом, </a:t>
            </a:r>
            <a:r>
              <a:rPr lang="uk-UA" sz="2400" b="1" dirty="0">
                <a:solidFill>
                  <a:schemeClr val="tx2"/>
                </a:solidFill>
                <a:latin typeface="Palatino Linotype" panose="02040502050505030304" pitchFamily="18" charset="0"/>
              </a:rPr>
              <a:t>викладаються на спеціальних бланках нотаріальних документів</a:t>
            </a:r>
            <a:r>
              <a:rPr lang="uk-UA" sz="2400" b="1" dirty="0" smtClean="0">
                <a:solidFill>
                  <a:schemeClr val="tx2"/>
                </a:solidFill>
                <a:latin typeface="Palatino Linotype" panose="02040502050505030304" pitchFamily="18" charset="0"/>
              </a:rPr>
              <a:t>.</a:t>
            </a:r>
          </a:p>
          <a:p>
            <a:pPr hangingPunct="0"/>
            <a:endParaRPr lang="uk-UA" sz="2400" dirty="0">
              <a:solidFill>
                <a:schemeClr val="tx2"/>
              </a:solidFill>
              <a:latin typeface="Palatino Linotype" panose="02040502050505030304" pitchFamily="18" charset="0"/>
            </a:endParaRPr>
          </a:p>
          <a:p>
            <a:pPr hangingPunct="0"/>
            <a:r>
              <a:rPr lang="uk-UA" sz="2400" dirty="0">
                <a:solidFill>
                  <a:schemeClr val="tx2"/>
                </a:solidFill>
                <a:latin typeface="Palatino Linotype" panose="02040502050505030304" pitchFamily="18" charset="0"/>
              </a:rPr>
              <a:t>В різний час вищезазначений перелік нотаріальних дій змінювався (стаття 34 Закону України «Про нотаріат»), спеціальні бланки нотаріальних документів мали різний вигляд. </a:t>
            </a:r>
            <a:endParaRPr lang="uk-UA" sz="2400" dirty="0" smtClean="0">
              <a:solidFill>
                <a:schemeClr val="tx2"/>
              </a:solidFill>
              <a:latin typeface="Palatino Linotype" panose="02040502050505030304" pitchFamily="18" charset="0"/>
            </a:endParaRPr>
          </a:p>
          <a:p>
            <a:pPr hangingPunct="0"/>
            <a:endParaRPr lang="uk-UA" sz="2400" dirty="0">
              <a:solidFill>
                <a:schemeClr val="tx2"/>
              </a:solidFill>
              <a:latin typeface="Palatino Linotype" panose="02040502050505030304" pitchFamily="18" charset="0"/>
            </a:endParaRPr>
          </a:p>
          <a:p>
            <a:pPr hangingPunct="0"/>
            <a:r>
              <a:rPr lang="uk-UA" sz="2400" dirty="0">
                <a:solidFill>
                  <a:schemeClr val="tx2"/>
                </a:solidFill>
                <a:latin typeface="Palatino Linotype" panose="02040502050505030304" pitchFamily="18" charset="0"/>
              </a:rPr>
              <a:t>Опис і зразки спеціальних бланків нотаріальних документів із фото прикладами по роках з 2014 року розміщено на сайті Державного підприємства Національні інформаційні системи України </a:t>
            </a:r>
            <a:r>
              <a:rPr lang="uk-UA" sz="2400" b="1" u="sng" dirty="0">
                <a:solidFill>
                  <a:schemeClr val="tx2"/>
                </a:solidFill>
                <a:latin typeface="Palatino Linotype" panose="02040502050505030304" pitchFamily="18" charset="0"/>
                <a:hlinkClick r:id="rId2"/>
              </a:rPr>
              <a:t>https://</a:t>
            </a:r>
            <a:r>
              <a:rPr lang="uk-UA" sz="2400" b="1" u="sng" dirty="0" smtClean="0">
                <a:solidFill>
                  <a:schemeClr val="tx2"/>
                </a:solidFill>
                <a:latin typeface="Palatino Linotype" panose="02040502050505030304" pitchFamily="18" charset="0"/>
                <a:hlinkClick r:id="rId2"/>
              </a:rPr>
              <a:t>nais.gov.ua/p/opis-ta-zrazki</a:t>
            </a:r>
            <a:endParaRPr lang="uk-UA" sz="2400" b="1" u="sng" dirty="0" smtClean="0">
              <a:solidFill>
                <a:schemeClr val="tx2"/>
              </a:solidFill>
              <a:latin typeface="Palatino Linotype" panose="02040502050505030304" pitchFamily="18" charset="0"/>
            </a:endParaRPr>
          </a:p>
          <a:p>
            <a:pPr hangingPunct="0"/>
            <a:endParaRPr lang="uk-UA" sz="2400" dirty="0">
              <a:solidFill>
                <a:schemeClr val="tx2"/>
              </a:solidFill>
              <a:latin typeface="Palatino Linotype" panose="02040502050505030304" pitchFamily="18" charset="0"/>
            </a:endParaRPr>
          </a:p>
          <a:p>
            <a:pPr hangingPunct="0"/>
            <a:r>
              <a:rPr lang="uk-UA" sz="2400" dirty="0">
                <a:solidFill>
                  <a:schemeClr val="tx2"/>
                </a:solidFill>
                <a:latin typeface="Palatino Linotype" panose="02040502050505030304" pitchFamily="18" charset="0"/>
              </a:rPr>
              <a:t>Станом на цей час </a:t>
            </a:r>
            <a:r>
              <a:rPr lang="uk-UA" sz="2400" u="sng" dirty="0">
                <a:solidFill>
                  <a:schemeClr val="tx2"/>
                </a:solidFill>
                <a:latin typeface="Palatino Linotype" panose="02040502050505030304" pitchFamily="18" charset="0"/>
                <a:hlinkClick r:id="rId3"/>
              </a:rPr>
              <a:t>з</a:t>
            </a:r>
            <a:r>
              <a:rPr lang="uk-UA" sz="2400" b="1" u="sng" dirty="0">
                <a:solidFill>
                  <a:schemeClr val="tx2"/>
                </a:solidFill>
                <a:latin typeface="Palatino Linotype" panose="02040502050505030304" pitchFamily="18" charset="0"/>
                <a:hlinkClick r:id="rId3"/>
              </a:rPr>
              <a:t>разок, опис</a:t>
            </a:r>
            <a:r>
              <a:rPr lang="uk-UA" sz="2400" b="1" dirty="0">
                <a:solidFill>
                  <a:schemeClr val="tx2"/>
                </a:solidFill>
                <a:latin typeface="Palatino Linotype" panose="02040502050505030304" pitchFamily="18" charset="0"/>
              </a:rPr>
              <a:t>,</a:t>
            </a:r>
            <a:r>
              <a:rPr lang="ru-RU" sz="2400" dirty="0">
                <a:solidFill>
                  <a:schemeClr val="tx2"/>
                </a:solidFill>
                <a:latin typeface="Palatino Linotype" panose="02040502050505030304" pitchFamily="18" charset="0"/>
              </a:rPr>
              <a:t> </a:t>
            </a:r>
            <a:r>
              <a:rPr lang="uk-UA" sz="2400" u="sng" dirty="0">
                <a:solidFill>
                  <a:schemeClr val="tx2"/>
                </a:solidFill>
                <a:latin typeface="Palatino Linotype" panose="02040502050505030304" pitchFamily="18" charset="0"/>
                <a:hlinkClick r:id="rId4"/>
              </a:rPr>
              <a:t>порядок</a:t>
            </a:r>
            <a:r>
              <a:rPr lang="ru-RU" sz="2400" dirty="0">
                <a:solidFill>
                  <a:schemeClr val="tx2"/>
                </a:solidFill>
                <a:latin typeface="Palatino Linotype" panose="02040502050505030304" pitchFamily="18" charset="0"/>
              </a:rPr>
              <a:t> </a:t>
            </a:r>
            <a:r>
              <a:rPr lang="uk-UA" sz="2400" dirty="0">
                <a:solidFill>
                  <a:schemeClr val="tx2"/>
                </a:solidFill>
                <a:latin typeface="Palatino Linotype" panose="02040502050505030304" pitchFamily="18" charset="0"/>
              </a:rPr>
              <a:t>використання, зберігання, обігу та звітності спеціальних бланків нотаріальних документів затверджено </a:t>
            </a:r>
            <a:r>
              <a:rPr lang="ru-RU" sz="2400" b="1" dirty="0" err="1">
                <a:solidFill>
                  <a:schemeClr val="tx2"/>
                </a:solidFill>
                <a:latin typeface="Palatino Linotype" panose="02040502050505030304" pitchFamily="18" charset="0"/>
              </a:rPr>
              <a:t>постановою</a:t>
            </a:r>
            <a:r>
              <a:rPr lang="ru-RU" sz="2400" b="1" dirty="0">
                <a:solidFill>
                  <a:schemeClr val="tx2"/>
                </a:solidFill>
                <a:latin typeface="Palatino Linotype" panose="02040502050505030304" pitchFamily="18" charset="0"/>
              </a:rPr>
              <a:t> </a:t>
            </a:r>
            <a:r>
              <a:rPr lang="ru-RU" sz="2400" b="1" dirty="0" err="1">
                <a:solidFill>
                  <a:schemeClr val="tx2"/>
                </a:solidFill>
                <a:latin typeface="Palatino Linotype" panose="02040502050505030304" pitchFamily="18" charset="0"/>
              </a:rPr>
              <a:t>Кабінету</a:t>
            </a:r>
            <a:r>
              <a:rPr lang="ru-RU" sz="2400" b="1" dirty="0">
                <a:solidFill>
                  <a:schemeClr val="tx2"/>
                </a:solidFill>
                <a:latin typeface="Palatino Linotype" panose="02040502050505030304" pitchFamily="18" charset="0"/>
              </a:rPr>
              <a:t> </a:t>
            </a:r>
            <a:r>
              <a:rPr lang="ru-RU" sz="2400" b="1" dirty="0" err="1">
                <a:solidFill>
                  <a:schemeClr val="tx2"/>
                </a:solidFill>
                <a:latin typeface="Palatino Linotype" panose="02040502050505030304" pitchFamily="18" charset="0"/>
              </a:rPr>
              <a:t>Міністрів</a:t>
            </a:r>
            <a:r>
              <a:rPr lang="ru-RU" sz="2400" b="1" dirty="0">
                <a:solidFill>
                  <a:schemeClr val="tx2"/>
                </a:solidFill>
                <a:latin typeface="Palatino Linotype" panose="02040502050505030304" pitchFamily="18" charset="0"/>
              </a:rPr>
              <a:t> </a:t>
            </a:r>
            <a:r>
              <a:rPr lang="ru-RU" sz="2400" b="1" dirty="0" err="1">
                <a:solidFill>
                  <a:schemeClr val="tx2"/>
                </a:solidFill>
                <a:latin typeface="Palatino Linotype" panose="02040502050505030304" pitchFamily="18" charset="0"/>
              </a:rPr>
              <a:t>України</a:t>
            </a:r>
            <a:r>
              <a:rPr lang="ru-RU" sz="2400" b="1" dirty="0">
                <a:solidFill>
                  <a:schemeClr val="tx2"/>
                </a:solidFill>
                <a:latin typeface="Palatino Linotype" panose="02040502050505030304" pitchFamily="18" charset="0"/>
              </a:rPr>
              <a:t> </a:t>
            </a:r>
            <a:r>
              <a:rPr lang="ru-RU" sz="2400" b="1" dirty="0" err="1">
                <a:solidFill>
                  <a:schemeClr val="tx2"/>
                </a:solidFill>
                <a:latin typeface="Palatino Linotype" panose="02040502050505030304" pitchFamily="18" charset="0"/>
              </a:rPr>
              <a:t>від</a:t>
            </a:r>
            <a:r>
              <a:rPr lang="ru-RU" sz="2400" b="1" dirty="0">
                <a:solidFill>
                  <a:schemeClr val="tx2"/>
                </a:solidFill>
                <a:latin typeface="Palatino Linotype" panose="02040502050505030304" pitchFamily="18" charset="0"/>
              </a:rPr>
              <a:t> </a:t>
            </a:r>
            <a:r>
              <a:rPr lang="uk-UA" sz="2400" b="1" dirty="0">
                <a:solidFill>
                  <a:schemeClr val="tx2"/>
                </a:solidFill>
                <a:latin typeface="Palatino Linotype" panose="02040502050505030304" pitchFamily="18" charset="0"/>
              </a:rPr>
              <a:t>09.12.</a:t>
            </a:r>
            <a:r>
              <a:rPr lang="ru-RU" sz="2400" b="1" dirty="0">
                <a:solidFill>
                  <a:schemeClr val="tx2"/>
                </a:solidFill>
                <a:latin typeface="Palatino Linotype" panose="02040502050505030304" pitchFamily="18" charset="0"/>
              </a:rPr>
              <a:t>2021 р. № 1290</a:t>
            </a:r>
            <a:r>
              <a:rPr lang="uk-UA" sz="2400" b="1" dirty="0">
                <a:solidFill>
                  <a:schemeClr val="tx2"/>
                </a:solidFill>
                <a:latin typeface="Palatino Linotype" panose="02040502050505030304" pitchFamily="18" charset="0"/>
              </a:rPr>
              <a:t>.</a:t>
            </a:r>
            <a:endParaRPr lang="uk-UA" sz="2400" dirty="0">
              <a:solidFill>
                <a:schemeClr val="tx2"/>
              </a:solidFill>
              <a:latin typeface="Palatino Linotype" panose="02040502050505030304" pitchFamily="18" charset="0"/>
            </a:endParaRPr>
          </a:p>
        </p:txBody>
      </p:sp>
      <p:pic>
        <p:nvPicPr>
          <p:cNvPr id="10" name="Рисунок 9"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8551" y="405606"/>
            <a:ext cx="3698600" cy="1472043"/>
          </a:xfrm>
          <a:prstGeom prst="rect">
            <a:avLst/>
          </a:prstGeom>
        </p:spPr>
      </p:pic>
    </p:spTree>
    <p:extLst>
      <p:ext uri="{BB962C8B-B14F-4D97-AF65-F5344CB8AC3E}">
        <p14:creationId xmlns:p14="http://schemas.microsoft.com/office/powerpoint/2010/main" val="17037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799328" y="9753851"/>
            <a:ext cx="1639702" cy="504451"/>
            <a:chOff x="10544556" y="6519671"/>
            <a:chExt cx="1096010" cy="337185"/>
          </a:xfrm>
        </p:grpSpPr>
        <p:sp>
          <p:nvSpPr>
            <p:cNvPr id="3" name="object 3"/>
            <p:cNvSpPr/>
            <p:nvPr/>
          </p:nvSpPr>
          <p:spPr>
            <a:xfrm>
              <a:off x="11282172" y="6519671"/>
              <a:ext cx="358140" cy="337185"/>
            </a:xfrm>
            <a:custGeom>
              <a:avLst/>
              <a:gdLst/>
              <a:ahLst/>
              <a:cxnLst/>
              <a:rect l="l" t="t" r="r" b="b"/>
              <a:pathLst>
                <a:path w="358140" h="337184">
                  <a:moveTo>
                    <a:pt x="358139" y="0"/>
                  </a:moveTo>
                  <a:lnTo>
                    <a:pt x="222376" y="0"/>
                  </a:lnTo>
                  <a:lnTo>
                    <a:pt x="0" y="336803"/>
                  </a:lnTo>
                  <a:lnTo>
                    <a:pt x="135762" y="336803"/>
                  </a:lnTo>
                  <a:lnTo>
                    <a:pt x="358139" y="0"/>
                  </a:lnTo>
                  <a:close/>
                </a:path>
              </a:pathLst>
            </a:custGeom>
            <a:solidFill>
              <a:srgbClr val="9EA9BE"/>
            </a:solidFill>
          </p:spPr>
          <p:txBody>
            <a:bodyPr wrap="square" lIns="0" tIns="0" rIns="0" bIns="0" rtlCol="0"/>
            <a:lstStyle/>
            <a:p>
              <a:endParaRPr sz="4035"/>
            </a:p>
          </p:txBody>
        </p:sp>
        <p:sp>
          <p:nvSpPr>
            <p:cNvPr id="4" name="object 4"/>
            <p:cNvSpPr/>
            <p:nvPr/>
          </p:nvSpPr>
          <p:spPr>
            <a:xfrm>
              <a:off x="10700004" y="6519671"/>
              <a:ext cx="777240" cy="337185"/>
            </a:xfrm>
            <a:custGeom>
              <a:avLst/>
              <a:gdLst/>
              <a:ahLst/>
              <a:cxnLst/>
              <a:rect l="l" t="t" r="r" b="b"/>
              <a:pathLst>
                <a:path w="777240" h="337184">
                  <a:moveTo>
                    <a:pt x="777240" y="0"/>
                  </a:moveTo>
                  <a:lnTo>
                    <a:pt x="222376" y="0"/>
                  </a:lnTo>
                  <a:lnTo>
                    <a:pt x="0" y="336803"/>
                  </a:lnTo>
                  <a:lnTo>
                    <a:pt x="554863" y="336803"/>
                  </a:lnTo>
                  <a:lnTo>
                    <a:pt x="777240" y="0"/>
                  </a:lnTo>
                  <a:close/>
                </a:path>
              </a:pathLst>
            </a:custGeom>
            <a:solidFill>
              <a:srgbClr val="00A4DF"/>
            </a:solidFill>
          </p:spPr>
          <p:txBody>
            <a:bodyPr wrap="square" lIns="0" tIns="0" rIns="0" bIns="0" rtlCol="0"/>
            <a:lstStyle/>
            <a:p>
              <a:endParaRPr sz="4035"/>
            </a:p>
          </p:txBody>
        </p:sp>
        <p:sp>
          <p:nvSpPr>
            <p:cNvPr id="5" name="object 5"/>
            <p:cNvSpPr/>
            <p:nvPr/>
          </p:nvSpPr>
          <p:spPr>
            <a:xfrm>
              <a:off x="10544556" y="6519671"/>
              <a:ext cx="358140" cy="337185"/>
            </a:xfrm>
            <a:custGeom>
              <a:avLst/>
              <a:gdLst/>
              <a:ahLst/>
              <a:cxnLst/>
              <a:rect l="l" t="t" r="r" b="b"/>
              <a:pathLst>
                <a:path w="358140" h="337184">
                  <a:moveTo>
                    <a:pt x="358140" y="0"/>
                  </a:moveTo>
                  <a:lnTo>
                    <a:pt x="222376" y="0"/>
                  </a:lnTo>
                  <a:lnTo>
                    <a:pt x="0" y="336803"/>
                  </a:lnTo>
                  <a:lnTo>
                    <a:pt x="135763" y="336803"/>
                  </a:lnTo>
                  <a:lnTo>
                    <a:pt x="358140" y="0"/>
                  </a:lnTo>
                  <a:close/>
                </a:path>
              </a:pathLst>
            </a:custGeom>
            <a:solidFill>
              <a:srgbClr val="1E3C61"/>
            </a:solidFill>
          </p:spPr>
          <p:txBody>
            <a:bodyPr wrap="square" lIns="0" tIns="0" rIns="0" bIns="0" rtlCol="0"/>
            <a:lstStyle/>
            <a:p>
              <a:endParaRPr sz="4035"/>
            </a:p>
          </p:txBody>
        </p:sp>
      </p:grpSp>
      <p:sp>
        <p:nvSpPr>
          <p:cNvPr id="6" name="object 6"/>
          <p:cNvSpPr/>
          <p:nvPr/>
        </p:nvSpPr>
        <p:spPr>
          <a:xfrm>
            <a:off x="117425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pic>
        <p:nvPicPr>
          <p:cNvPr id="7" name="object 7"/>
          <p:cNvPicPr/>
          <p:nvPr/>
        </p:nvPicPr>
        <p:blipFill>
          <a:blip r:embed="rId2" cstate="print"/>
          <a:stretch>
            <a:fillRect/>
          </a:stretch>
        </p:blipFill>
        <p:spPr>
          <a:xfrm>
            <a:off x="12160444" y="0"/>
            <a:ext cx="6103567" cy="10260007"/>
          </a:xfrm>
          <a:prstGeom prst="rect">
            <a:avLst/>
          </a:prstGeom>
        </p:spPr>
      </p:pic>
      <p:sp>
        <p:nvSpPr>
          <p:cNvPr id="8" name="object 8"/>
          <p:cNvSpPr/>
          <p:nvPr/>
        </p:nvSpPr>
        <p:spPr>
          <a:xfrm>
            <a:off x="1215291" y="393300"/>
            <a:ext cx="2047252" cy="0"/>
          </a:xfrm>
          <a:custGeom>
            <a:avLst/>
            <a:gdLst/>
            <a:ahLst/>
            <a:cxnLst/>
            <a:rect l="l" t="t" r="r" b="b"/>
            <a:pathLst>
              <a:path w="1368425">
                <a:moveTo>
                  <a:pt x="0" y="0"/>
                </a:moveTo>
                <a:lnTo>
                  <a:pt x="1368171" y="0"/>
                </a:lnTo>
              </a:path>
            </a:pathLst>
          </a:custGeom>
          <a:ln w="38100">
            <a:solidFill>
              <a:srgbClr val="5F7488"/>
            </a:solidFill>
          </a:ln>
        </p:spPr>
        <p:txBody>
          <a:bodyPr wrap="square" lIns="0" tIns="0" rIns="0" bIns="0" rtlCol="0"/>
          <a:lstStyle/>
          <a:p>
            <a:endParaRPr sz="4035"/>
          </a:p>
        </p:txBody>
      </p:sp>
      <p:pic>
        <p:nvPicPr>
          <p:cNvPr id="21" name="Рисунок 20"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6582" y="490985"/>
            <a:ext cx="1888107" cy="1628808"/>
          </a:xfrm>
          <a:prstGeom prst="rect">
            <a:avLst/>
          </a:prstGeom>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467" t="17304" r="24037" b="4445"/>
          <a:stretch/>
        </p:blipFill>
        <p:spPr bwMode="auto">
          <a:xfrm>
            <a:off x="838200" y="490985"/>
            <a:ext cx="10972800" cy="937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12649509" y="9222214"/>
            <a:ext cx="5125435" cy="753604"/>
          </a:xfrm>
          <a:prstGeom prst="rect">
            <a:avLst/>
          </a:prstGeom>
        </p:spPr>
        <p:txBody>
          <a:bodyPr wrap="square">
            <a:spAutoFit/>
          </a:bodyPr>
          <a:lstStyle/>
          <a:p>
            <a:r>
              <a:rPr lang="en-US" sz="1600" dirty="0">
                <a:latin typeface="Palatino Linotype" panose="02040502050505030304" pitchFamily="18" charset="0"/>
                <a:hlinkClick r:id="rId5"/>
              </a:rPr>
              <a:t>https://</a:t>
            </a:r>
            <a:r>
              <a:rPr lang="en-US" sz="1600" dirty="0" smtClean="0">
                <a:latin typeface="Palatino Linotype" panose="02040502050505030304" pitchFamily="18" charset="0"/>
                <a:hlinkClick r:id="rId5"/>
              </a:rPr>
              <a:t>nais.gov.ua/p/2022-po-teperishniy-chas</a:t>
            </a:r>
            <a:endParaRPr lang="uk-UA" sz="1600" dirty="0" smtClean="0">
              <a:latin typeface="Palatino Linotype" panose="02040502050505030304" pitchFamily="18" charset="0"/>
            </a:endParaRPr>
          </a:p>
          <a:p>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634206"/>
            <a:ext cx="15544800" cy="492443"/>
          </a:xfrm>
        </p:spPr>
        <p:txBody>
          <a:bodyPr/>
          <a:lstStyle/>
          <a:p>
            <a:r>
              <a:rPr lang="uk-UA" dirty="0" smtClean="0"/>
              <a:t>Приклади заяв</a:t>
            </a:r>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267" t="24300" r="22599" b="14425"/>
          <a:stretch/>
        </p:blipFill>
        <p:spPr bwMode="auto">
          <a:xfrm>
            <a:off x="685800" y="1460436"/>
            <a:ext cx="7391400" cy="590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5667" t="21812" r="21400" b="20588"/>
          <a:stretch/>
        </p:blipFill>
        <p:spPr bwMode="auto">
          <a:xfrm>
            <a:off x="8369938" y="1472407"/>
            <a:ext cx="7673937"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p:cNvPicPr>
            <a:picLocks noChangeAspect="1"/>
          </p:cNvPicPr>
          <p:nvPr/>
        </p:nvPicPr>
        <p:blipFill>
          <a:blip r:embed="rId4"/>
          <a:stretch>
            <a:fillRect/>
          </a:stretch>
        </p:blipFill>
        <p:spPr>
          <a:xfrm>
            <a:off x="15736173" y="312762"/>
            <a:ext cx="1883827" cy="1627773"/>
          </a:xfrm>
          <a:prstGeom prst="rect">
            <a:avLst/>
          </a:prstGeom>
        </p:spPr>
      </p:pic>
    </p:spTree>
    <p:extLst>
      <p:ext uri="{BB962C8B-B14F-4D97-AF65-F5344CB8AC3E}">
        <p14:creationId xmlns:p14="http://schemas.microsoft.com/office/powerpoint/2010/main" val="106029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634206"/>
            <a:ext cx="15544800" cy="492443"/>
          </a:xfrm>
        </p:spPr>
        <p:txBody>
          <a:bodyPr/>
          <a:lstStyle/>
          <a:p>
            <a:r>
              <a:rPr lang="uk-UA" dirty="0" smtClean="0"/>
              <a:t>Приклади заяв</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67" t="16237" r="22533" b="16563"/>
          <a:stretch/>
        </p:blipFill>
        <p:spPr bwMode="auto">
          <a:xfrm>
            <a:off x="9677400" y="1320006"/>
            <a:ext cx="7391400" cy="655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867" t="20389" r="22466" b="13595"/>
          <a:stretch/>
        </p:blipFill>
        <p:spPr bwMode="auto">
          <a:xfrm>
            <a:off x="1453896" y="1203817"/>
            <a:ext cx="7620000" cy="679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Рисунок 5"/>
          <p:cNvPicPr>
            <a:picLocks noChangeAspect="1"/>
          </p:cNvPicPr>
          <p:nvPr/>
        </p:nvPicPr>
        <p:blipFill>
          <a:blip r:embed="rId4"/>
          <a:stretch>
            <a:fillRect/>
          </a:stretch>
        </p:blipFill>
        <p:spPr>
          <a:xfrm>
            <a:off x="15736173" y="312762"/>
            <a:ext cx="1883827" cy="1627773"/>
          </a:xfrm>
          <a:prstGeom prst="rect">
            <a:avLst/>
          </a:prstGeom>
        </p:spPr>
      </p:pic>
    </p:spTree>
    <p:extLst>
      <p:ext uri="{BB962C8B-B14F-4D97-AF65-F5344CB8AC3E}">
        <p14:creationId xmlns:p14="http://schemas.microsoft.com/office/powerpoint/2010/main" val="139761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989" y="-1"/>
            <a:ext cx="18240022" cy="10260013"/>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sp>
          <p:nvSpPr>
            <p:cNvPr id="4" name="object 4"/>
            <p:cNvSpPr/>
            <p:nvPr/>
          </p:nvSpPr>
          <p:spPr>
            <a:xfrm>
              <a:off x="6096000" y="2060448"/>
              <a:ext cx="5546090" cy="3816350"/>
            </a:xfrm>
            <a:custGeom>
              <a:avLst/>
              <a:gdLst/>
              <a:ahLst/>
              <a:cxnLst/>
              <a:rect l="l" t="t" r="r" b="b"/>
              <a:pathLst>
                <a:path w="5546090" h="3816350">
                  <a:moveTo>
                    <a:pt x="5545836" y="0"/>
                  </a:moveTo>
                  <a:lnTo>
                    <a:pt x="0" y="0"/>
                  </a:lnTo>
                  <a:lnTo>
                    <a:pt x="0" y="3816096"/>
                  </a:lnTo>
                  <a:lnTo>
                    <a:pt x="5545836" y="3816096"/>
                  </a:lnTo>
                  <a:lnTo>
                    <a:pt x="5545836" y="0"/>
                  </a:lnTo>
                  <a:close/>
                </a:path>
              </a:pathLst>
            </a:custGeom>
            <a:solidFill>
              <a:srgbClr val="1E3C61"/>
            </a:solidFill>
          </p:spPr>
          <p:txBody>
            <a:bodyPr wrap="square" lIns="0" tIns="0" rIns="0" bIns="0" rtlCol="0"/>
            <a:lstStyle/>
            <a:p>
              <a:endParaRPr sz="4035"/>
            </a:p>
          </p:txBody>
        </p:sp>
      </p:grpSp>
      <p:sp>
        <p:nvSpPr>
          <p:cNvPr id="5" name="object 5"/>
          <p:cNvSpPr txBox="1">
            <a:spLocks noGrp="1"/>
          </p:cNvSpPr>
          <p:nvPr>
            <p:ph type="title"/>
          </p:nvPr>
        </p:nvSpPr>
        <p:spPr>
          <a:xfrm>
            <a:off x="9664981" y="4577056"/>
            <a:ext cx="5441605" cy="2430428"/>
          </a:xfrm>
          <a:prstGeom prst="rect">
            <a:avLst/>
          </a:prstGeom>
        </p:spPr>
        <p:txBody>
          <a:bodyPr vert="horz" wrap="square" lIns="0" tIns="209950" rIns="0" bIns="0" rtlCol="0">
            <a:spAutoFit/>
          </a:bodyPr>
          <a:lstStyle/>
          <a:p>
            <a:pPr marL="19000">
              <a:spcBef>
                <a:spcPts val="1653"/>
              </a:spcBef>
            </a:pPr>
            <a:r>
              <a:rPr sz="6583" spc="-7" dirty="0" err="1">
                <a:solidFill>
                  <a:srgbClr val="FDFFFF"/>
                </a:solidFill>
                <a:latin typeface="Calibri"/>
                <a:cs typeface="Calibri"/>
              </a:rPr>
              <a:t>Дяку</a:t>
            </a:r>
            <a:r>
              <a:rPr lang="uk-UA" sz="6583" spc="-7" dirty="0" err="1">
                <a:solidFill>
                  <a:srgbClr val="FDFFFF"/>
                </a:solidFill>
                <a:latin typeface="Calibri"/>
                <a:cs typeface="Calibri"/>
              </a:rPr>
              <a:t>ємо</a:t>
            </a:r>
            <a:endParaRPr sz="6583" dirty="0">
              <a:latin typeface="Calibri"/>
              <a:cs typeface="Calibri"/>
            </a:endParaRPr>
          </a:p>
          <a:p>
            <a:pPr marL="19000">
              <a:spcBef>
                <a:spcPts val="1504"/>
              </a:spcBef>
            </a:pPr>
            <a:r>
              <a:rPr sz="6583" dirty="0" err="1">
                <a:solidFill>
                  <a:srgbClr val="FDFFFF"/>
                </a:solidFill>
                <a:latin typeface="Calibri"/>
                <a:cs typeface="Calibri"/>
              </a:rPr>
              <a:t>за</a:t>
            </a:r>
            <a:r>
              <a:rPr sz="6583" spc="-52" dirty="0">
                <a:solidFill>
                  <a:srgbClr val="FDFFFF"/>
                </a:solidFill>
                <a:latin typeface="Calibri"/>
                <a:cs typeface="Calibri"/>
              </a:rPr>
              <a:t> </a:t>
            </a:r>
            <a:r>
              <a:rPr lang="uk-UA" sz="6583" dirty="0">
                <a:solidFill>
                  <a:srgbClr val="FDFFFF"/>
                </a:solidFill>
                <a:latin typeface="Calibri"/>
                <a:cs typeface="Calibri"/>
              </a:rPr>
              <a:t>В</a:t>
            </a:r>
            <a:r>
              <a:rPr sz="6583" dirty="0" err="1">
                <a:solidFill>
                  <a:srgbClr val="FDFFFF"/>
                </a:solidFill>
                <a:latin typeface="Calibri"/>
                <a:cs typeface="Calibri"/>
              </a:rPr>
              <a:t>аш</a:t>
            </a:r>
            <a:r>
              <a:rPr lang="uk-UA" sz="6583" dirty="0">
                <a:solidFill>
                  <a:srgbClr val="FDFFFF"/>
                </a:solidFill>
                <a:latin typeface="Calibri"/>
                <a:cs typeface="Calibri"/>
              </a:rPr>
              <a:t>у</a:t>
            </a:r>
            <a:r>
              <a:rPr sz="6583" spc="-52" dirty="0">
                <a:solidFill>
                  <a:srgbClr val="FDFFFF"/>
                </a:solidFill>
                <a:latin typeface="Calibri"/>
                <a:cs typeface="Calibri"/>
              </a:rPr>
              <a:t> </a:t>
            </a:r>
            <a:r>
              <a:rPr lang="uk-UA" sz="6583" spc="-7" dirty="0">
                <a:solidFill>
                  <a:srgbClr val="FDFFFF"/>
                </a:solidFill>
                <a:latin typeface="Calibri"/>
                <a:cs typeface="Calibri"/>
              </a:rPr>
              <a:t>увагу</a:t>
            </a:r>
            <a:r>
              <a:rPr sz="6583" spc="-7" dirty="0">
                <a:solidFill>
                  <a:srgbClr val="FDFFFF"/>
                </a:solidFill>
                <a:latin typeface="Calibri"/>
                <a:cs typeface="Calibri"/>
              </a:rPr>
              <a:t>!</a:t>
            </a:r>
            <a:endParaRPr sz="6583" dirty="0">
              <a:latin typeface="Calibri"/>
              <a:cs typeface="Calibri"/>
            </a:endParaRPr>
          </a:p>
        </p:txBody>
      </p:sp>
      <p:pic>
        <p:nvPicPr>
          <p:cNvPr id="7" name="Рисунок 6"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90" y="8436010"/>
            <a:ext cx="1888107" cy="16288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3000" y="1853406"/>
            <a:ext cx="15751823" cy="7714559"/>
          </a:xfrm>
          <a:prstGeom prst="rect">
            <a:avLst/>
          </a:prstGeom>
        </p:spPr>
        <p:txBody>
          <a:bodyPr vert="horz" wrap="square" lIns="0" tIns="19950" rIns="0" bIns="0" rtlCol="0">
            <a:spAutoFit/>
          </a:bodyPr>
          <a:lstStyle/>
          <a:p>
            <a:pPr algn="l"/>
            <a:r>
              <a:rPr lang="ru-RU" sz="2000" dirty="0" smtClean="0"/>
              <a:t>	</a:t>
            </a:r>
            <a:r>
              <a:rPr lang="uk-UA" sz="2400" dirty="0" smtClean="0">
                <a:solidFill>
                  <a:schemeClr val="accent1">
                    <a:lumMod val="50000"/>
                  </a:schemeClr>
                </a:solidFill>
              </a:rPr>
              <a:t/>
            </a:r>
            <a:br>
              <a:rPr lang="uk-UA" sz="2400" dirty="0" smtClean="0">
                <a:solidFill>
                  <a:schemeClr val="accent1">
                    <a:lumMod val="50000"/>
                  </a:schemeClr>
                </a:solidFill>
              </a:rPr>
            </a:br>
            <a:r>
              <a:rPr lang="uk-UA" sz="2400" b="1" dirty="0" smtClean="0"/>
              <a:t>Законом </a:t>
            </a:r>
            <a:r>
              <a:rPr lang="uk-UA" sz="2400" b="1" dirty="0"/>
              <a:t>України «Про нотаріат» (</a:t>
            </a:r>
            <a:r>
              <a:rPr lang="uk-UA" sz="2400" dirty="0"/>
              <a:t>далі – Закону</a:t>
            </a:r>
            <a:r>
              <a:rPr lang="uk-UA" sz="2400" b="1" dirty="0"/>
              <a:t>; </a:t>
            </a:r>
            <a:r>
              <a:rPr lang="uk-UA" sz="2400" b="1" u="sng" dirty="0">
                <a:hlinkClick r:id="rId2"/>
              </a:rPr>
              <a:t>https://zakon.rada.gov.ua/laws/show/3425-12/print</a:t>
            </a:r>
            <a:r>
              <a:rPr lang="uk-UA" sz="2400" b="1" dirty="0"/>
              <a:t>)</a:t>
            </a:r>
            <a:r>
              <a:rPr lang="uk-UA" sz="2400" dirty="0"/>
              <a:t>, а саме статтею 34 закріплено перелік нотаріальних дій, які вчиняються нотаріусами України.</a:t>
            </a:r>
            <a:br>
              <a:rPr lang="uk-UA" sz="2400" dirty="0"/>
            </a:br>
            <a:r>
              <a:rPr lang="uk-UA" sz="2400" dirty="0" smtClean="0"/>
              <a:t>Законодавець </a:t>
            </a:r>
            <a:r>
              <a:rPr lang="uk-UA" sz="2400" dirty="0"/>
              <a:t>визначив, що нотаріуси України</a:t>
            </a:r>
            <a:r>
              <a:rPr lang="uk-UA" sz="2400" dirty="0" smtClean="0"/>
              <a:t>:</a:t>
            </a:r>
            <a:br>
              <a:rPr lang="uk-UA" sz="2400" dirty="0" smtClean="0"/>
            </a:br>
            <a:r>
              <a:rPr lang="uk-UA" sz="2400" dirty="0" smtClean="0"/>
              <a:t/>
            </a:r>
            <a:br>
              <a:rPr lang="uk-UA" sz="2400" dirty="0" smtClean="0"/>
            </a:br>
            <a:r>
              <a:rPr lang="uk-UA" sz="2400" dirty="0" smtClean="0"/>
              <a:t>- </a:t>
            </a:r>
            <a:r>
              <a:rPr lang="uk-UA" sz="2400" b="1" u="sng" dirty="0" err="1" smtClean="0"/>
              <a:t>ПО</a:t>
            </a:r>
            <a:r>
              <a:rPr lang="uk-UA" sz="2400" dirty="0" err="1" smtClean="0"/>
              <a:t>свідчують</a:t>
            </a:r>
            <a:r>
              <a:rPr lang="uk-UA" sz="2400" dirty="0" smtClean="0"/>
              <a:t> </a:t>
            </a:r>
            <a:r>
              <a:rPr lang="uk-UA" sz="2400" dirty="0"/>
              <a:t>правочини (договори, заповіти, довіреності тощо);</a:t>
            </a:r>
            <a:br>
              <a:rPr lang="uk-UA" sz="2400" dirty="0"/>
            </a:br>
            <a:r>
              <a:rPr lang="uk-UA" sz="2400" dirty="0" smtClean="0"/>
              <a:t>- </a:t>
            </a:r>
            <a:r>
              <a:rPr lang="uk-UA" sz="2400" b="1" u="sng" dirty="0" err="1" smtClean="0"/>
              <a:t>ЗА</a:t>
            </a:r>
            <a:r>
              <a:rPr lang="uk-UA" sz="2400" dirty="0" err="1" smtClean="0"/>
              <a:t>свідчують</a:t>
            </a:r>
            <a:r>
              <a:rPr lang="uk-UA" sz="2400" dirty="0" smtClean="0"/>
              <a:t> </a:t>
            </a:r>
            <a:r>
              <a:rPr lang="uk-UA" sz="2400" dirty="0"/>
              <a:t>справжність підпису на документах;</a:t>
            </a:r>
            <a:br>
              <a:rPr lang="uk-UA" sz="2400" dirty="0"/>
            </a:br>
            <a:r>
              <a:rPr lang="uk-UA" sz="2400" dirty="0" smtClean="0"/>
              <a:t>- та </a:t>
            </a:r>
            <a:r>
              <a:rPr lang="uk-UA" sz="2400" dirty="0"/>
              <a:t>вчиняють інші дії відповідно до закону</a:t>
            </a:r>
            <a:r>
              <a:rPr lang="uk-UA" sz="2400" dirty="0" smtClean="0"/>
              <a:t>.</a:t>
            </a:r>
            <a:br>
              <a:rPr lang="uk-UA" sz="2400" dirty="0" smtClean="0"/>
            </a:br>
            <a:r>
              <a:rPr lang="uk-UA" sz="2400" dirty="0" smtClean="0"/>
              <a:t/>
            </a:r>
            <a:br>
              <a:rPr lang="uk-UA" sz="2400" dirty="0" smtClean="0"/>
            </a:br>
            <a:r>
              <a:rPr lang="uk-UA" sz="2400" dirty="0" smtClean="0"/>
              <a:t>При </a:t>
            </a:r>
            <a:r>
              <a:rPr lang="uk-UA" sz="2400" dirty="0"/>
              <a:t>цьому вказані дії вчиняють як</a:t>
            </a:r>
            <a:r>
              <a:rPr lang="uk-UA" sz="2400" b="1" dirty="0"/>
              <a:t> державні, </a:t>
            </a:r>
            <a:r>
              <a:rPr lang="uk-UA" sz="2400" dirty="0"/>
              <a:t>так</a:t>
            </a:r>
            <a:r>
              <a:rPr lang="uk-UA" sz="2400" b="1" dirty="0"/>
              <a:t> і приватні нотаріуси. </a:t>
            </a:r>
            <a:r>
              <a:rPr lang="uk-UA" sz="2400" b="1" dirty="0" smtClean="0"/>
              <a:t/>
            </a:r>
            <a:br>
              <a:rPr lang="uk-UA" sz="2400" b="1" dirty="0" smtClean="0"/>
            </a:br>
            <a:r>
              <a:rPr lang="uk-UA" sz="2400" b="1" dirty="0"/>
              <a:t>Документи, </a:t>
            </a:r>
            <a:r>
              <a:rPr lang="uk-UA" sz="2400" dirty="0"/>
              <a:t>оформлені державними та приватними нотаріусами,</a:t>
            </a:r>
            <a:r>
              <a:rPr lang="uk-UA" sz="2400" b="1" dirty="0"/>
              <a:t> мають однакову юридичну силу.</a:t>
            </a:r>
            <a:r>
              <a:rPr lang="uk-UA" sz="2400" dirty="0"/>
              <a:t/>
            </a:r>
            <a:br>
              <a:rPr lang="uk-UA" sz="2400" dirty="0"/>
            </a:br>
            <a:r>
              <a:rPr lang="uk-UA" sz="2400" dirty="0"/>
              <a:t/>
            </a:r>
            <a:br>
              <a:rPr lang="uk-UA" sz="2400" dirty="0"/>
            </a:br>
            <a:r>
              <a:rPr lang="uk-UA" sz="2400" dirty="0" smtClean="0"/>
              <a:t>Законом </a:t>
            </a:r>
            <a:r>
              <a:rPr lang="uk-UA" sz="2400" dirty="0"/>
              <a:t>України «Про нотаріат» передбачено, що вказані дії можуть бути вчинені також консульськими установами України (стаття 38 Закону); у виключних випадках заповіти (крім секретних) та довіреності можуть посвідчуватися спеціальними суб’єктами (є прирівнюваними до нотаріально посвідчених, стаття 40 Закону) – лікарями, капітанами суден, керівниками установ виконання покарань, командирами військових частин</a:t>
            </a:r>
            <a:r>
              <a:rPr lang="uk-UA" sz="2400" dirty="0" smtClean="0"/>
              <a:t>.</a:t>
            </a:r>
            <a:r>
              <a:rPr lang="ru-RU" sz="2400" b="1" dirty="0">
                <a:solidFill>
                  <a:schemeClr val="accent1">
                    <a:lumMod val="50000"/>
                  </a:schemeClr>
                </a:solidFill>
                <a:latin typeface="Palatino Linotype" panose="02040502050505030304" pitchFamily="18" charset="0"/>
              </a:rPr>
              <a:t> </a:t>
            </a:r>
            <a:r>
              <a:rPr lang="ru-RU" sz="2400" b="1" dirty="0" smtClean="0">
                <a:solidFill>
                  <a:schemeClr val="accent1">
                    <a:lumMod val="50000"/>
                  </a:schemeClr>
                </a:solidFill>
                <a:latin typeface="Palatino Linotype" panose="02040502050505030304" pitchFamily="18" charset="0"/>
              </a:rPr>
              <a:t/>
            </a:r>
            <a:br>
              <a:rPr lang="ru-RU" sz="2400" b="1" dirty="0" smtClean="0">
                <a:solidFill>
                  <a:schemeClr val="accent1">
                    <a:lumMod val="50000"/>
                  </a:schemeClr>
                </a:solidFill>
                <a:latin typeface="Palatino Linotype" panose="02040502050505030304" pitchFamily="18" charset="0"/>
              </a:rPr>
            </a:br>
            <a:r>
              <a:rPr lang="ru-RU" sz="2400" b="1" dirty="0" err="1" smtClean="0">
                <a:solidFill>
                  <a:schemeClr val="accent1">
                    <a:lumMod val="50000"/>
                  </a:schemeClr>
                </a:solidFill>
                <a:latin typeface="Palatino Linotype" panose="02040502050505030304" pitchFamily="18" charset="0"/>
              </a:rPr>
              <a:t>Відповідно</a:t>
            </a:r>
            <a:r>
              <a:rPr lang="ru-RU" sz="2400" b="1" dirty="0" smtClean="0">
                <a:solidFill>
                  <a:schemeClr val="accent1">
                    <a:lumMod val="50000"/>
                  </a:schemeClr>
                </a:solidFill>
                <a:latin typeface="Palatino Linotype" panose="02040502050505030304" pitchFamily="18" charset="0"/>
              </a:rPr>
              <a:t> </a:t>
            </a:r>
            <a:r>
              <a:rPr lang="ru-RU" sz="2400" b="1" dirty="0">
                <a:solidFill>
                  <a:schemeClr val="accent1">
                    <a:lumMod val="50000"/>
                  </a:schemeClr>
                </a:solidFill>
                <a:latin typeface="Palatino Linotype" panose="02040502050505030304" pitchFamily="18" charset="0"/>
              </a:rPr>
              <a:t>до </a:t>
            </a:r>
            <a:r>
              <a:rPr lang="ru-RU" sz="2400" b="1" dirty="0" err="1">
                <a:solidFill>
                  <a:schemeClr val="accent1">
                    <a:lumMod val="50000"/>
                  </a:schemeClr>
                </a:solidFill>
                <a:latin typeface="Palatino Linotype" panose="02040502050505030304" pitchFamily="18" charset="0"/>
              </a:rPr>
              <a:t>статті</a:t>
            </a:r>
            <a:r>
              <a:rPr lang="ru-RU" sz="2400" b="1" dirty="0">
                <a:solidFill>
                  <a:schemeClr val="accent1">
                    <a:lumMod val="50000"/>
                  </a:schemeClr>
                </a:solidFill>
                <a:latin typeface="Palatino Linotype" panose="02040502050505030304" pitchFamily="18" charset="0"/>
              </a:rPr>
              <a:t> 78 </a:t>
            </a:r>
            <a:r>
              <a:rPr lang="ru-RU" sz="2400" dirty="0">
                <a:solidFill>
                  <a:schemeClr val="accent1">
                    <a:lumMod val="50000"/>
                  </a:schemeClr>
                </a:solidFill>
                <a:latin typeface="Palatino Linotype" panose="02040502050505030304" pitchFamily="18" charset="0"/>
              </a:rPr>
              <a:t>Закону </a:t>
            </a:r>
            <a:r>
              <a:rPr lang="ru-RU" sz="2400" dirty="0" err="1">
                <a:solidFill>
                  <a:schemeClr val="accent1">
                    <a:lumMod val="50000"/>
                  </a:schemeClr>
                </a:solidFill>
                <a:latin typeface="Palatino Linotype" panose="02040502050505030304" pitchFamily="18" charset="0"/>
              </a:rPr>
              <a:t>України</a:t>
            </a:r>
            <a:r>
              <a:rPr lang="ru-RU" sz="2400" dirty="0">
                <a:solidFill>
                  <a:schemeClr val="accent1">
                    <a:lumMod val="50000"/>
                  </a:schemeClr>
                </a:solidFill>
                <a:latin typeface="Palatino Linotype" panose="02040502050505030304" pitchFamily="18" charset="0"/>
              </a:rPr>
              <a:t> «Про </a:t>
            </a:r>
            <a:r>
              <a:rPr lang="ru-RU" sz="2400" dirty="0" err="1">
                <a:solidFill>
                  <a:schemeClr val="accent1">
                    <a:lumMod val="50000"/>
                  </a:schemeClr>
                </a:solidFill>
                <a:latin typeface="Palatino Linotype" panose="02040502050505030304" pitchFamily="18" charset="0"/>
              </a:rPr>
              <a:t>нотаріат</a:t>
            </a:r>
            <a:r>
              <a:rPr lang="ru-RU" sz="2400" dirty="0">
                <a:solidFill>
                  <a:schemeClr val="accent1">
                    <a:lumMod val="50000"/>
                  </a:schemeClr>
                </a:solidFill>
                <a:latin typeface="Palatino Linotype" panose="02040502050505030304" pitchFamily="18" charset="0"/>
              </a:rPr>
              <a:t>» </a:t>
            </a:r>
            <a:r>
              <a:rPr lang="ru-RU" sz="2400" dirty="0" err="1">
                <a:solidFill>
                  <a:schemeClr val="accent1">
                    <a:lumMod val="50000"/>
                  </a:schemeClr>
                </a:solidFill>
                <a:latin typeface="Palatino Linotype" panose="02040502050505030304" pitchFamily="18" charset="0"/>
              </a:rPr>
              <a:t>нотаріус</a:t>
            </a:r>
            <a:r>
              <a:rPr lang="ru-RU" sz="2400" dirty="0">
                <a:solidFill>
                  <a:schemeClr val="accent1">
                    <a:lumMod val="50000"/>
                  </a:schemeClr>
                </a:solidFill>
                <a:latin typeface="Palatino Linotype" panose="02040502050505030304" pitchFamily="18" charset="0"/>
              </a:rPr>
              <a:t>, </a:t>
            </a:r>
            <a:r>
              <a:rPr lang="ru-RU" sz="2400" dirty="0" err="1">
                <a:solidFill>
                  <a:schemeClr val="accent1">
                    <a:lumMod val="50000"/>
                  </a:schemeClr>
                </a:solidFill>
                <a:latin typeface="Palatino Linotype" panose="02040502050505030304" pitchFamily="18" charset="0"/>
              </a:rPr>
              <a:t>посадова</a:t>
            </a:r>
            <a:r>
              <a:rPr lang="ru-RU" sz="2400" dirty="0">
                <a:solidFill>
                  <a:schemeClr val="accent1">
                    <a:lumMod val="50000"/>
                  </a:schemeClr>
                </a:solidFill>
                <a:latin typeface="Palatino Linotype" panose="02040502050505030304" pitchFamily="18" charset="0"/>
              </a:rPr>
              <a:t> особа органу </a:t>
            </a:r>
            <a:r>
              <a:rPr lang="ru-RU" sz="2400" dirty="0" err="1">
                <a:solidFill>
                  <a:schemeClr val="accent1">
                    <a:lumMod val="50000"/>
                  </a:schemeClr>
                </a:solidFill>
                <a:latin typeface="Palatino Linotype" panose="02040502050505030304" pitchFamily="18" charset="0"/>
              </a:rPr>
              <a:t>місцевого</a:t>
            </a:r>
            <a:r>
              <a:rPr lang="ru-RU" sz="2400" dirty="0">
                <a:solidFill>
                  <a:schemeClr val="accent1">
                    <a:lumMod val="50000"/>
                  </a:schemeClr>
                </a:solidFill>
                <a:latin typeface="Palatino Linotype" panose="02040502050505030304" pitchFamily="18" charset="0"/>
              </a:rPr>
              <a:t> </a:t>
            </a:r>
            <a:r>
              <a:rPr lang="ru-RU" sz="2400" dirty="0" err="1">
                <a:solidFill>
                  <a:schemeClr val="accent1">
                    <a:lumMod val="50000"/>
                  </a:schemeClr>
                </a:solidFill>
                <a:latin typeface="Palatino Linotype" panose="02040502050505030304" pitchFamily="18" charset="0"/>
              </a:rPr>
              <a:t>самоврядування</a:t>
            </a:r>
            <a:r>
              <a:rPr lang="ru-RU" sz="2400" dirty="0">
                <a:solidFill>
                  <a:schemeClr val="accent1">
                    <a:lumMod val="50000"/>
                  </a:schemeClr>
                </a:solidFill>
                <a:latin typeface="Palatino Linotype" panose="02040502050505030304" pitchFamily="18" charset="0"/>
              </a:rPr>
              <a:t>, </a:t>
            </a:r>
            <a:r>
              <a:rPr lang="ru-RU" sz="2400" dirty="0" err="1">
                <a:solidFill>
                  <a:schemeClr val="accent1">
                    <a:lumMod val="50000"/>
                  </a:schemeClr>
                </a:solidFill>
                <a:latin typeface="Palatino Linotype" panose="02040502050505030304" pitchFamily="18" charset="0"/>
              </a:rPr>
              <a:t>посадова</a:t>
            </a:r>
            <a:r>
              <a:rPr lang="ru-RU" sz="2400" dirty="0">
                <a:solidFill>
                  <a:schemeClr val="accent1">
                    <a:lumMod val="50000"/>
                  </a:schemeClr>
                </a:solidFill>
                <a:latin typeface="Palatino Linotype" panose="02040502050505030304" pitchFamily="18" charset="0"/>
              </a:rPr>
              <a:t> особа </a:t>
            </a:r>
            <a:r>
              <a:rPr lang="ru-RU" sz="2400" dirty="0" err="1">
                <a:solidFill>
                  <a:schemeClr val="accent1">
                    <a:lumMod val="50000"/>
                  </a:schemeClr>
                </a:solidFill>
                <a:latin typeface="Palatino Linotype" panose="02040502050505030304" pitchFamily="18" charset="0"/>
              </a:rPr>
              <a:t>консульської</a:t>
            </a:r>
            <a:r>
              <a:rPr lang="ru-RU" sz="2400" dirty="0">
                <a:solidFill>
                  <a:schemeClr val="accent1">
                    <a:lumMod val="50000"/>
                  </a:schemeClr>
                </a:solidFill>
                <a:latin typeface="Palatino Linotype" panose="02040502050505030304" pitchFamily="18" charset="0"/>
              </a:rPr>
              <a:t> установи </a:t>
            </a:r>
            <a:r>
              <a:rPr lang="ru-RU" sz="2400" dirty="0" err="1">
                <a:solidFill>
                  <a:schemeClr val="accent1">
                    <a:lumMod val="50000"/>
                  </a:schemeClr>
                </a:solidFill>
                <a:latin typeface="Palatino Linotype" panose="02040502050505030304" pitchFamily="18" charset="0"/>
              </a:rPr>
              <a:t>України</a:t>
            </a:r>
            <a:r>
              <a:rPr lang="ru-RU" sz="2400" dirty="0">
                <a:solidFill>
                  <a:schemeClr val="accent1">
                    <a:lumMod val="50000"/>
                  </a:schemeClr>
                </a:solidFill>
                <a:latin typeface="Palatino Linotype" panose="02040502050505030304" pitchFamily="18" charset="0"/>
              </a:rPr>
              <a:t>, начальник установи </a:t>
            </a:r>
            <a:r>
              <a:rPr lang="ru-RU" sz="2400" dirty="0" err="1">
                <a:solidFill>
                  <a:schemeClr val="accent1">
                    <a:lumMod val="50000"/>
                  </a:schemeClr>
                </a:solidFill>
                <a:latin typeface="Palatino Linotype" panose="02040502050505030304" pitchFamily="18" charset="0"/>
              </a:rPr>
              <a:t>виконання</a:t>
            </a:r>
            <a:r>
              <a:rPr lang="ru-RU" sz="2400" dirty="0">
                <a:solidFill>
                  <a:schemeClr val="accent1">
                    <a:lumMod val="50000"/>
                  </a:schemeClr>
                </a:solidFill>
                <a:latin typeface="Palatino Linotype" panose="02040502050505030304" pitchFamily="18" charset="0"/>
              </a:rPr>
              <a:t> </a:t>
            </a:r>
            <a:r>
              <a:rPr lang="ru-RU" sz="2400" dirty="0" err="1">
                <a:solidFill>
                  <a:schemeClr val="accent1">
                    <a:lumMod val="50000"/>
                  </a:schemeClr>
                </a:solidFill>
                <a:latin typeface="Palatino Linotype" panose="02040502050505030304" pitchFamily="18" charset="0"/>
              </a:rPr>
              <a:t>покарань</a:t>
            </a:r>
            <a:r>
              <a:rPr lang="ru-RU" sz="2400" dirty="0">
                <a:solidFill>
                  <a:schemeClr val="accent1">
                    <a:lumMod val="50000"/>
                  </a:schemeClr>
                </a:solidFill>
                <a:latin typeface="Palatino Linotype" panose="02040502050505030304" pitchFamily="18" charset="0"/>
              </a:rPr>
              <a:t> </a:t>
            </a:r>
            <a:r>
              <a:rPr lang="ru-RU" sz="2400" b="1" dirty="0" err="1">
                <a:solidFill>
                  <a:schemeClr val="accent1">
                    <a:lumMod val="50000"/>
                  </a:schemeClr>
                </a:solidFill>
                <a:latin typeface="Palatino Linotype" panose="02040502050505030304" pitchFamily="18" charset="0"/>
              </a:rPr>
              <a:t>засвідчують</a:t>
            </a:r>
            <a:r>
              <a:rPr lang="ru-RU" sz="2400" b="1" dirty="0">
                <a:solidFill>
                  <a:schemeClr val="accent1">
                    <a:lumMod val="50000"/>
                  </a:schemeClr>
                </a:solidFill>
                <a:latin typeface="Palatino Linotype" panose="02040502050505030304" pitchFamily="18" charset="0"/>
              </a:rPr>
              <a:t> </a:t>
            </a:r>
            <a:r>
              <a:rPr lang="ru-RU" sz="2400" b="1" dirty="0" err="1">
                <a:solidFill>
                  <a:schemeClr val="accent1">
                    <a:lumMod val="50000"/>
                  </a:schemeClr>
                </a:solidFill>
                <a:latin typeface="Palatino Linotype" panose="02040502050505030304" pitchFamily="18" charset="0"/>
              </a:rPr>
              <a:t>справжність</a:t>
            </a:r>
            <a:r>
              <a:rPr lang="ru-RU" sz="2400" b="1" dirty="0">
                <a:solidFill>
                  <a:schemeClr val="accent1">
                    <a:lumMod val="50000"/>
                  </a:schemeClr>
                </a:solidFill>
                <a:latin typeface="Palatino Linotype" panose="02040502050505030304" pitchFamily="18" charset="0"/>
              </a:rPr>
              <a:t> </a:t>
            </a:r>
            <a:r>
              <a:rPr lang="ru-RU" sz="2400" b="1" dirty="0" err="1">
                <a:solidFill>
                  <a:schemeClr val="accent1">
                    <a:lumMod val="50000"/>
                  </a:schemeClr>
                </a:solidFill>
                <a:latin typeface="Palatino Linotype" panose="02040502050505030304" pitchFamily="18" charset="0"/>
              </a:rPr>
              <a:t>підпису</a:t>
            </a:r>
            <a:r>
              <a:rPr lang="ru-RU" sz="2400" b="1" dirty="0">
                <a:solidFill>
                  <a:schemeClr val="accent1">
                    <a:lumMod val="50000"/>
                  </a:schemeClr>
                </a:solidFill>
                <a:latin typeface="Palatino Linotype" panose="02040502050505030304" pitchFamily="18" charset="0"/>
              </a:rPr>
              <a:t> на документах</a:t>
            </a:r>
            <a:r>
              <a:rPr lang="ru-RU" sz="2400" dirty="0">
                <a:solidFill>
                  <a:schemeClr val="accent1">
                    <a:lumMod val="50000"/>
                  </a:schemeClr>
                </a:solidFill>
                <a:latin typeface="Palatino Linotype" panose="02040502050505030304" pitchFamily="18" charset="0"/>
              </a:rPr>
              <a:t>, </a:t>
            </a:r>
            <a:r>
              <a:rPr lang="ru-RU" sz="2400" b="1" dirty="0" err="1">
                <a:solidFill>
                  <a:schemeClr val="accent1">
                    <a:lumMod val="50000"/>
                  </a:schemeClr>
                </a:solidFill>
                <a:latin typeface="Palatino Linotype" panose="02040502050505030304" pitchFamily="18" charset="0"/>
              </a:rPr>
              <a:t>крім</a:t>
            </a:r>
            <a:r>
              <a:rPr lang="ru-RU" sz="2400" b="1" dirty="0">
                <a:solidFill>
                  <a:schemeClr val="accent1">
                    <a:lumMod val="50000"/>
                  </a:schemeClr>
                </a:solidFill>
                <a:latin typeface="Palatino Linotype" panose="02040502050505030304" pitchFamily="18" charset="0"/>
              </a:rPr>
              <a:t> тих, </a:t>
            </a:r>
            <a:r>
              <a:rPr lang="ru-RU" sz="2400" b="1" dirty="0" err="1">
                <a:solidFill>
                  <a:schemeClr val="accent1">
                    <a:lumMod val="50000"/>
                  </a:schemeClr>
                </a:solidFill>
                <a:latin typeface="Palatino Linotype" panose="02040502050505030304" pitchFamily="18" charset="0"/>
              </a:rPr>
              <a:t>які</a:t>
            </a:r>
            <a:r>
              <a:rPr lang="ru-RU" sz="2400" b="1" dirty="0">
                <a:solidFill>
                  <a:schemeClr val="accent1">
                    <a:lumMod val="50000"/>
                  </a:schemeClr>
                </a:solidFill>
                <a:latin typeface="Palatino Linotype" panose="02040502050505030304" pitchFamily="18" charset="0"/>
              </a:rPr>
              <a:t> </a:t>
            </a:r>
            <a:r>
              <a:rPr lang="ru-RU" sz="2400" b="1" dirty="0" err="1">
                <a:solidFill>
                  <a:schemeClr val="accent1">
                    <a:lumMod val="50000"/>
                  </a:schemeClr>
                </a:solidFill>
                <a:latin typeface="Palatino Linotype" panose="02040502050505030304" pitchFamily="18" charset="0"/>
              </a:rPr>
              <a:t>відповідно</a:t>
            </a:r>
            <a:r>
              <a:rPr lang="ru-RU" sz="2400" b="1" dirty="0">
                <a:solidFill>
                  <a:schemeClr val="accent1">
                    <a:lumMod val="50000"/>
                  </a:schemeClr>
                </a:solidFill>
                <a:latin typeface="Palatino Linotype" panose="02040502050505030304" pitchFamily="18" charset="0"/>
              </a:rPr>
              <a:t> до закону </a:t>
            </a:r>
            <a:r>
              <a:rPr lang="ru-RU" sz="2400" b="1" dirty="0" err="1">
                <a:solidFill>
                  <a:schemeClr val="accent1">
                    <a:lumMod val="50000"/>
                  </a:schemeClr>
                </a:solidFill>
                <a:latin typeface="Palatino Linotype" panose="02040502050505030304" pitchFamily="18" charset="0"/>
              </a:rPr>
              <a:t>або</a:t>
            </a:r>
            <a:r>
              <a:rPr lang="ru-RU" sz="2400" b="1" dirty="0">
                <a:solidFill>
                  <a:schemeClr val="accent1">
                    <a:lumMod val="50000"/>
                  </a:schemeClr>
                </a:solidFill>
                <a:latin typeface="Palatino Linotype" panose="02040502050505030304" pitchFamily="18" charset="0"/>
              </a:rPr>
              <a:t> за </a:t>
            </a:r>
            <a:r>
              <a:rPr lang="ru-RU" sz="2400" b="1" dirty="0" err="1">
                <a:solidFill>
                  <a:schemeClr val="accent1">
                    <a:lumMod val="50000"/>
                  </a:schemeClr>
                </a:solidFill>
                <a:latin typeface="Palatino Linotype" panose="02040502050505030304" pitchFamily="18" charset="0"/>
              </a:rPr>
              <a:t>вимогою</a:t>
            </a:r>
            <a:r>
              <a:rPr lang="ru-RU" sz="2400" b="1" dirty="0">
                <a:solidFill>
                  <a:schemeClr val="accent1">
                    <a:lumMod val="50000"/>
                  </a:schemeClr>
                </a:solidFill>
                <a:latin typeface="Palatino Linotype" panose="02040502050505030304" pitchFamily="18" charset="0"/>
              </a:rPr>
              <a:t> </a:t>
            </a:r>
            <a:r>
              <a:rPr lang="ru-RU" sz="2400" b="1" dirty="0" err="1">
                <a:solidFill>
                  <a:schemeClr val="accent1">
                    <a:lumMod val="50000"/>
                  </a:schemeClr>
                </a:solidFill>
                <a:latin typeface="Palatino Linotype" panose="02040502050505030304" pitchFamily="18" charset="0"/>
              </a:rPr>
              <a:t>сторін</a:t>
            </a:r>
            <a:r>
              <a:rPr lang="ru-RU" sz="2400" b="1" dirty="0">
                <a:solidFill>
                  <a:schemeClr val="accent1">
                    <a:lumMod val="50000"/>
                  </a:schemeClr>
                </a:solidFill>
                <a:latin typeface="Palatino Linotype" panose="02040502050505030304" pitchFamily="18" charset="0"/>
              </a:rPr>
              <a:t> </a:t>
            </a:r>
            <a:r>
              <a:rPr lang="ru-RU" sz="2400" b="1" dirty="0" err="1">
                <a:solidFill>
                  <a:schemeClr val="accent1">
                    <a:lumMod val="50000"/>
                  </a:schemeClr>
                </a:solidFill>
                <a:latin typeface="Palatino Linotype" panose="02040502050505030304" pitchFamily="18" charset="0"/>
              </a:rPr>
              <a:t>підлягають</a:t>
            </a:r>
            <a:r>
              <a:rPr lang="ru-RU" sz="2400" b="1" dirty="0">
                <a:solidFill>
                  <a:schemeClr val="accent1">
                    <a:lumMod val="50000"/>
                  </a:schemeClr>
                </a:solidFill>
                <a:latin typeface="Palatino Linotype" panose="02040502050505030304" pitchFamily="18" charset="0"/>
              </a:rPr>
              <a:t> </a:t>
            </a:r>
            <a:r>
              <a:rPr lang="ru-RU" sz="2400" b="1" dirty="0" err="1">
                <a:solidFill>
                  <a:schemeClr val="accent1">
                    <a:lumMod val="50000"/>
                  </a:schemeClr>
                </a:solidFill>
                <a:latin typeface="Palatino Linotype" panose="02040502050505030304" pitchFamily="18" charset="0"/>
              </a:rPr>
              <a:t>нотаріальному</a:t>
            </a:r>
            <a:r>
              <a:rPr lang="ru-RU" sz="2400" b="1" dirty="0">
                <a:solidFill>
                  <a:schemeClr val="accent1">
                    <a:lumMod val="50000"/>
                  </a:schemeClr>
                </a:solidFill>
                <a:latin typeface="Palatino Linotype" panose="02040502050505030304" pitchFamily="18" charset="0"/>
              </a:rPr>
              <a:t> </a:t>
            </a:r>
            <a:r>
              <a:rPr lang="ru-RU" sz="2400" b="1" dirty="0" err="1">
                <a:solidFill>
                  <a:schemeClr val="accent1">
                    <a:lumMod val="50000"/>
                  </a:schemeClr>
                </a:solidFill>
                <a:latin typeface="Palatino Linotype" panose="02040502050505030304" pitchFamily="18" charset="0"/>
              </a:rPr>
              <a:t>ПОсвідченню</a:t>
            </a:r>
            <a:r>
              <a:rPr lang="ru-RU" sz="2400" b="1" dirty="0" smtClean="0">
                <a:solidFill>
                  <a:schemeClr val="accent1">
                    <a:lumMod val="50000"/>
                  </a:schemeClr>
                </a:solidFill>
                <a:latin typeface="Palatino Linotype" panose="02040502050505030304" pitchFamily="18" charset="0"/>
              </a:rPr>
              <a:t>.</a:t>
            </a:r>
            <a:endParaRPr sz="2400" spc="-7" dirty="0">
              <a:solidFill>
                <a:schemeClr val="accent1">
                  <a:lumMod val="50000"/>
                </a:schemeClr>
              </a:solidFill>
            </a:endParaRPr>
          </a:p>
        </p:txBody>
      </p:sp>
      <p:sp>
        <p:nvSpPr>
          <p:cNvPr id="46" name="object 46"/>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2</a:t>
            </a:fld>
            <a:endParaRPr sz="1795">
              <a:latin typeface="Palatino Linotype"/>
              <a:cs typeface="Palatino Linotype"/>
            </a:endParaRPr>
          </a:p>
        </p:txBody>
      </p:sp>
      <p:pic>
        <p:nvPicPr>
          <p:cNvPr id="5" name="Рисунок 4"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86606"/>
            <a:ext cx="3698600" cy="14720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0918" y="556510"/>
            <a:ext cx="9745681" cy="1128140"/>
          </a:xfrm>
          <a:prstGeom prst="rect">
            <a:avLst/>
          </a:prstGeom>
        </p:spPr>
        <p:txBody>
          <a:bodyPr vert="horz" wrap="square" lIns="0" tIns="19950" rIns="0" bIns="0" rtlCol="0">
            <a:spAutoFit/>
          </a:bodyPr>
          <a:lstStyle/>
          <a:p>
            <a:pPr marL="19000">
              <a:spcBef>
                <a:spcPts val="157"/>
              </a:spcBef>
            </a:pPr>
            <a:r>
              <a:rPr lang="uk-UA" sz="2400" b="1" dirty="0"/>
              <a:t>Відмінність нотаріальної дії: засвідчення справжності підпису від нотаріальної дії: посвідчення правочинів.</a:t>
            </a:r>
            <a:r>
              <a:rPr lang="uk-UA" sz="2400" dirty="0"/>
              <a:t/>
            </a:r>
            <a:br>
              <a:rPr lang="uk-UA" sz="2400" dirty="0"/>
            </a:br>
            <a:endParaRPr sz="2400" b="1" spc="-7" dirty="0"/>
          </a:p>
        </p:txBody>
      </p:sp>
      <p:sp>
        <p:nvSpPr>
          <p:cNvPr id="3" name="object 3"/>
          <p:cNvSpPr/>
          <p:nvPr/>
        </p:nvSpPr>
        <p:spPr>
          <a:xfrm>
            <a:off x="1371600" y="1514863"/>
            <a:ext cx="6899858" cy="6897008"/>
          </a:xfrm>
          <a:custGeom>
            <a:avLst/>
            <a:gdLst/>
            <a:ahLst/>
            <a:cxnLst/>
            <a:rect l="l" t="t" r="r" b="b"/>
            <a:pathLst>
              <a:path w="4612005" h="4610100">
                <a:moveTo>
                  <a:pt x="2305812" y="0"/>
                </a:moveTo>
                <a:lnTo>
                  <a:pt x="2257571" y="494"/>
                </a:lnTo>
                <a:lnTo>
                  <a:pt x="2209572" y="1971"/>
                </a:lnTo>
                <a:lnTo>
                  <a:pt x="2161823" y="4421"/>
                </a:lnTo>
                <a:lnTo>
                  <a:pt x="2114336" y="7834"/>
                </a:lnTo>
                <a:lnTo>
                  <a:pt x="2067119" y="12201"/>
                </a:lnTo>
                <a:lnTo>
                  <a:pt x="2020181" y="17512"/>
                </a:lnTo>
                <a:lnTo>
                  <a:pt x="1973533" y="23757"/>
                </a:lnTo>
                <a:lnTo>
                  <a:pt x="1927184" y="30927"/>
                </a:lnTo>
                <a:lnTo>
                  <a:pt x="1881144" y="39012"/>
                </a:lnTo>
                <a:lnTo>
                  <a:pt x="1835423" y="48003"/>
                </a:lnTo>
                <a:lnTo>
                  <a:pt x="1790029" y="57889"/>
                </a:lnTo>
                <a:lnTo>
                  <a:pt x="1744973" y="68662"/>
                </a:lnTo>
                <a:lnTo>
                  <a:pt x="1700265" y="80312"/>
                </a:lnTo>
                <a:lnTo>
                  <a:pt x="1655913" y="92828"/>
                </a:lnTo>
                <a:lnTo>
                  <a:pt x="1611928" y="106202"/>
                </a:lnTo>
                <a:lnTo>
                  <a:pt x="1568319" y="120424"/>
                </a:lnTo>
                <a:lnTo>
                  <a:pt x="1525096" y="135484"/>
                </a:lnTo>
                <a:lnTo>
                  <a:pt x="1482268" y="151372"/>
                </a:lnTo>
                <a:lnTo>
                  <a:pt x="1439846" y="168079"/>
                </a:lnTo>
                <a:lnTo>
                  <a:pt x="1397838" y="185596"/>
                </a:lnTo>
                <a:lnTo>
                  <a:pt x="1356254" y="203912"/>
                </a:lnTo>
                <a:lnTo>
                  <a:pt x="1315105" y="223018"/>
                </a:lnTo>
                <a:lnTo>
                  <a:pt x="1274399" y="242904"/>
                </a:lnTo>
                <a:lnTo>
                  <a:pt x="1234146" y="263562"/>
                </a:lnTo>
                <a:lnTo>
                  <a:pt x="1194356" y="284980"/>
                </a:lnTo>
                <a:lnTo>
                  <a:pt x="1155039" y="307150"/>
                </a:lnTo>
                <a:lnTo>
                  <a:pt x="1116204" y="330062"/>
                </a:lnTo>
                <a:lnTo>
                  <a:pt x="1077860" y="353706"/>
                </a:lnTo>
                <a:lnTo>
                  <a:pt x="1040018" y="378073"/>
                </a:lnTo>
                <a:lnTo>
                  <a:pt x="1002687" y="403153"/>
                </a:lnTo>
                <a:lnTo>
                  <a:pt x="965877" y="428936"/>
                </a:lnTo>
                <a:lnTo>
                  <a:pt x="929597" y="455413"/>
                </a:lnTo>
                <a:lnTo>
                  <a:pt x="893856" y="482574"/>
                </a:lnTo>
                <a:lnTo>
                  <a:pt x="858666" y="510409"/>
                </a:lnTo>
                <a:lnTo>
                  <a:pt x="824034" y="538910"/>
                </a:lnTo>
                <a:lnTo>
                  <a:pt x="789971" y="568065"/>
                </a:lnTo>
                <a:lnTo>
                  <a:pt x="756487" y="597867"/>
                </a:lnTo>
                <a:lnTo>
                  <a:pt x="723590" y="628304"/>
                </a:lnTo>
                <a:lnTo>
                  <a:pt x="691292" y="659368"/>
                </a:lnTo>
                <a:lnTo>
                  <a:pt x="659600" y="691048"/>
                </a:lnTo>
                <a:lnTo>
                  <a:pt x="628526" y="723336"/>
                </a:lnTo>
                <a:lnTo>
                  <a:pt x="598078" y="756221"/>
                </a:lnTo>
                <a:lnTo>
                  <a:pt x="568267" y="789694"/>
                </a:lnTo>
                <a:lnTo>
                  <a:pt x="539101" y="823745"/>
                </a:lnTo>
                <a:lnTo>
                  <a:pt x="510591" y="858365"/>
                </a:lnTo>
                <a:lnTo>
                  <a:pt x="482745" y="893544"/>
                </a:lnTo>
                <a:lnTo>
                  <a:pt x="455575" y="929272"/>
                </a:lnTo>
                <a:lnTo>
                  <a:pt x="429089" y="965540"/>
                </a:lnTo>
                <a:lnTo>
                  <a:pt x="403297" y="1002338"/>
                </a:lnTo>
                <a:lnTo>
                  <a:pt x="378208" y="1039657"/>
                </a:lnTo>
                <a:lnTo>
                  <a:pt x="353833" y="1077486"/>
                </a:lnTo>
                <a:lnTo>
                  <a:pt x="330180" y="1115817"/>
                </a:lnTo>
                <a:lnTo>
                  <a:pt x="307260" y="1154640"/>
                </a:lnTo>
                <a:lnTo>
                  <a:pt x="285083" y="1193944"/>
                </a:lnTo>
                <a:lnTo>
                  <a:pt x="263657" y="1233721"/>
                </a:lnTo>
                <a:lnTo>
                  <a:pt x="242992" y="1273960"/>
                </a:lnTo>
                <a:lnTo>
                  <a:pt x="223098" y="1314653"/>
                </a:lnTo>
                <a:lnTo>
                  <a:pt x="203985" y="1355789"/>
                </a:lnTo>
                <a:lnTo>
                  <a:pt x="185663" y="1397359"/>
                </a:lnTo>
                <a:lnTo>
                  <a:pt x="168140" y="1439353"/>
                </a:lnTo>
                <a:lnTo>
                  <a:pt x="151427" y="1481762"/>
                </a:lnTo>
                <a:lnTo>
                  <a:pt x="135533" y="1524576"/>
                </a:lnTo>
                <a:lnTo>
                  <a:pt x="120468" y="1567785"/>
                </a:lnTo>
                <a:lnTo>
                  <a:pt x="106241" y="1611380"/>
                </a:lnTo>
                <a:lnTo>
                  <a:pt x="92862" y="1655352"/>
                </a:lnTo>
                <a:lnTo>
                  <a:pt x="80341" y="1699689"/>
                </a:lnTo>
                <a:lnTo>
                  <a:pt x="68687" y="1744384"/>
                </a:lnTo>
                <a:lnTo>
                  <a:pt x="57910" y="1789425"/>
                </a:lnTo>
                <a:lnTo>
                  <a:pt x="48020" y="1834805"/>
                </a:lnTo>
                <a:lnTo>
                  <a:pt x="39026" y="1880512"/>
                </a:lnTo>
                <a:lnTo>
                  <a:pt x="30938" y="1926538"/>
                </a:lnTo>
                <a:lnTo>
                  <a:pt x="23766" y="1972872"/>
                </a:lnTo>
                <a:lnTo>
                  <a:pt x="17518" y="2019506"/>
                </a:lnTo>
                <a:lnTo>
                  <a:pt x="12205" y="2066429"/>
                </a:lnTo>
                <a:lnTo>
                  <a:pt x="7837" y="2113632"/>
                </a:lnTo>
                <a:lnTo>
                  <a:pt x="4422" y="2161105"/>
                </a:lnTo>
                <a:lnTo>
                  <a:pt x="1972" y="2208839"/>
                </a:lnTo>
                <a:lnTo>
                  <a:pt x="494" y="2256823"/>
                </a:lnTo>
                <a:lnTo>
                  <a:pt x="0" y="2305050"/>
                </a:lnTo>
                <a:lnTo>
                  <a:pt x="494" y="2353276"/>
                </a:lnTo>
                <a:lnTo>
                  <a:pt x="1972" y="2401260"/>
                </a:lnTo>
                <a:lnTo>
                  <a:pt x="4422" y="2448994"/>
                </a:lnTo>
                <a:lnTo>
                  <a:pt x="7837" y="2496467"/>
                </a:lnTo>
                <a:lnTo>
                  <a:pt x="12205" y="2543670"/>
                </a:lnTo>
                <a:lnTo>
                  <a:pt x="17518" y="2590593"/>
                </a:lnTo>
                <a:lnTo>
                  <a:pt x="23766" y="2637227"/>
                </a:lnTo>
                <a:lnTo>
                  <a:pt x="30938" y="2683561"/>
                </a:lnTo>
                <a:lnTo>
                  <a:pt x="39026" y="2729587"/>
                </a:lnTo>
                <a:lnTo>
                  <a:pt x="48020" y="2775294"/>
                </a:lnTo>
                <a:lnTo>
                  <a:pt x="57910" y="2820674"/>
                </a:lnTo>
                <a:lnTo>
                  <a:pt x="68687" y="2865715"/>
                </a:lnTo>
                <a:lnTo>
                  <a:pt x="80341" y="2910410"/>
                </a:lnTo>
                <a:lnTo>
                  <a:pt x="92862" y="2954747"/>
                </a:lnTo>
                <a:lnTo>
                  <a:pt x="106241" y="2998719"/>
                </a:lnTo>
                <a:lnTo>
                  <a:pt x="120468" y="3042314"/>
                </a:lnTo>
                <a:lnTo>
                  <a:pt x="135533" y="3085523"/>
                </a:lnTo>
                <a:lnTo>
                  <a:pt x="151427" y="3128337"/>
                </a:lnTo>
                <a:lnTo>
                  <a:pt x="168140" y="3170746"/>
                </a:lnTo>
                <a:lnTo>
                  <a:pt x="185663" y="3212740"/>
                </a:lnTo>
                <a:lnTo>
                  <a:pt x="203985" y="3254310"/>
                </a:lnTo>
                <a:lnTo>
                  <a:pt x="223098" y="3295446"/>
                </a:lnTo>
                <a:lnTo>
                  <a:pt x="242992" y="3336139"/>
                </a:lnTo>
                <a:lnTo>
                  <a:pt x="263657" y="3376378"/>
                </a:lnTo>
                <a:lnTo>
                  <a:pt x="285083" y="3416155"/>
                </a:lnTo>
                <a:lnTo>
                  <a:pt x="307260" y="3455459"/>
                </a:lnTo>
                <a:lnTo>
                  <a:pt x="330180" y="3494282"/>
                </a:lnTo>
                <a:lnTo>
                  <a:pt x="353833" y="3532613"/>
                </a:lnTo>
                <a:lnTo>
                  <a:pt x="378208" y="3570442"/>
                </a:lnTo>
                <a:lnTo>
                  <a:pt x="403297" y="3607761"/>
                </a:lnTo>
                <a:lnTo>
                  <a:pt x="429089" y="3644559"/>
                </a:lnTo>
                <a:lnTo>
                  <a:pt x="455575" y="3680827"/>
                </a:lnTo>
                <a:lnTo>
                  <a:pt x="482745" y="3716555"/>
                </a:lnTo>
                <a:lnTo>
                  <a:pt x="510591" y="3751734"/>
                </a:lnTo>
                <a:lnTo>
                  <a:pt x="539101" y="3786354"/>
                </a:lnTo>
                <a:lnTo>
                  <a:pt x="568267" y="3820405"/>
                </a:lnTo>
                <a:lnTo>
                  <a:pt x="598078" y="3853878"/>
                </a:lnTo>
                <a:lnTo>
                  <a:pt x="628526" y="3886763"/>
                </a:lnTo>
                <a:lnTo>
                  <a:pt x="659600" y="3919051"/>
                </a:lnTo>
                <a:lnTo>
                  <a:pt x="691292" y="3950731"/>
                </a:lnTo>
                <a:lnTo>
                  <a:pt x="723590" y="3981795"/>
                </a:lnTo>
                <a:lnTo>
                  <a:pt x="756487" y="4012232"/>
                </a:lnTo>
                <a:lnTo>
                  <a:pt x="789971" y="4042034"/>
                </a:lnTo>
                <a:lnTo>
                  <a:pt x="824034" y="4071189"/>
                </a:lnTo>
                <a:lnTo>
                  <a:pt x="858666" y="4099690"/>
                </a:lnTo>
                <a:lnTo>
                  <a:pt x="893856" y="4127525"/>
                </a:lnTo>
                <a:lnTo>
                  <a:pt x="929597" y="4154686"/>
                </a:lnTo>
                <a:lnTo>
                  <a:pt x="965877" y="4181163"/>
                </a:lnTo>
                <a:lnTo>
                  <a:pt x="1002687" y="4206946"/>
                </a:lnTo>
                <a:lnTo>
                  <a:pt x="1040018" y="4232026"/>
                </a:lnTo>
                <a:lnTo>
                  <a:pt x="1077860" y="4256393"/>
                </a:lnTo>
                <a:lnTo>
                  <a:pt x="1116204" y="4280037"/>
                </a:lnTo>
                <a:lnTo>
                  <a:pt x="1155039" y="4302949"/>
                </a:lnTo>
                <a:lnTo>
                  <a:pt x="1194356" y="4325119"/>
                </a:lnTo>
                <a:lnTo>
                  <a:pt x="1234146" y="4346537"/>
                </a:lnTo>
                <a:lnTo>
                  <a:pt x="1274399" y="4367195"/>
                </a:lnTo>
                <a:lnTo>
                  <a:pt x="1315105" y="4387081"/>
                </a:lnTo>
                <a:lnTo>
                  <a:pt x="1356254" y="4406187"/>
                </a:lnTo>
                <a:lnTo>
                  <a:pt x="1397838" y="4424503"/>
                </a:lnTo>
                <a:lnTo>
                  <a:pt x="1439846" y="4442020"/>
                </a:lnTo>
                <a:lnTo>
                  <a:pt x="1482268" y="4458727"/>
                </a:lnTo>
                <a:lnTo>
                  <a:pt x="1525096" y="4474615"/>
                </a:lnTo>
                <a:lnTo>
                  <a:pt x="1568319" y="4489675"/>
                </a:lnTo>
                <a:lnTo>
                  <a:pt x="1611928" y="4503897"/>
                </a:lnTo>
                <a:lnTo>
                  <a:pt x="1655913" y="4517271"/>
                </a:lnTo>
                <a:lnTo>
                  <a:pt x="1700265" y="4529787"/>
                </a:lnTo>
                <a:lnTo>
                  <a:pt x="1744973" y="4541437"/>
                </a:lnTo>
                <a:lnTo>
                  <a:pt x="1790029" y="4552210"/>
                </a:lnTo>
                <a:lnTo>
                  <a:pt x="1835423" y="4562096"/>
                </a:lnTo>
                <a:lnTo>
                  <a:pt x="1881144" y="4571087"/>
                </a:lnTo>
                <a:lnTo>
                  <a:pt x="1927184" y="4579172"/>
                </a:lnTo>
                <a:lnTo>
                  <a:pt x="1973533" y="4586342"/>
                </a:lnTo>
                <a:lnTo>
                  <a:pt x="2020181" y="4592587"/>
                </a:lnTo>
                <a:lnTo>
                  <a:pt x="2067119" y="4597898"/>
                </a:lnTo>
                <a:lnTo>
                  <a:pt x="2114336" y="4602265"/>
                </a:lnTo>
                <a:lnTo>
                  <a:pt x="2161823" y="4605678"/>
                </a:lnTo>
                <a:lnTo>
                  <a:pt x="2209572" y="4608128"/>
                </a:lnTo>
                <a:lnTo>
                  <a:pt x="2257571" y="4609605"/>
                </a:lnTo>
                <a:lnTo>
                  <a:pt x="2305812" y="4610100"/>
                </a:lnTo>
                <a:lnTo>
                  <a:pt x="2354052" y="4609605"/>
                </a:lnTo>
                <a:lnTo>
                  <a:pt x="2402051" y="4608128"/>
                </a:lnTo>
                <a:lnTo>
                  <a:pt x="2449800" y="4605678"/>
                </a:lnTo>
                <a:lnTo>
                  <a:pt x="2497287" y="4602265"/>
                </a:lnTo>
                <a:lnTo>
                  <a:pt x="2544504" y="4597898"/>
                </a:lnTo>
                <a:lnTo>
                  <a:pt x="2591442" y="4592587"/>
                </a:lnTo>
                <a:lnTo>
                  <a:pt x="2638090" y="4586342"/>
                </a:lnTo>
                <a:lnTo>
                  <a:pt x="2684439" y="4579172"/>
                </a:lnTo>
                <a:lnTo>
                  <a:pt x="2730479" y="4571087"/>
                </a:lnTo>
                <a:lnTo>
                  <a:pt x="2776200" y="4562096"/>
                </a:lnTo>
                <a:lnTo>
                  <a:pt x="2821594" y="4552210"/>
                </a:lnTo>
                <a:lnTo>
                  <a:pt x="2866650" y="4541437"/>
                </a:lnTo>
                <a:lnTo>
                  <a:pt x="2911358" y="4529787"/>
                </a:lnTo>
                <a:lnTo>
                  <a:pt x="2955710" y="4517271"/>
                </a:lnTo>
                <a:lnTo>
                  <a:pt x="2999695" y="4503897"/>
                </a:lnTo>
                <a:lnTo>
                  <a:pt x="3043304" y="4489675"/>
                </a:lnTo>
                <a:lnTo>
                  <a:pt x="3086527" y="4474615"/>
                </a:lnTo>
                <a:lnTo>
                  <a:pt x="3129355" y="4458727"/>
                </a:lnTo>
                <a:lnTo>
                  <a:pt x="3171777" y="4442020"/>
                </a:lnTo>
                <a:lnTo>
                  <a:pt x="3213785" y="4424503"/>
                </a:lnTo>
                <a:lnTo>
                  <a:pt x="3255369" y="4406187"/>
                </a:lnTo>
                <a:lnTo>
                  <a:pt x="3296518" y="4387081"/>
                </a:lnTo>
                <a:lnTo>
                  <a:pt x="3337224" y="4367195"/>
                </a:lnTo>
                <a:lnTo>
                  <a:pt x="3377477" y="4346537"/>
                </a:lnTo>
                <a:lnTo>
                  <a:pt x="3417267" y="4325119"/>
                </a:lnTo>
                <a:lnTo>
                  <a:pt x="3456584" y="4302949"/>
                </a:lnTo>
                <a:lnTo>
                  <a:pt x="3495419" y="4280037"/>
                </a:lnTo>
                <a:lnTo>
                  <a:pt x="3533763" y="4256393"/>
                </a:lnTo>
                <a:lnTo>
                  <a:pt x="3571605" y="4232026"/>
                </a:lnTo>
                <a:lnTo>
                  <a:pt x="3608936" y="4206946"/>
                </a:lnTo>
                <a:lnTo>
                  <a:pt x="3645746" y="4181163"/>
                </a:lnTo>
                <a:lnTo>
                  <a:pt x="3682026" y="4154686"/>
                </a:lnTo>
                <a:lnTo>
                  <a:pt x="3717767" y="4127525"/>
                </a:lnTo>
                <a:lnTo>
                  <a:pt x="3752957" y="4099690"/>
                </a:lnTo>
                <a:lnTo>
                  <a:pt x="3787589" y="4071189"/>
                </a:lnTo>
                <a:lnTo>
                  <a:pt x="3821652" y="4042034"/>
                </a:lnTo>
                <a:lnTo>
                  <a:pt x="3855136" y="4012232"/>
                </a:lnTo>
                <a:lnTo>
                  <a:pt x="3888033" y="3981795"/>
                </a:lnTo>
                <a:lnTo>
                  <a:pt x="3920331" y="3950731"/>
                </a:lnTo>
                <a:lnTo>
                  <a:pt x="3952023" y="3919051"/>
                </a:lnTo>
                <a:lnTo>
                  <a:pt x="3983097" y="3886763"/>
                </a:lnTo>
                <a:lnTo>
                  <a:pt x="4013545" y="3853878"/>
                </a:lnTo>
                <a:lnTo>
                  <a:pt x="4043356" y="3820405"/>
                </a:lnTo>
                <a:lnTo>
                  <a:pt x="4072522" y="3786354"/>
                </a:lnTo>
                <a:lnTo>
                  <a:pt x="4101032" y="3751734"/>
                </a:lnTo>
                <a:lnTo>
                  <a:pt x="4128878" y="3716555"/>
                </a:lnTo>
                <a:lnTo>
                  <a:pt x="4156048" y="3680827"/>
                </a:lnTo>
                <a:lnTo>
                  <a:pt x="4182534" y="3644559"/>
                </a:lnTo>
                <a:lnTo>
                  <a:pt x="4208326" y="3607761"/>
                </a:lnTo>
                <a:lnTo>
                  <a:pt x="4233415" y="3570442"/>
                </a:lnTo>
                <a:lnTo>
                  <a:pt x="4257790" y="3532613"/>
                </a:lnTo>
                <a:lnTo>
                  <a:pt x="4281443" y="3494282"/>
                </a:lnTo>
                <a:lnTo>
                  <a:pt x="4304363" y="3455459"/>
                </a:lnTo>
                <a:lnTo>
                  <a:pt x="4326540" y="3416155"/>
                </a:lnTo>
                <a:lnTo>
                  <a:pt x="4347966" y="3376378"/>
                </a:lnTo>
                <a:lnTo>
                  <a:pt x="4368631" y="3336139"/>
                </a:lnTo>
                <a:lnTo>
                  <a:pt x="4388525" y="3295446"/>
                </a:lnTo>
                <a:lnTo>
                  <a:pt x="4407638" y="3254310"/>
                </a:lnTo>
                <a:lnTo>
                  <a:pt x="4425960" y="3212740"/>
                </a:lnTo>
                <a:lnTo>
                  <a:pt x="4443483" y="3170746"/>
                </a:lnTo>
                <a:lnTo>
                  <a:pt x="4460196" y="3128337"/>
                </a:lnTo>
                <a:lnTo>
                  <a:pt x="4476090" y="3085523"/>
                </a:lnTo>
                <a:lnTo>
                  <a:pt x="4491155" y="3042314"/>
                </a:lnTo>
                <a:lnTo>
                  <a:pt x="4505382" y="2998719"/>
                </a:lnTo>
                <a:lnTo>
                  <a:pt x="4518761" y="2954747"/>
                </a:lnTo>
                <a:lnTo>
                  <a:pt x="4531282" y="2910410"/>
                </a:lnTo>
                <a:lnTo>
                  <a:pt x="4542936" y="2865715"/>
                </a:lnTo>
                <a:lnTo>
                  <a:pt x="4553713" y="2820674"/>
                </a:lnTo>
                <a:lnTo>
                  <a:pt x="4563603" y="2775294"/>
                </a:lnTo>
                <a:lnTo>
                  <a:pt x="4572597" y="2729587"/>
                </a:lnTo>
                <a:lnTo>
                  <a:pt x="4580685" y="2683561"/>
                </a:lnTo>
                <a:lnTo>
                  <a:pt x="4587857" y="2637227"/>
                </a:lnTo>
                <a:lnTo>
                  <a:pt x="4594105" y="2590593"/>
                </a:lnTo>
                <a:lnTo>
                  <a:pt x="4599418" y="2543670"/>
                </a:lnTo>
                <a:lnTo>
                  <a:pt x="4603786" y="2496467"/>
                </a:lnTo>
                <a:lnTo>
                  <a:pt x="4607201" y="2448994"/>
                </a:lnTo>
                <a:lnTo>
                  <a:pt x="4609651" y="2401260"/>
                </a:lnTo>
                <a:lnTo>
                  <a:pt x="4611129" y="2353276"/>
                </a:lnTo>
                <a:lnTo>
                  <a:pt x="4611624" y="2305050"/>
                </a:lnTo>
                <a:lnTo>
                  <a:pt x="4611129" y="2256823"/>
                </a:lnTo>
                <a:lnTo>
                  <a:pt x="4609651" y="2208839"/>
                </a:lnTo>
                <a:lnTo>
                  <a:pt x="4607201" y="2161105"/>
                </a:lnTo>
                <a:lnTo>
                  <a:pt x="4603786" y="2113632"/>
                </a:lnTo>
                <a:lnTo>
                  <a:pt x="4599418" y="2066429"/>
                </a:lnTo>
                <a:lnTo>
                  <a:pt x="4594105" y="2019506"/>
                </a:lnTo>
                <a:lnTo>
                  <a:pt x="4587857" y="1972872"/>
                </a:lnTo>
                <a:lnTo>
                  <a:pt x="4580685" y="1926538"/>
                </a:lnTo>
                <a:lnTo>
                  <a:pt x="4572597" y="1880512"/>
                </a:lnTo>
                <a:lnTo>
                  <a:pt x="4563603" y="1834805"/>
                </a:lnTo>
                <a:lnTo>
                  <a:pt x="4553713" y="1789425"/>
                </a:lnTo>
                <a:lnTo>
                  <a:pt x="4542936" y="1744384"/>
                </a:lnTo>
                <a:lnTo>
                  <a:pt x="4531282" y="1699689"/>
                </a:lnTo>
                <a:lnTo>
                  <a:pt x="4518761" y="1655352"/>
                </a:lnTo>
                <a:lnTo>
                  <a:pt x="4505382" y="1611380"/>
                </a:lnTo>
                <a:lnTo>
                  <a:pt x="4491155" y="1567785"/>
                </a:lnTo>
                <a:lnTo>
                  <a:pt x="4476090" y="1524576"/>
                </a:lnTo>
                <a:lnTo>
                  <a:pt x="4460196" y="1481762"/>
                </a:lnTo>
                <a:lnTo>
                  <a:pt x="4443483" y="1439353"/>
                </a:lnTo>
                <a:lnTo>
                  <a:pt x="4425960" y="1397359"/>
                </a:lnTo>
                <a:lnTo>
                  <a:pt x="4407638" y="1355789"/>
                </a:lnTo>
                <a:lnTo>
                  <a:pt x="4388525" y="1314653"/>
                </a:lnTo>
                <a:lnTo>
                  <a:pt x="4368631" y="1273960"/>
                </a:lnTo>
                <a:lnTo>
                  <a:pt x="4347966" y="1233721"/>
                </a:lnTo>
                <a:lnTo>
                  <a:pt x="4326540" y="1193944"/>
                </a:lnTo>
                <a:lnTo>
                  <a:pt x="4304363" y="1154640"/>
                </a:lnTo>
                <a:lnTo>
                  <a:pt x="4281443" y="1115817"/>
                </a:lnTo>
                <a:lnTo>
                  <a:pt x="4257790" y="1077486"/>
                </a:lnTo>
                <a:lnTo>
                  <a:pt x="4233415" y="1039657"/>
                </a:lnTo>
                <a:lnTo>
                  <a:pt x="4208326" y="1002338"/>
                </a:lnTo>
                <a:lnTo>
                  <a:pt x="4182534" y="965540"/>
                </a:lnTo>
                <a:lnTo>
                  <a:pt x="4156048" y="929272"/>
                </a:lnTo>
                <a:lnTo>
                  <a:pt x="4128878" y="893544"/>
                </a:lnTo>
                <a:lnTo>
                  <a:pt x="4101032" y="858365"/>
                </a:lnTo>
                <a:lnTo>
                  <a:pt x="4072522" y="823745"/>
                </a:lnTo>
                <a:lnTo>
                  <a:pt x="4043356" y="789694"/>
                </a:lnTo>
                <a:lnTo>
                  <a:pt x="4013545" y="756221"/>
                </a:lnTo>
                <a:lnTo>
                  <a:pt x="3983097" y="723336"/>
                </a:lnTo>
                <a:lnTo>
                  <a:pt x="3952023" y="691048"/>
                </a:lnTo>
                <a:lnTo>
                  <a:pt x="3920331" y="659368"/>
                </a:lnTo>
                <a:lnTo>
                  <a:pt x="3888033" y="628304"/>
                </a:lnTo>
                <a:lnTo>
                  <a:pt x="3855136" y="597867"/>
                </a:lnTo>
                <a:lnTo>
                  <a:pt x="3821652" y="568065"/>
                </a:lnTo>
                <a:lnTo>
                  <a:pt x="3787589" y="538910"/>
                </a:lnTo>
                <a:lnTo>
                  <a:pt x="3752957" y="510409"/>
                </a:lnTo>
                <a:lnTo>
                  <a:pt x="3717767" y="482574"/>
                </a:lnTo>
                <a:lnTo>
                  <a:pt x="3682026" y="455413"/>
                </a:lnTo>
                <a:lnTo>
                  <a:pt x="3645746" y="428936"/>
                </a:lnTo>
                <a:lnTo>
                  <a:pt x="3608936" y="403153"/>
                </a:lnTo>
                <a:lnTo>
                  <a:pt x="3571605" y="378073"/>
                </a:lnTo>
                <a:lnTo>
                  <a:pt x="3533763" y="353706"/>
                </a:lnTo>
                <a:lnTo>
                  <a:pt x="3495419" y="330062"/>
                </a:lnTo>
                <a:lnTo>
                  <a:pt x="3456584" y="307150"/>
                </a:lnTo>
                <a:lnTo>
                  <a:pt x="3417267" y="284980"/>
                </a:lnTo>
                <a:lnTo>
                  <a:pt x="3377477" y="263562"/>
                </a:lnTo>
                <a:lnTo>
                  <a:pt x="3337224" y="242904"/>
                </a:lnTo>
                <a:lnTo>
                  <a:pt x="3296518" y="223018"/>
                </a:lnTo>
                <a:lnTo>
                  <a:pt x="3255369" y="203912"/>
                </a:lnTo>
                <a:lnTo>
                  <a:pt x="3213785" y="185596"/>
                </a:lnTo>
                <a:lnTo>
                  <a:pt x="3171777" y="168079"/>
                </a:lnTo>
                <a:lnTo>
                  <a:pt x="3129355" y="151372"/>
                </a:lnTo>
                <a:lnTo>
                  <a:pt x="3086527" y="135484"/>
                </a:lnTo>
                <a:lnTo>
                  <a:pt x="3043304" y="120424"/>
                </a:lnTo>
                <a:lnTo>
                  <a:pt x="2999695" y="106202"/>
                </a:lnTo>
                <a:lnTo>
                  <a:pt x="2955710" y="92828"/>
                </a:lnTo>
                <a:lnTo>
                  <a:pt x="2911358" y="80312"/>
                </a:lnTo>
                <a:lnTo>
                  <a:pt x="2866650" y="68662"/>
                </a:lnTo>
                <a:lnTo>
                  <a:pt x="2821594" y="57889"/>
                </a:lnTo>
                <a:lnTo>
                  <a:pt x="2776200" y="48003"/>
                </a:lnTo>
                <a:lnTo>
                  <a:pt x="2730479" y="39012"/>
                </a:lnTo>
                <a:lnTo>
                  <a:pt x="2684439" y="30927"/>
                </a:lnTo>
                <a:lnTo>
                  <a:pt x="2638090" y="23757"/>
                </a:lnTo>
                <a:lnTo>
                  <a:pt x="2591442" y="17512"/>
                </a:lnTo>
                <a:lnTo>
                  <a:pt x="2544504" y="12201"/>
                </a:lnTo>
                <a:lnTo>
                  <a:pt x="2497287" y="7834"/>
                </a:lnTo>
                <a:lnTo>
                  <a:pt x="2449800" y="4421"/>
                </a:lnTo>
                <a:lnTo>
                  <a:pt x="2402051" y="1971"/>
                </a:lnTo>
                <a:lnTo>
                  <a:pt x="2354052" y="494"/>
                </a:lnTo>
                <a:lnTo>
                  <a:pt x="2305812" y="0"/>
                </a:lnTo>
                <a:close/>
              </a:path>
            </a:pathLst>
          </a:custGeom>
          <a:solidFill>
            <a:srgbClr val="00A4DF"/>
          </a:solidFill>
        </p:spPr>
        <p:txBody>
          <a:bodyPr wrap="square" lIns="0" tIns="0" rIns="0" bIns="0" rtlCol="0"/>
          <a:lstStyle/>
          <a:p>
            <a:endParaRPr sz="4035"/>
          </a:p>
        </p:txBody>
      </p:sp>
      <p:sp>
        <p:nvSpPr>
          <p:cNvPr id="5" name="object 5"/>
          <p:cNvSpPr/>
          <p:nvPr/>
        </p:nvSpPr>
        <p:spPr>
          <a:xfrm>
            <a:off x="7329118" y="3895001"/>
            <a:ext cx="6942608" cy="6365008"/>
          </a:xfrm>
          <a:custGeom>
            <a:avLst/>
            <a:gdLst/>
            <a:ahLst/>
            <a:cxnLst/>
            <a:rect l="l" t="t" r="r" b="b"/>
            <a:pathLst>
              <a:path w="4640580" h="4254500">
                <a:moveTo>
                  <a:pt x="2793633" y="38100"/>
                </a:moveTo>
                <a:lnTo>
                  <a:pt x="1846946" y="38100"/>
                </a:lnTo>
                <a:lnTo>
                  <a:pt x="1534670" y="127000"/>
                </a:lnTo>
                <a:lnTo>
                  <a:pt x="1491573" y="152400"/>
                </a:lnTo>
                <a:lnTo>
                  <a:pt x="1406613" y="177800"/>
                </a:lnTo>
                <a:lnTo>
                  <a:pt x="1364768" y="203200"/>
                </a:lnTo>
                <a:lnTo>
                  <a:pt x="1323360" y="215900"/>
                </a:lnTo>
                <a:lnTo>
                  <a:pt x="1241893" y="266700"/>
                </a:lnTo>
                <a:lnTo>
                  <a:pt x="1201853" y="279400"/>
                </a:lnTo>
                <a:lnTo>
                  <a:pt x="1123210" y="330200"/>
                </a:lnTo>
                <a:lnTo>
                  <a:pt x="1046546" y="381000"/>
                </a:lnTo>
                <a:lnTo>
                  <a:pt x="971939" y="431800"/>
                </a:lnTo>
                <a:lnTo>
                  <a:pt x="935431" y="457200"/>
                </a:lnTo>
                <a:lnTo>
                  <a:pt x="899466" y="482600"/>
                </a:lnTo>
                <a:lnTo>
                  <a:pt x="864055" y="508000"/>
                </a:lnTo>
                <a:lnTo>
                  <a:pt x="829206" y="533400"/>
                </a:lnTo>
                <a:lnTo>
                  <a:pt x="794929" y="571500"/>
                </a:lnTo>
                <a:lnTo>
                  <a:pt x="761235" y="596900"/>
                </a:lnTo>
                <a:lnTo>
                  <a:pt x="728132" y="622300"/>
                </a:lnTo>
                <a:lnTo>
                  <a:pt x="695630" y="660400"/>
                </a:lnTo>
                <a:lnTo>
                  <a:pt x="663740" y="685800"/>
                </a:lnTo>
                <a:lnTo>
                  <a:pt x="632471" y="723900"/>
                </a:lnTo>
                <a:lnTo>
                  <a:pt x="601832" y="762000"/>
                </a:lnTo>
                <a:lnTo>
                  <a:pt x="571833" y="787400"/>
                </a:lnTo>
                <a:lnTo>
                  <a:pt x="542484" y="825500"/>
                </a:lnTo>
                <a:lnTo>
                  <a:pt x="513795" y="863600"/>
                </a:lnTo>
                <a:lnTo>
                  <a:pt x="485775" y="889000"/>
                </a:lnTo>
                <a:lnTo>
                  <a:pt x="458434" y="927100"/>
                </a:lnTo>
                <a:lnTo>
                  <a:pt x="431781" y="965200"/>
                </a:lnTo>
                <a:lnTo>
                  <a:pt x="405827" y="1003300"/>
                </a:lnTo>
                <a:lnTo>
                  <a:pt x="380581" y="1041400"/>
                </a:lnTo>
                <a:lnTo>
                  <a:pt x="356053" y="1079500"/>
                </a:lnTo>
                <a:lnTo>
                  <a:pt x="332252" y="1117600"/>
                </a:lnTo>
                <a:lnTo>
                  <a:pt x="309189" y="1155700"/>
                </a:lnTo>
                <a:lnTo>
                  <a:pt x="286872" y="1193800"/>
                </a:lnTo>
                <a:lnTo>
                  <a:pt x="265311" y="1231900"/>
                </a:lnTo>
                <a:lnTo>
                  <a:pt x="244517" y="1282700"/>
                </a:lnTo>
                <a:lnTo>
                  <a:pt x="224498" y="1320800"/>
                </a:lnTo>
                <a:lnTo>
                  <a:pt x="205265" y="1358900"/>
                </a:lnTo>
                <a:lnTo>
                  <a:pt x="186828" y="1397000"/>
                </a:lnTo>
                <a:lnTo>
                  <a:pt x="169195" y="1447800"/>
                </a:lnTo>
                <a:lnTo>
                  <a:pt x="152377" y="1485900"/>
                </a:lnTo>
                <a:lnTo>
                  <a:pt x="136383" y="1524000"/>
                </a:lnTo>
                <a:lnTo>
                  <a:pt x="121223" y="1574800"/>
                </a:lnTo>
                <a:lnTo>
                  <a:pt x="106907" y="1612900"/>
                </a:lnTo>
                <a:lnTo>
                  <a:pt x="93445" y="1663700"/>
                </a:lnTo>
                <a:lnTo>
                  <a:pt x="80845" y="1701800"/>
                </a:lnTo>
                <a:lnTo>
                  <a:pt x="69118" y="1752600"/>
                </a:lnTo>
                <a:lnTo>
                  <a:pt x="58274" y="1790700"/>
                </a:lnTo>
                <a:lnTo>
                  <a:pt x="48322" y="1841500"/>
                </a:lnTo>
                <a:lnTo>
                  <a:pt x="39271" y="1892300"/>
                </a:lnTo>
                <a:lnTo>
                  <a:pt x="31132" y="1930400"/>
                </a:lnTo>
                <a:lnTo>
                  <a:pt x="23915" y="1981200"/>
                </a:lnTo>
                <a:lnTo>
                  <a:pt x="17628" y="2032000"/>
                </a:lnTo>
                <a:lnTo>
                  <a:pt x="12282" y="2070100"/>
                </a:lnTo>
                <a:lnTo>
                  <a:pt x="7886" y="2120900"/>
                </a:lnTo>
                <a:lnTo>
                  <a:pt x="4450" y="2171700"/>
                </a:lnTo>
                <a:lnTo>
                  <a:pt x="1984" y="2222500"/>
                </a:lnTo>
                <a:lnTo>
                  <a:pt x="497" y="2260600"/>
                </a:lnTo>
                <a:lnTo>
                  <a:pt x="0" y="2311400"/>
                </a:lnTo>
                <a:lnTo>
                  <a:pt x="497" y="2362200"/>
                </a:lnTo>
                <a:lnTo>
                  <a:pt x="1984" y="2413000"/>
                </a:lnTo>
                <a:lnTo>
                  <a:pt x="4450" y="2463800"/>
                </a:lnTo>
                <a:lnTo>
                  <a:pt x="7886" y="2501900"/>
                </a:lnTo>
                <a:lnTo>
                  <a:pt x="12282" y="2552700"/>
                </a:lnTo>
                <a:lnTo>
                  <a:pt x="17628" y="2603500"/>
                </a:lnTo>
                <a:lnTo>
                  <a:pt x="23915" y="2654300"/>
                </a:lnTo>
                <a:lnTo>
                  <a:pt x="31132" y="2692400"/>
                </a:lnTo>
                <a:lnTo>
                  <a:pt x="39271" y="2743200"/>
                </a:lnTo>
                <a:lnTo>
                  <a:pt x="48322" y="2794000"/>
                </a:lnTo>
                <a:lnTo>
                  <a:pt x="58274" y="2832100"/>
                </a:lnTo>
                <a:lnTo>
                  <a:pt x="69118" y="2882900"/>
                </a:lnTo>
                <a:lnTo>
                  <a:pt x="80845" y="2921000"/>
                </a:lnTo>
                <a:lnTo>
                  <a:pt x="93445" y="2971800"/>
                </a:lnTo>
                <a:lnTo>
                  <a:pt x="106907" y="3009900"/>
                </a:lnTo>
                <a:lnTo>
                  <a:pt x="121223" y="3060700"/>
                </a:lnTo>
                <a:lnTo>
                  <a:pt x="136383" y="3098800"/>
                </a:lnTo>
                <a:lnTo>
                  <a:pt x="152377" y="3149600"/>
                </a:lnTo>
                <a:lnTo>
                  <a:pt x="169195" y="3187700"/>
                </a:lnTo>
                <a:lnTo>
                  <a:pt x="186828" y="3225800"/>
                </a:lnTo>
                <a:lnTo>
                  <a:pt x="205265" y="3276600"/>
                </a:lnTo>
                <a:lnTo>
                  <a:pt x="224498" y="3314700"/>
                </a:lnTo>
                <a:lnTo>
                  <a:pt x="244517" y="3352800"/>
                </a:lnTo>
                <a:lnTo>
                  <a:pt x="265311" y="3390900"/>
                </a:lnTo>
                <a:lnTo>
                  <a:pt x="286872" y="3429000"/>
                </a:lnTo>
                <a:lnTo>
                  <a:pt x="309189" y="3479800"/>
                </a:lnTo>
                <a:lnTo>
                  <a:pt x="332252" y="3517900"/>
                </a:lnTo>
                <a:lnTo>
                  <a:pt x="356053" y="3556000"/>
                </a:lnTo>
                <a:lnTo>
                  <a:pt x="380581" y="3594100"/>
                </a:lnTo>
                <a:lnTo>
                  <a:pt x="405827" y="3632200"/>
                </a:lnTo>
                <a:lnTo>
                  <a:pt x="431781" y="3657600"/>
                </a:lnTo>
                <a:lnTo>
                  <a:pt x="458434" y="3695700"/>
                </a:lnTo>
                <a:lnTo>
                  <a:pt x="485775" y="3733800"/>
                </a:lnTo>
                <a:lnTo>
                  <a:pt x="513795" y="3771900"/>
                </a:lnTo>
                <a:lnTo>
                  <a:pt x="542484" y="3810000"/>
                </a:lnTo>
                <a:lnTo>
                  <a:pt x="571833" y="3835400"/>
                </a:lnTo>
                <a:lnTo>
                  <a:pt x="601832" y="3873500"/>
                </a:lnTo>
                <a:lnTo>
                  <a:pt x="632471" y="3911600"/>
                </a:lnTo>
                <a:lnTo>
                  <a:pt x="663740" y="3937000"/>
                </a:lnTo>
                <a:lnTo>
                  <a:pt x="695630" y="3975100"/>
                </a:lnTo>
                <a:lnTo>
                  <a:pt x="728132" y="4000500"/>
                </a:lnTo>
                <a:lnTo>
                  <a:pt x="761235" y="4038600"/>
                </a:lnTo>
                <a:lnTo>
                  <a:pt x="794929" y="4064000"/>
                </a:lnTo>
                <a:lnTo>
                  <a:pt x="829206" y="4089400"/>
                </a:lnTo>
                <a:lnTo>
                  <a:pt x="864055" y="4127500"/>
                </a:lnTo>
                <a:lnTo>
                  <a:pt x="899466" y="4152900"/>
                </a:lnTo>
                <a:lnTo>
                  <a:pt x="935431" y="4178300"/>
                </a:lnTo>
                <a:lnTo>
                  <a:pt x="971939" y="4203700"/>
                </a:lnTo>
                <a:lnTo>
                  <a:pt x="1046546" y="4254500"/>
                </a:lnTo>
                <a:lnTo>
                  <a:pt x="3594033" y="4254500"/>
                </a:lnTo>
                <a:lnTo>
                  <a:pt x="3668640" y="4203700"/>
                </a:lnTo>
                <a:lnTo>
                  <a:pt x="3705148" y="4178300"/>
                </a:lnTo>
                <a:lnTo>
                  <a:pt x="3741113" y="4152900"/>
                </a:lnTo>
                <a:lnTo>
                  <a:pt x="3776524" y="4127500"/>
                </a:lnTo>
                <a:lnTo>
                  <a:pt x="3811373" y="4089400"/>
                </a:lnTo>
                <a:lnTo>
                  <a:pt x="3845650" y="4064000"/>
                </a:lnTo>
                <a:lnTo>
                  <a:pt x="3879344" y="4038600"/>
                </a:lnTo>
                <a:lnTo>
                  <a:pt x="3912447" y="4000500"/>
                </a:lnTo>
                <a:lnTo>
                  <a:pt x="3944949" y="3975100"/>
                </a:lnTo>
                <a:lnTo>
                  <a:pt x="3976839" y="3937000"/>
                </a:lnTo>
                <a:lnTo>
                  <a:pt x="4008108" y="3911600"/>
                </a:lnTo>
                <a:lnTo>
                  <a:pt x="4038747" y="3873500"/>
                </a:lnTo>
                <a:lnTo>
                  <a:pt x="4068746" y="3835400"/>
                </a:lnTo>
                <a:lnTo>
                  <a:pt x="4098095" y="3810000"/>
                </a:lnTo>
                <a:lnTo>
                  <a:pt x="4126784" y="3771900"/>
                </a:lnTo>
                <a:lnTo>
                  <a:pt x="4154804" y="3733800"/>
                </a:lnTo>
                <a:lnTo>
                  <a:pt x="4182145" y="3695700"/>
                </a:lnTo>
                <a:lnTo>
                  <a:pt x="4208798" y="3657600"/>
                </a:lnTo>
                <a:lnTo>
                  <a:pt x="4234752" y="3632200"/>
                </a:lnTo>
                <a:lnTo>
                  <a:pt x="4259998" y="3594100"/>
                </a:lnTo>
                <a:lnTo>
                  <a:pt x="4284526" y="3556000"/>
                </a:lnTo>
                <a:lnTo>
                  <a:pt x="4308327" y="3517900"/>
                </a:lnTo>
                <a:lnTo>
                  <a:pt x="4331390" y="3479800"/>
                </a:lnTo>
                <a:lnTo>
                  <a:pt x="4353707" y="3429000"/>
                </a:lnTo>
                <a:lnTo>
                  <a:pt x="4375268" y="3390900"/>
                </a:lnTo>
                <a:lnTo>
                  <a:pt x="4396062" y="3352800"/>
                </a:lnTo>
                <a:lnTo>
                  <a:pt x="4416081" y="3314700"/>
                </a:lnTo>
                <a:lnTo>
                  <a:pt x="4435314" y="3276600"/>
                </a:lnTo>
                <a:lnTo>
                  <a:pt x="4453751" y="3225800"/>
                </a:lnTo>
                <a:lnTo>
                  <a:pt x="4471384" y="3187700"/>
                </a:lnTo>
                <a:lnTo>
                  <a:pt x="4488202" y="3149600"/>
                </a:lnTo>
                <a:lnTo>
                  <a:pt x="4504196" y="3098800"/>
                </a:lnTo>
                <a:lnTo>
                  <a:pt x="4519356" y="3060700"/>
                </a:lnTo>
                <a:lnTo>
                  <a:pt x="4533672" y="3009900"/>
                </a:lnTo>
                <a:lnTo>
                  <a:pt x="4547134" y="2971800"/>
                </a:lnTo>
                <a:lnTo>
                  <a:pt x="4559734" y="2921000"/>
                </a:lnTo>
                <a:lnTo>
                  <a:pt x="4571461" y="2882900"/>
                </a:lnTo>
                <a:lnTo>
                  <a:pt x="4582305" y="2832100"/>
                </a:lnTo>
                <a:lnTo>
                  <a:pt x="4592257" y="2794000"/>
                </a:lnTo>
                <a:lnTo>
                  <a:pt x="4601308" y="2743200"/>
                </a:lnTo>
                <a:lnTo>
                  <a:pt x="4609447" y="2692400"/>
                </a:lnTo>
                <a:lnTo>
                  <a:pt x="4616664" y="2654300"/>
                </a:lnTo>
                <a:lnTo>
                  <a:pt x="4622951" y="2603500"/>
                </a:lnTo>
                <a:lnTo>
                  <a:pt x="4628297" y="2552700"/>
                </a:lnTo>
                <a:lnTo>
                  <a:pt x="4632693" y="2501900"/>
                </a:lnTo>
                <a:lnTo>
                  <a:pt x="4636129" y="2463800"/>
                </a:lnTo>
                <a:lnTo>
                  <a:pt x="4638595" y="2413000"/>
                </a:lnTo>
                <a:lnTo>
                  <a:pt x="4640082" y="2362200"/>
                </a:lnTo>
                <a:lnTo>
                  <a:pt x="4640580" y="2311400"/>
                </a:lnTo>
                <a:lnTo>
                  <a:pt x="4640082" y="2260600"/>
                </a:lnTo>
                <a:lnTo>
                  <a:pt x="4638595" y="2222500"/>
                </a:lnTo>
                <a:lnTo>
                  <a:pt x="4636129" y="2171700"/>
                </a:lnTo>
                <a:lnTo>
                  <a:pt x="4632693" y="2120900"/>
                </a:lnTo>
                <a:lnTo>
                  <a:pt x="4628297" y="2070100"/>
                </a:lnTo>
                <a:lnTo>
                  <a:pt x="4622951" y="2032000"/>
                </a:lnTo>
                <a:lnTo>
                  <a:pt x="4616664" y="1981200"/>
                </a:lnTo>
                <a:lnTo>
                  <a:pt x="4609447" y="1930400"/>
                </a:lnTo>
                <a:lnTo>
                  <a:pt x="4601308" y="1892300"/>
                </a:lnTo>
                <a:lnTo>
                  <a:pt x="4592257" y="1841500"/>
                </a:lnTo>
                <a:lnTo>
                  <a:pt x="4582305" y="1790700"/>
                </a:lnTo>
                <a:lnTo>
                  <a:pt x="4571461" y="1752600"/>
                </a:lnTo>
                <a:lnTo>
                  <a:pt x="4559734" y="1701800"/>
                </a:lnTo>
                <a:lnTo>
                  <a:pt x="4547134" y="1663700"/>
                </a:lnTo>
                <a:lnTo>
                  <a:pt x="4533672" y="1612900"/>
                </a:lnTo>
                <a:lnTo>
                  <a:pt x="4519356" y="1574800"/>
                </a:lnTo>
                <a:lnTo>
                  <a:pt x="4504196" y="1524000"/>
                </a:lnTo>
                <a:lnTo>
                  <a:pt x="4488202" y="1485900"/>
                </a:lnTo>
                <a:lnTo>
                  <a:pt x="4471384" y="1447800"/>
                </a:lnTo>
                <a:lnTo>
                  <a:pt x="4453751" y="1397000"/>
                </a:lnTo>
                <a:lnTo>
                  <a:pt x="4435314" y="1358900"/>
                </a:lnTo>
                <a:lnTo>
                  <a:pt x="4416081" y="1320800"/>
                </a:lnTo>
                <a:lnTo>
                  <a:pt x="4396062" y="1282700"/>
                </a:lnTo>
                <a:lnTo>
                  <a:pt x="4375268" y="1231900"/>
                </a:lnTo>
                <a:lnTo>
                  <a:pt x="4353707" y="1193800"/>
                </a:lnTo>
                <a:lnTo>
                  <a:pt x="4331390" y="1155700"/>
                </a:lnTo>
                <a:lnTo>
                  <a:pt x="4308327" y="1117600"/>
                </a:lnTo>
                <a:lnTo>
                  <a:pt x="4284526" y="1079500"/>
                </a:lnTo>
                <a:lnTo>
                  <a:pt x="4259998" y="1041400"/>
                </a:lnTo>
                <a:lnTo>
                  <a:pt x="4234752" y="1003300"/>
                </a:lnTo>
                <a:lnTo>
                  <a:pt x="4208798" y="965200"/>
                </a:lnTo>
                <a:lnTo>
                  <a:pt x="4182145" y="927100"/>
                </a:lnTo>
                <a:lnTo>
                  <a:pt x="4154804" y="889000"/>
                </a:lnTo>
                <a:lnTo>
                  <a:pt x="4126784" y="863600"/>
                </a:lnTo>
                <a:lnTo>
                  <a:pt x="4098095" y="825500"/>
                </a:lnTo>
                <a:lnTo>
                  <a:pt x="4068746" y="787400"/>
                </a:lnTo>
                <a:lnTo>
                  <a:pt x="4038747" y="762000"/>
                </a:lnTo>
                <a:lnTo>
                  <a:pt x="4008108" y="723900"/>
                </a:lnTo>
                <a:lnTo>
                  <a:pt x="3976839" y="685800"/>
                </a:lnTo>
                <a:lnTo>
                  <a:pt x="3944949" y="660400"/>
                </a:lnTo>
                <a:lnTo>
                  <a:pt x="3912447" y="622300"/>
                </a:lnTo>
                <a:lnTo>
                  <a:pt x="3879344" y="596900"/>
                </a:lnTo>
                <a:lnTo>
                  <a:pt x="3845650" y="571500"/>
                </a:lnTo>
                <a:lnTo>
                  <a:pt x="3811373" y="533400"/>
                </a:lnTo>
                <a:lnTo>
                  <a:pt x="3776524" y="508000"/>
                </a:lnTo>
                <a:lnTo>
                  <a:pt x="3741113" y="482600"/>
                </a:lnTo>
                <a:lnTo>
                  <a:pt x="3705148" y="457200"/>
                </a:lnTo>
                <a:lnTo>
                  <a:pt x="3668640" y="431800"/>
                </a:lnTo>
                <a:lnTo>
                  <a:pt x="3594033" y="381000"/>
                </a:lnTo>
                <a:lnTo>
                  <a:pt x="3517369" y="330200"/>
                </a:lnTo>
                <a:lnTo>
                  <a:pt x="3438726" y="279400"/>
                </a:lnTo>
                <a:lnTo>
                  <a:pt x="3398686" y="266700"/>
                </a:lnTo>
                <a:lnTo>
                  <a:pt x="3317219" y="215900"/>
                </a:lnTo>
                <a:lnTo>
                  <a:pt x="3275811" y="203200"/>
                </a:lnTo>
                <a:lnTo>
                  <a:pt x="3233966" y="177800"/>
                </a:lnTo>
                <a:lnTo>
                  <a:pt x="3149006" y="152400"/>
                </a:lnTo>
                <a:lnTo>
                  <a:pt x="3105909" y="127000"/>
                </a:lnTo>
                <a:lnTo>
                  <a:pt x="2793633" y="38100"/>
                </a:lnTo>
                <a:close/>
              </a:path>
              <a:path w="4640580" h="4254500">
                <a:moveTo>
                  <a:pt x="2701295" y="25400"/>
                </a:moveTo>
                <a:lnTo>
                  <a:pt x="1939284" y="25400"/>
                </a:lnTo>
                <a:lnTo>
                  <a:pt x="1892955" y="38100"/>
                </a:lnTo>
                <a:lnTo>
                  <a:pt x="2747624" y="38100"/>
                </a:lnTo>
                <a:lnTo>
                  <a:pt x="2701295" y="25400"/>
                </a:lnTo>
                <a:close/>
              </a:path>
              <a:path w="4640580" h="4254500">
                <a:moveTo>
                  <a:pt x="2607714" y="12700"/>
                </a:moveTo>
                <a:lnTo>
                  <a:pt x="2032865" y="12700"/>
                </a:lnTo>
                <a:lnTo>
                  <a:pt x="1985924" y="25400"/>
                </a:lnTo>
                <a:lnTo>
                  <a:pt x="2654655" y="25400"/>
                </a:lnTo>
                <a:lnTo>
                  <a:pt x="2607714" y="12700"/>
                </a:lnTo>
                <a:close/>
              </a:path>
              <a:path w="4640580" h="4254500">
                <a:moveTo>
                  <a:pt x="2512968" y="0"/>
                </a:moveTo>
                <a:lnTo>
                  <a:pt x="2127611" y="0"/>
                </a:lnTo>
                <a:lnTo>
                  <a:pt x="2080097" y="12700"/>
                </a:lnTo>
                <a:lnTo>
                  <a:pt x="2560482" y="12700"/>
                </a:lnTo>
                <a:lnTo>
                  <a:pt x="2512968" y="0"/>
                </a:lnTo>
                <a:close/>
              </a:path>
            </a:pathLst>
          </a:custGeom>
          <a:solidFill>
            <a:srgbClr val="1E3C61">
              <a:alpha val="67057"/>
            </a:srgbClr>
          </a:solidFill>
        </p:spPr>
        <p:txBody>
          <a:bodyPr wrap="square" lIns="0" tIns="0" rIns="0" bIns="0" rtlCol="0"/>
          <a:lstStyle/>
          <a:p>
            <a:endParaRPr sz="4035"/>
          </a:p>
        </p:txBody>
      </p:sp>
      <p:sp>
        <p:nvSpPr>
          <p:cNvPr id="6" name="object 6"/>
          <p:cNvSpPr txBox="1"/>
          <p:nvPr/>
        </p:nvSpPr>
        <p:spPr>
          <a:xfrm>
            <a:off x="16614708" y="13257297"/>
            <a:ext cx="1289698" cy="1307554"/>
          </a:xfrm>
          <a:prstGeom prst="rect">
            <a:avLst/>
          </a:prstGeom>
        </p:spPr>
        <p:txBody>
          <a:bodyPr vert="horz" wrap="square" lIns="0" tIns="18050" rIns="0" bIns="0" rtlCol="0">
            <a:spAutoFit/>
          </a:bodyPr>
          <a:lstStyle/>
          <a:p>
            <a:pPr marL="19000" marR="7600" indent="715368">
              <a:spcBef>
                <a:spcPts val="142"/>
              </a:spcBef>
            </a:pPr>
            <a:r>
              <a:rPr lang="uk-UA" sz="4189" b="1" spc="-7" dirty="0">
                <a:solidFill>
                  <a:srgbClr val="FDFFFF"/>
                </a:solidFill>
                <a:latin typeface="Calibri"/>
                <a:cs typeface="Calibri"/>
              </a:rPr>
              <a:t>текст</a:t>
            </a:r>
            <a:endParaRPr sz="4189" dirty="0">
              <a:latin typeface="Calibri"/>
              <a:cs typeface="Calibri"/>
            </a:endParaRPr>
          </a:p>
        </p:txBody>
      </p:sp>
      <p:sp>
        <p:nvSpPr>
          <p:cNvPr id="7" name="object 7"/>
          <p:cNvSpPr/>
          <p:nvPr/>
        </p:nvSpPr>
        <p:spPr>
          <a:xfrm>
            <a:off x="11734800" y="0"/>
            <a:ext cx="6357408" cy="60971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D7DDE4">
              <a:alpha val="67057"/>
            </a:srgbClr>
          </a:solidFill>
        </p:spPr>
        <p:txBody>
          <a:bodyPr wrap="square" lIns="0" tIns="0" rIns="0" bIns="0" rtlCol="0"/>
          <a:lstStyle/>
          <a:p>
            <a:endParaRPr sz="4035"/>
          </a:p>
        </p:txBody>
      </p:sp>
      <p:sp>
        <p:nvSpPr>
          <p:cNvPr id="8" name="object 8"/>
          <p:cNvSpPr txBox="1"/>
          <p:nvPr/>
        </p:nvSpPr>
        <p:spPr>
          <a:xfrm>
            <a:off x="12881496" y="1473452"/>
            <a:ext cx="1210218" cy="3241545"/>
          </a:xfrm>
          <a:prstGeom prst="rect">
            <a:avLst/>
          </a:prstGeom>
        </p:spPr>
        <p:txBody>
          <a:bodyPr vert="horz" wrap="square" lIns="0" tIns="18050" rIns="0" bIns="0" rtlCol="0">
            <a:spAutoFit/>
          </a:bodyPr>
          <a:lstStyle/>
          <a:p>
            <a:pPr marL="857871" marR="745768" indent="-98802" algn="just">
              <a:spcBef>
                <a:spcPts val="142"/>
              </a:spcBef>
            </a:pPr>
            <a:r>
              <a:rPr lang="uk-UA" sz="4189" b="1" spc="-37" dirty="0">
                <a:solidFill>
                  <a:srgbClr val="1E3C61"/>
                </a:solidFill>
                <a:latin typeface="Calibri"/>
                <a:cs typeface="Calibri"/>
              </a:rPr>
              <a:t>текст</a:t>
            </a:r>
            <a:endParaRPr sz="4189" dirty="0">
              <a:latin typeface="Calibri"/>
              <a:cs typeface="Calibri"/>
            </a:endParaRPr>
          </a:p>
        </p:txBody>
      </p:sp>
      <p:sp>
        <p:nvSpPr>
          <p:cNvPr id="9" name="object 9"/>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3</a:t>
            </a:fld>
            <a:endParaRPr sz="1795">
              <a:latin typeface="Palatino Linotype"/>
              <a:cs typeface="Palatino Linotype"/>
            </a:endParaRPr>
          </a:p>
        </p:txBody>
      </p:sp>
      <p:pic>
        <p:nvPicPr>
          <p:cNvPr id="10" name="Рисунок 9"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918" y="8094009"/>
            <a:ext cx="1888107" cy="1628808"/>
          </a:xfrm>
          <a:prstGeom prst="rect">
            <a:avLst/>
          </a:prstGeom>
        </p:spPr>
      </p:pic>
      <p:sp>
        <p:nvSpPr>
          <p:cNvPr id="13" name="Rectangle 3"/>
          <p:cNvSpPr>
            <a:spLocks noChangeArrowheads="1"/>
          </p:cNvSpPr>
          <p:nvPr/>
        </p:nvSpPr>
        <p:spPr bwMode="auto">
          <a:xfrm>
            <a:off x="2372655" y="3204252"/>
            <a:ext cx="4897748" cy="30008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r>
              <a:rPr lang="uk-UA" sz="1600" dirty="0">
                <a:solidFill>
                  <a:schemeClr val="accent1">
                    <a:lumMod val="50000"/>
                  </a:schemeClr>
                </a:solidFill>
                <a:latin typeface="Times New Roman" panose="02020603050405020304" pitchFamily="18" charset="0"/>
                <a:cs typeface="Times New Roman" panose="02020603050405020304" pitchFamily="18" charset="0"/>
              </a:rPr>
              <a:t>Говорячи про «</a:t>
            </a:r>
            <a:r>
              <a:rPr lang="uk-UA" sz="1600" b="1" dirty="0" err="1">
                <a:solidFill>
                  <a:schemeClr val="accent1">
                    <a:lumMod val="50000"/>
                  </a:schemeClr>
                </a:solidFill>
                <a:latin typeface="Times New Roman" panose="02020603050405020304" pitchFamily="18" charset="0"/>
                <a:cs typeface="Times New Roman" panose="02020603050405020304" pitchFamily="18" charset="0"/>
              </a:rPr>
              <a:t>ПОсвідчення</a:t>
            </a:r>
            <a:r>
              <a:rPr lang="uk-UA" sz="1600" dirty="0">
                <a:solidFill>
                  <a:schemeClr val="accent1">
                    <a:lumMod val="50000"/>
                  </a:schemeClr>
                </a:solidFill>
                <a:latin typeface="Times New Roman" panose="02020603050405020304" pitchFamily="18" charset="0"/>
                <a:cs typeface="Times New Roman" panose="02020603050405020304" pitchFamily="18" charset="0"/>
              </a:rPr>
              <a:t>» ми розуміємо </a:t>
            </a:r>
            <a:r>
              <a:rPr lang="uk-UA" sz="1600" u="sng" dirty="0">
                <a:solidFill>
                  <a:schemeClr val="accent1">
                    <a:lumMod val="50000"/>
                  </a:schemeClr>
                </a:solidFill>
                <a:latin typeface="Times New Roman" panose="02020603050405020304" pitchFamily="18" charset="0"/>
                <a:cs typeface="Times New Roman" panose="02020603050405020304" pitchFamily="18" charset="0"/>
              </a:rPr>
              <a:t>всі </a:t>
            </a:r>
            <a:r>
              <a:rPr lang="uk-UA" sz="1600" b="1" u="sng" dirty="0">
                <a:solidFill>
                  <a:schemeClr val="accent1">
                    <a:lumMod val="50000"/>
                  </a:schemeClr>
                </a:solidFill>
                <a:latin typeface="Times New Roman" panose="02020603050405020304" pitchFamily="18" charset="0"/>
                <a:cs typeface="Times New Roman" panose="02020603050405020304" pitchFamily="18" charset="0"/>
              </a:rPr>
              <a:t>договори</a:t>
            </a:r>
            <a:r>
              <a:rPr lang="uk-UA" sz="1600" dirty="0">
                <a:solidFill>
                  <a:schemeClr val="accent1">
                    <a:lumMod val="50000"/>
                  </a:schemeClr>
                </a:solidFill>
                <a:latin typeface="Times New Roman" panose="02020603050405020304" pitchFamily="18" charset="0"/>
                <a:cs typeface="Times New Roman" panose="02020603050405020304" pitchFamily="18" charset="0"/>
              </a:rPr>
              <a:t> (</a:t>
            </a:r>
            <a:r>
              <a:rPr lang="uk-UA" sz="1600" dirty="0" err="1">
                <a:solidFill>
                  <a:schemeClr val="accent1">
                    <a:lumMod val="50000"/>
                  </a:schemeClr>
                </a:solidFill>
                <a:latin typeface="Times New Roman" panose="02020603050405020304" pitchFamily="18" charset="0"/>
                <a:cs typeface="Times New Roman" panose="02020603050405020304" pitchFamily="18" charset="0"/>
              </a:rPr>
              <a:t>дво</a:t>
            </a:r>
            <a:r>
              <a:rPr lang="uk-UA" sz="1600" dirty="0">
                <a:solidFill>
                  <a:schemeClr val="accent1">
                    <a:lumMod val="50000"/>
                  </a:schemeClr>
                </a:solidFill>
                <a:latin typeface="Times New Roman" panose="02020603050405020304" pitchFamily="18" charset="0"/>
                <a:cs typeface="Times New Roman" panose="02020603050405020304" pitchFamily="18" charset="0"/>
              </a:rPr>
              <a:t> і багатосторонні: наприклад, купівлі-продажу, дарування, міни, позики, іпотеки, оренди, спадкові договори, </a:t>
            </a:r>
            <a:r>
              <a:rPr lang="uk-UA" sz="1600" dirty="0" err="1">
                <a:solidFill>
                  <a:schemeClr val="accent1">
                    <a:lumMod val="50000"/>
                  </a:schemeClr>
                </a:solidFill>
                <a:latin typeface="Times New Roman" panose="02020603050405020304" pitchFamily="18" charset="0"/>
                <a:cs typeface="Times New Roman" panose="02020603050405020304" pitchFamily="18" charset="0"/>
              </a:rPr>
              <a:t>договори</a:t>
            </a:r>
            <a:r>
              <a:rPr lang="uk-UA" sz="1600" dirty="0">
                <a:solidFill>
                  <a:schemeClr val="accent1">
                    <a:lumMod val="50000"/>
                  </a:schemeClr>
                </a:solidFill>
                <a:latin typeface="Times New Roman" panose="02020603050405020304" pitchFamily="18" charset="0"/>
                <a:cs typeface="Times New Roman" panose="02020603050405020304" pitchFamily="18" charset="0"/>
              </a:rPr>
              <a:t> довічного утримання (догляду), договори в сімейному праві та інші); ми розуміємо </a:t>
            </a:r>
            <a:r>
              <a:rPr lang="uk-UA" sz="1600" b="1" u="sng" dirty="0">
                <a:solidFill>
                  <a:schemeClr val="accent1">
                    <a:lumMod val="50000"/>
                  </a:schemeClr>
                </a:solidFill>
                <a:latin typeface="Times New Roman" panose="02020603050405020304" pitchFamily="18" charset="0"/>
                <a:cs typeface="Times New Roman" panose="02020603050405020304" pitchFamily="18" charset="0"/>
              </a:rPr>
              <a:t>довіреності</a:t>
            </a:r>
            <a:r>
              <a:rPr lang="uk-UA" sz="1600" u="sng" dirty="0">
                <a:solidFill>
                  <a:schemeClr val="accent1">
                    <a:lumMod val="50000"/>
                  </a:schemeClr>
                </a:solidFill>
                <a:latin typeface="Times New Roman" panose="02020603050405020304" pitchFamily="18" charset="0"/>
                <a:cs typeface="Times New Roman" panose="02020603050405020304" pitchFamily="18" charset="0"/>
              </a:rPr>
              <a:t>, </a:t>
            </a:r>
            <a:r>
              <a:rPr lang="uk-UA" sz="1600" b="1" u="sng" dirty="0">
                <a:solidFill>
                  <a:schemeClr val="accent1">
                    <a:lumMod val="50000"/>
                  </a:schemeClr>
                </a:solidFill>
                <a:latin typeface="Times New Roman" panose="02020603050405020304" pitchFamily="18" charset="0"/>
                <a:cs typeface="Times New Roman" panose="02020603050405020304" pitchFamily="18" charset="0"/>
              </a:rPr>
              <a:t>односторонні правочини</a:t>
            </a:r>
            <a:r>
              <a:rPr lang="uk-UA" sz="1600" dirty="0">
                <a:solidFill>
                  <a:schemeClr val="accent1">
                    <a:lumMod val="50000"/>
                  </a:schemeClr>
                </a:solidFill>
                <a:latin typeface="Times New Roman" panose="02020603050405020304" pitchFamily="18" charset="0"/>
                <a:cs typeface="Times New Roman" panose="02020603050405020304" pitchFamily="18" charset="0"/>
              </a:rPr>
              <a:t>, наприклад, </a:t>
            </a:r>
            <a:r>
              <a:rPr lang="uk-UA" sz="1600" b="1" u="sng" dirty="0">
                <a:solidFill>
                  <a:schemeClr val="accent1">
                    <a:lumMod val="50000"/>
                  </a:schemeClr>
                </a:solidFill>
                <a:latin typeface="Times New Roman" panose="02020603050405020304" pitchFamily="18" charset="0"/>
                <a:cs typeface="Times New Roman" panose="02020603050405020304" pitchFamily="18" charset="0"/>
              </a:rPr>
              <a:t>заповіти</a:t>
            </a:r>
            <a:r>
              <a:rPr lang="uk-UA" sz="1600" dirty="0">
                <a:solidFill>
                  <a:schemeClr val="accent1">
                    <a:lumMod val="50000"/>
                  </a:schemeClr>
                </a:solidFill>
                <a:latin typeface="Times New Roman" panose="02020603050405020304" pitchFamily="18" charset="0"/>
                <a:cs typeface="Times New Roman" panose="02020603050405020304" pitchFamily="18" charset="0"/>
              </a:rPr>
              <a:t> (розпорядження на випадок смерті), </a:t>
            </a:r>
            <a:r>
              <a:rPr lang="uk-UA" sz="1600" u="sng" dirty="0">
                <a:solidFill>
                  <a:schemeClr val="accent1">
                    <a:lumMod val="50000"/>
                  </a:schemeClr>
                </a:solidFill>
                <a:latin typeface="Times New Roman" panose="02020603050405020304" pitchFamily="18" charset="0"/>
                <a:cs typeface="Times New Roman" panose="02020603050405020304" pitchFamily="18" charset="0"/>
              </a:rPr>
              <a:t>виключенням</a:t>
            </a:r>
            <a:r>
              <a:rPr lang="uk-UA" sz="1600" dirty="0">
                <a:solidFill>
                  <a:schemeClr val="accent1">
                    <a:lumMod val="50000"/>
                  </a:schemeClr>
                </a:solidFill>
                <a:latin typeface="Times New Roman" panose="02020603050405020304" pitchFamily="18" charset="0"/>
                <a:cs typeface="Times New Roman" panose="02020603050405020304" pitchFamily="18" charset="0"/>
              </a:rPr>
              <a:t> при цьому </a:t>
            </a:r>
            <a:r>
              <a:rPr lang="uk-UA" sz="1600" u="sng" dirty="0">
                <a:solidFill>
                  <a:schemeClr val="accent1">
                    <a:lumMod val="50000"/>
                  </a:schemeClr>
                </a:solidFill>
                <a:latin typeface="Times New Roman" panose="02020603050405020304" pitchFamily="18" charset="0"/>
                <a:cs typeface="Times New Roman" panose="02020603050405020304" pitchFamily="18" charset="0"/>
              </a:rPr>
              <a:t>є заяви</a:t>
            </a:r>
            <a:r>
              <a:rPr lang="uk-UA" sz="1600" dirty="0">
                <a:solidFill>
                  <a:schemeClr val="accent1">
                    <a:lumMod val="50000"/>
                  </a:schemeClr>
                </a:solidFill>
                <a:latin typeface="Times New Roman" panose="02020603050405020304" pitchFamily="18" charset="0"/>
                <a:cs typeface="Times New Roman" panose="02020603050405020304" pitchFamily="18" charset="0"/>
              </a:rPr>
              <a:t> про прийняття або відмову від прийняття спадщини, заяви про скасування заповітів, </a:t>
            </a:r>
            <a:r>
              <a:rPr lang="uk-UA" sz="1600" u="sng" dirty="0">
                <a:solidFill>
                  <a:schemeClr val="accent1">
                    <a:lumMod val="50000"/>
                  </a:schemeClr>
                </a:solidFill>
                <a:latin typeface="Times New Roman" panose="02020603050405020304" pitchFamily="18" charset="0"/>
                <a:cs typeface="Times New Roman" panose="02020603050405020304" pitchFamily="18" charset="0"/>
              </a:rPr>
              <a:t>та згоди</a:t>
            </a:r>
            <a:r>
              <a:rPr lang="uk-UA" sz="1600" dirty="0">
                <a:solidFill>
                  <a:schemeClr val="accent1">
                    <a:lumMod val="50000"/>
                  </a:schemeClr>
                </a:solidFill>
                <a:latin typeface="Times New Roman" panose="02020603050405020304" pitchFamily="18" charset="0"/>
                <a:cs typeface="Times New Roman" panose="02020603050405020304" pitchFamily="18" charset="0"/>
              </a:rPr>
              <a:t> другого з подружжя/колишнього з подружжя на розпорядження майном, справжність підпису на яких засвідчується. </a:t>
            </a:r>
          </a:p>
        </p:txBody>
      </p:sp>
      <p:sp>
        <p:nvSpPr>
          <p:cNvPr id="14" name="Rectangle 4"/>
          <p:cNvSpPr>
            <a:spLocks noChangeArrowheads="1"/>
          </p:cNvSpPr>
          <p:nvPr/>
        </p:nvSpPr>
        <p:spPr bwMode="auto">
          <a:xfrm>
            <a:off x="8254800" y="5614000"/>
            <a:ext cx="5042819" cy="32470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r>
              <a:rPr lang="uk-UA" sz="1600" dirty="0">
                <a:solidFill>
                  <a:schemeClr val="accent1">
                    <a:lumMod val="50000"/>
                  </a:schemeClr>
                </a:solidFill>
                <a:latin typeface="Times New Roman" panose="02020603050405020304" pitchFamily="18" charset="0"/>
                <a:cs typeface="Times New Roman" panose="02020603050405020304" pitchFamily="18" charset="0"/>
              </a:rPr>
              <a:t>Процедура «</a:t>
            </a:r>
            <a:r>
              <a:rPr lang="uk-UA" sz="1600" b="1" dirty="0" err="1">
                <a:solidFill>
                  <a:schemeClr val="accent1">
                    <a:lumMod val="50000"/>
                  </a:schemeClr>
                </a:solidFill>
                <a:latin typeface="Times New Roman" panose="02020603050405020304" pitchFamily="18" charset="0"/>
                <a:cs typeface="Times New Roman" panose="02020603050405020304" pitchFamily="18" charset="0"/>
              </a:rPr>
              <a:t>ПОсвідчення</a:t>
            </a:r>
            <a:r>
              <a:rPr lang="uk-UA" sz="1600" b="1" dirty="0">
                <a:solidFill>
                  <a:schemeClr val="accent1">
                    <a:lumMod val="50000"/>
                  </a:schemeClr>
                </a:solidFill>
                <a:latin typeface="Times New Roman" panose="02020603050405020304" pitchFamily="18" charset="0"/>
                <a:cs typeface="Times New Roman" panose="02020603050405020304" pitchFamily="18" charset="0"/>
              </a:rPr>
              <a:t> правочину</a:t>
            </a:r>
            <a:r>
              <a:rPr lang="uk-UA" sz="1600" dirty="0">
                <a:solidFill>
                  <a:schemeClr val="accent1">
                    <a:lumMod val="50000"/>
                  </a:schemeClr>
                </a:solidFill>
                <a:latin typeface="Times New Roman" panose="02020603050405020304" pitchFamily="18" charset="0"/>
                <a:cs typeface="Times New Roman" panose="02020603050405020304" pitchFamily="18" charset="0"/>
              </a:rPr>
              <a:t>» є більш складною у порівнянні із «</a:t>
            </a:r>
            <a:r>
              <a:rPr lang="uk-UA" sz="1600" b="1" dirty="0" err="1">
                <a:solidFill>
                  <a:schemeClr val="accent1">
                    <a:lumMod val="50000"/>
                  </a:schemeClr>
                </a:solidFill>
                <a:latin typeface="Times New Roman" panose="02020603050405020304" pitchFamily="18" charset="0"/>
                <a:cs typeface="Times New Roman" panose="02020603050405020304" pitchFamily="18" charset="0"/>
              </a:rPr>
              <a:t>ЗАсвіченням</a:t>
            </a:r>
            <a:r>
              <a:rPr lang="uk-UA" sz="1600" b="1" dirty="0">
                <a:solidFill>
                  <a:schemeClr val="accent1">
                    <a:lumMod val="50000"/>
                  </a:schemeClr>
                </a:solidFill>
                <a:latin typeface="Times New Roman" panose="02020603050405020304" pitchFamily="18" charset="0"/>
                <a:cs typeface="Times New Roman" panose="02020603050405020304" pitchFamily="18" charset="0"/>
              </a:rPr>
              <a:t> справжності підпису</a:t>
            </a:r>
            <a:r>
              <a:rPr lang="uk-UA" sz="1600" dirty="0">
                <a:solidFill>
                  <a:schemeClr val="accent1">
                    <a:lumMod val="50000"/>
                  </a:schemeClr>
                </a:solidFill>
                <a:latin typeface="Times New Roman" panose="02020603050405020304" pitchFamily="18" charset="0"/>
                <a:cs typeface="Times New Roman" panose="02020603050405020304" pitchFamily="18" charset="0"/>
              </a:rPr>
              <a:t>», може передбачати не лише встановлення особи та перевірку її дієздатності, а й перевірку належності майна особі, відсутності перешкод в оформленні правочину (заборон/арештів/сплату податків), захист/врахування прав та інтересів дітей, недієздатних та обмежено дієздатних осіб, кредиторів шляхом отримання додаткових дозволів (органів опіки та піклування, кредиторів тощо), додаткові процедури, пов’язані із накладенням заборони відчуження або державною реєстрацією – визнанням державою виникнення певного юридичного факту та інше.</a:t>
            </a:r>
          </a:p>
        </p:txBody>
      </p:sp>
      <p:sp>
        <p:nvSpPr>
          <p:cNvPr id="15" name="Rectangle 5"/>
          <p:cNvSpPr>
            <a:spLocks noChangeArrowheads="1"/>
          </p:cNvSpPr>
          <p:nvPr/>
        </p:nvSpPr>
        <p:spPr bwMode="auto">
          <a:xfrm>
            <a:off x="12356846" y="1004509"/>
            <a:ext cx="5547560" cy="39857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lgn="just" defTabSz="914400" eaLnBrk="0" fontAlgn="base" hangingPunct="0">
              <a:spcBef>
                <a:spcPct val="0"/>
              </a:spcBef>
              <a:spcAft>
                <a:spcPct val="0"/>
              </a:spcAft>
            </a:pPr>
            <a:r>
              <a:rPr lang="ru-RU" sz="1600" b="1" dirty="0" err="1" smtClean="0">
                <a:solidFill>
                  <a:schemeClr val="accent1">
                    <a:lumMod val="50000"/>
                  </a:schemeClr>
                </a:solidFill>
                <a:latin typeface="Times New Roman" panose="02020603050405020304" pitchFamily="18" charset="0"/>
                <a:cs typeface="Times New Roman" panose="02020603050405020304" pitchFamily="18" charset="0"/>
              </a:rPr>
              <a:t>ЗАсправжність</a:t>
            </a:r>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підпису</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u="sng" dirty="0">
                <a:solidFill>
                  <a:schemeClr val="accent1">
                    <a:lumMod val="50000"/>
                  </a:schemeClr>
                </a:solidFill>
                <a:latin typeface="Times New Roman" panose="02020603050405020304" pitchFamily="18" charset="0"/>
                <a:cs typeface="Times New Roman" panose="02020603050405020304" pitchFamily="18" charset="0"/>
              </a:rPr>
              <a:t>не</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ПОсвідчуються</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факти</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викладені</a:t>
            </a:r>
            <a:r>
              <a:rPr lang="ru-RU" sz="1600" b="1" dirty="0">
                <a:solidFill>
                  <a:schemeClr val="accent1">
                    <a:lumMod val="50000"/>
                  </a:schemeClr>
                </a:solidFill>
                <a:latin typeface="Times New Roman" panose="02020603050405020304" pitchFamily="18" charset="0"/>
                <a:cs typeface="Times New Roman" panose="02020603050405020304" pitchFamily="18" charset="0"/>
              </a:rPr>
              <a:t> у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документі</a:t>
            </a:r>
            <a:r>
              <a:rPr lang="ru-RU" sz="1600" b="1" dirty="0">
                <a:solidFill>
                  <a:schemeClr val="accent1">
                    <a:lumMod val="50000"/>
                  </a:schemeClr>
                </a:solidFill>
                <a:latin typeface="Times New Roman" panose="02020603050405020304" pitchFamily="18" charset="0"/>
                <a:cs typeface="Times New Roman" panose="02020603050405020304" pitchFamily="18" charset="0"/>
              </a:rPr>
              <a:t>, а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лише</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підтверджують</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підпис</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зроблено</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певною</a:t>
            </a:r>
            <a:r>
              <a:rPr lang="ru-RU" sz="1600" b="1" dirty="0">
                <a:solidFill>
                  <a:schemeClr val="accent1">
                    <a:lumMod val="50000"/>
                  </a:schemeClr>
                </a:solidFill>
                <a:latin typeface="Times New Roman" panose="02020603050405020304" pitchFamily="18" charset="0"/>
                <a:cs typeface="Times New Roman" panose="02020603050405020304" pitchFamily="18" charset="0"/>
              </a:rPr>
              <a:t> особою</a:t>
            </a:r>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a:t>
            </a:r>
          </a:p>
          <a:p>
            <a:pPr lvl="0" algn="just" defTabSz="914400" eaLnBrk="0" fontAlgn="base" hangingPunct="0">
              <a:spcBef>
                <a:spcPct val="0"/>
              </a:spcBef>
              <a:spcAft>
                <a:spcPct val="0"/>
              </a:spcAft>
            </a:pPr>
            <a:endParaRPr lang="ru-RU" sz="1600" b="1" dirty="0" smtClean="0">
              <a:solidFill>
                <a:schemeClr val="accent1">
                  <a:lumMod val="50000"/>
                </a:schemeClr>
              </a:solidFill>
              <a:latin typeface="Times New Roman" panose="02020603050405020304" pitchFamily="18" charset="0"/>
              <a:cs typeface="Times New Roman" panose="02020603050405020304" pitchFamily="18" charset="0"/>
            </a:endParaRPr>
          </a:p>
          <a:p>
            <a:pPr lvl="0" algn="just" defTabSz="914400" eaLnBrk="0" fontAlgn="base" hangingPunct="0">
              <a:spcBef>
                <a:spcPct val="0"/>
              </a:spcBef>
              <a:spcAft>
                <a:spcPct val="0"/>
              </a:spcAft>
            </a:pPr>
            <a:r>
              <a:rPr lang="ru-RU" sz="1600" dirty="0">
                <a:solidFill>
                  <a:schemeClr val="accent1">
                    <a:lumMod val="50000"/>
                  </a:schemeClr>
                </a:solidFill>
                <a:latin typeface="Times New Roman" panose="02020603050405020304" pitchFamily="18" charset="0"/>
                <a:cs typeface="Times New Roman" panose="02020603050405020304" pitchFamily="18" charset="0"/>
              </a:rPr>
              <a:t>При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засвідченні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справжності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підпису</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документі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обов’язково</a:t>
            </a:r>
            <a:r>
              <a:rPr lang="ru-RU" sz="16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err="1">
                <a:solidFill>
                  <a:schemeClr val="accent1">
                    <a:lumMod val="50000"/>
                  </a:schemeClr>
                </a:solidFill>
                <a:latin typeface="Times New Roman" panose="02020603050405020304" pitchFamily="18" charset="0"/>
                <a:cs typeface="Times New Roman" panose="02020603050405020304" pitchFamily="18" charset="0"/>
              </a:rPr>
              <a:t>встановлюється</a:t>
            </a:r>
            <a:r>
              <a:rPr lang="ru-RU" sz="1600" b="1" dirty="0">
                <a:solidFill>
                  <a:schemeClr val="accent1">
                    <a:lumMod val="50000"/>
                  </a:schemeClr>
                </a:solidFill>
                <a:latin typeface="Times New Roman" panose="02020603050405020304" pitchFamily="18" charset="0"/>
                <a:cs typeface="Times New Roman" panose="02020603050405020304" pitchFamily="18" charset="0"/>
              </a:rPr>
              <a:t> особа</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тобто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перевіряються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документи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підтверджують</a:t>
            </a:r>
            <a:r>
              <a:rPr lang="ru-RU" sz="1600" dirty="0">
                <a:solidFill>
                  <a:schemeClr val="accent1">
                    <a:lumMod val="50000"/>
                  </a:schemeClr>
                </a:solidFill>
                <a:latin typeface="Times New Roman" panose="02020603050405020304" pitchFamily="18" charset="0"/>
                <a:cs typeface="Times New Roman" panose="02020603050405020304" pitchFamily="18" charset="0"/>
              </a:rPr>
              <a:t> особу,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наприклад</a:t>
            </a:r>
            <a:r>
              <a:rPr lang="ru-RU" sz="1600" dirty="0">
                <a:solidFill>
                  <a:schemeClr val="accent1">
                    <a:lumMod val="50000"/>
                  </a:schemeClr>
                </a:solidFill>
                <a:latin typeface="Times New Roman" panose="02020603050405020304" pitchFamily="18" charset="0"/>
                <a:cs typeface="Times New Roman" panose="02020603050405020304" pitchFamily="18" charset="0"/>
              </a:rPr>
              <a:t>, паспорт) того, </a:t>
            </a:r>
            <a:r>
              <a:rPr lang="ru-RU" sz="1600" u="sng" dirty="0" err="1">
                <a:solidFill>
                  <a:schemeClr val="accent1">
                    <a:lumMod val="50000"/>
                  </a:schemeClr>
                </a:solidFill>
                <a:latin typeface="Times New Roman" panose="02020603050405020304" pitchFamily="18" charset="0"/>
                <a:cs typeface="Times New Roman" panose="02020603050405020304" pitchFamily="18" charset="0"/>
              </a:rPr>
              <a:t>хто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підписався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і того, </a:t>
            </a:r>
            <a:r>
              <a:rPr lang="ru-RU" sz="1600" u="sng" dirty="0">
                <a:solidFill>
                  <a:schemeClr val="accent1">
                    <a:lumMod val="50000"/>
                  </a:schemeClr>
                </a:solidFill>
                <a:latin typeface="Times New Roman" panose="02020603050405020304" pitchFamily="18" charset="0"/>
                <a:cs typeface="Times New Roman" panose="02020603050405020304" pitchFamily="18" charset="0"/>
              </a:rPr>
              <a:t>за кого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ця</a:t>
            </a:r>
            <a:r>
              <a:rPr lang="ru-RU" sz="1600" dirty="0">
                <a:solidFill>
                  <a:schemeClr val="accent1">
                    <a:lumMod val="50000"/>
                  </a:schemeClr>
                </a:solidFill>
                <a:latin typeface="Times New Roman" panose="02020603050405020304" pitchFamily="18" charset="0"/>
                <a:cs typeface="Times New Roman" panose="02020603050405020304" pitchFamily="18" charset="0"/>
              </a:rPr>
              <a:t> особа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підписалася</a:t>
            </a:r>
            <a:r>
              <a:rPr lang="ru-RU" sz="1600" dirty="0">
                <a:solidFill>
                  <a:schemeClr val="accent1">
                    <a:lumMod val="50000"/>
                  </a:schemeClr>
                </a:solidFill>
                <a:latin typeface="Times New Roman" panose="02020603050405020304" pitchFamily="18" charset="0"/>
                <a:cs typeface="Times New Roman" panose="02020603050405020304" pitchFamily="18" charset="0"/>
              </a:rPr>
              <a:t>,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випадку</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засвідчення</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справжності</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підпису</a:t>
            </a:r>
            <a:r>
              <a:rPr lang="ru-RU" sz="1600" dirty="0">
                <a:solidFill>
                  <a:schemeClr val="accent1">
                    <a:lumMod val="50000"/>
                  </a:schemeClr>
                </a:solidFill>
                <a:latin typeface="Times New Roman" panose="02020603050405020304" pitchFamily="18" charset="0"/>
                <a:cs typeface="Times New Roman" panose="02020603050405020304" pitchFamily="18" charset="0"/>
              </a:rPr>
              <a:t> особи,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що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підписалась</a:t>
            </a:r>
            <a:r>
              <a:rPr lang="ru-RU" sz="1600" dirty="0">
                <a:solidFill>
                  <a:schemeClr val="accent1">
                    <a:lumMod val="50000"/>
                  </a:schemeClr>
                </a:solidFill>
                <a:latin typeface="Times New Roman" panose="02020603050405020304" pitchFamily="18" charset="0"/>
                <a:cs typeface="Times New Roman" panose="02020603050405020304" pitchFamily="18" charset="0"/>
              </a:rPr>
              <a:t> за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іншу</a:t>
            </a:r>
            <a:r>
              <a:rPr lang="ru-RU" sz="1600" dirty="0">
                <a:solidFill>
                  <a:schemeClr val="accent1">
                    <a:lumMod val="50000"/>
                  </a:schemeClr>
                </a:solidFill>
                <a:latin typeface="Times New Roman" panose="02020603050405020304" pitchFamily="18" charset="0"/>
                <a:cs typeface="Times New Roman" panose="02020603050405020304" pitchFamily="18" charset="0"/>
              </a:rPr>
              <a:t> особу, яка не могла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це</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зробити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власноручно</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внаслідок</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фізичної</a:t>
            </a:r>
            <a:r>
              <a:rPr lang="ru-RU" sz="1600" dirty="0">
                <a:solidFill>
                  <a:schemeClr val="accent1">
                    <a:lumMod val="50000"/>
                  </a:schemeClr>
                </a:solidFill>
                <a:latin typeface="Times New Roman" panose="02020603050405020304" pitchFamily="18" charset="0"/>
                <a:cs typeface="Times New Roman" panose="02020603050405020304" pitchFamily="18" charset="0"/>
              </a:rPr>
              <a:t> вади,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хвороби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або</a:t>
            </a:r>
            <a:r>
              <a:rPr lang="ru-RU" sz="1600" dirty="0">
                <a:solidFill>
                  <a:schemeClr val="accent1">
                    <a:lumMod val="50000"/>
                  </a:schemeClr>
                </a:solidFill>
                <a:latin typeface="Times New Roman" panose="02020603050405020304" pitchFamily="18" charset="0"/>
                <a:cs typeface="Times New Roman" panose="02020603050405020304" pitchFamily="18" charset="0"/>
              </a:rPr>
              <a:t> з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інших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поважних</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smtClean="0">
                <a:solidFill>
                  <a:schemeClr val="accent1">
                    <a:lumMod val="50000"/>
                  </a:schemeClr>
                </a:solidFill>
                <a:latin typeface="Times New Roman" panose="02020603050405020304" pitchFamily="18" charset="0"/>
                <a:cs typeface="Times New Roman" panose="02020603050405020304" pitchFamily="18" charset="0"/>
              </a:rPr>
              <a:t>причин.</a:t>
            </a:r>
          </a:p>
          <a:p>
            <a:r>
              <a:rPr lang="uk-UA" sz="1600" dirty="0">
                <a:solidFill>
                  <a:schemeClr val="accent1">
                    <a:lumMod val="50000"/>
                  </a:schemeClr>
                </a:solidFill>
                <a:latin typeface="Times New Roman" panose="02020603050405020304" pitchFamily="18" charset="0"/>
                <a:cs typeface="Times New Roman" panose="02020603050405020304" pitchFamily="18" charset="0"/>
              </a:rPr>
              <a:t>При засвідченні справжності підпису на документі </a:t>
            </a:r>
            <a:r>
              <a:rPr lang="uk-UA" sz="1600" b="1" dirty="0">
                <a:solidFill>
                  <a:schemeClr val="accent1">
                    <a:lumMod val="50000"/>
                  </a:schemeClr>
                </a:solidFill>
                <a:latin typeface="Times New Roman" panose="02020603050405020304" pitchFamily="18" charset="0"/>
                <a:cs typeface="Times New Roman" panose="02020603050405020304" pitchFamily="18" charset="0"/>
              </a:rPr>
              <a:t>обов’язково перевіряється обсяг дієздатності особи та встановлюється вільне волевиявлення фізичної особи тощо</a:t>
            </a:r>
            <a:r>
              <a:rPr lang="uk-UA" sz="1600" b="1" dirty="0" smtClean="0">
                <a:solidFill>
                  <a:schemeClr val="accent1">
                    <a:lumMod val="50000"/>
                  </a:schemeClr>
                </a:solidFill>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dirty="0" smtClean="0">
              <a:ln>
                <a:noFill/>
              </a:ln>
              <a:solidFill>
                <a:schemeClr val="accent1">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551" y="1687202"/>
            <a:ext cx="15951469" cy="7720010"/>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3" name="object 3"/>
          <p:cNvSpPr txBox="1">
            <a:spLocks noGrp="1"/>
          </p:cNvSpPr>
          <p:nvPr>
            <p:ph type="title"/>
          </p:nvPr>
        </p:nvSpPr>
        <p:spPr>
          <a:xfrm>
            <a:off x="3200400" y="411920"/>
            <a:ext cx="12528856" cy="769492"/>
          </a:xfrm>
          <a:prstGeom prst="rect">
            <a:avLst/>
          </a:prstGeom>
        </p:spPr>
        <p:txBody>
          <a:bodyPr vert="horz" wrap="square" lIns="0" tIns="101650" rIns="0" bIns="0" rtlCol="0">
            <a:spAutoFit/>
          </a:bodyPr>
          <a:lstStyle/>
          <a:p>
            <a:pPr marL="19000" marR="7600">
              <a:lnSpc>
                <a:spcPts val="5177"/>
              </a:lnSpc>
              <a:spcBef>
                <a:spcPts val="800"/>
              </a:spcBef>
            </a:pPr>
            <a:r>
              <a:rPr lang="uk-UA" spc="-7" dirty="0" smtClean="0"/>
              <a:t> </a:t>
            </a:r>
            <a:endParaRPr dirty="0"/>
          </a:p>
        </p:txBody>
      </p:sp>
      <p:sp>
        <p:nvSpPr>
          <p:cNvPr id="5" name="object 5"/>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4</a:t>
            </a:fld>
            <a:endParaRPr sz="1795">
              <a:latin typeface="Palatino Linotype"/>
              <a:cs typeface="Palatino Linotype"/>
            </a:endParaRPr>
          </a:p>
        </p:txBody>
      </p:sp>
      <p:sp>
        <p:nvSpPr>
          <p:cNvPr id="4" name="object 4"/>
          <p:cNvSpPr txBox="1"/>
          <p:nvPr/>
        </p:nvSpPr>
        <p:spPr>
          <a:xfrm>
            <a:off x="1650696" y="2134271"/>
            <a:ext cx="13485266" cy="3754632"/>
          </a:xfrm>
          <a:prstGeom prst="rect">
            <a:avLst/>
          </a:prstGeom>
        </p:spPr>
        <p:txBody>
          <a:bodyPr vert="horz" wrap="square" lIns="0" tIns="19000" rIns="0" bIns="0" rtlCol="0">
            <a:spAutoFit/>
          </a:bodyPr>
          <a:lstStyle/>
          <a:p>
            <a:r>
              <a:rPr lang="uk-UA" dirty="0">
                <a:solidFill>
                  <a:schemeClr val="accent1">
                    <a:lumMod val="50000"/>
                  </a:schemeClr>
                </a:solidFill>
                <a:latin typeface="Times New Roman" panose="02020603050405020304" pitchFamily="18" charset="0"/>
                <a:cs typeface="Times New Roman" panose="02020603050405020304" pitchFamily="18" charset="0"/>
              </a:rPr>
              <a:t>Нотаріуси України наразі не мають можливості безпосередньо перевірити дійсність документів, що встановлюють особу </a:t>
            </a:r>
            <a:r>
              <a:rPr lang="uk-UA" u="sng" dirty="0">
                <a:solidFill>
                  <a:schemeClr val="accent1">
                    <a:lumMod val="50000"/>
                  </a:schemeClr>
                </a:solidFill>
                <a:latin typeface="Times New Roman" panose="02020603050405020304" pitchFamily="18" charset="0"/>
                <a:cs typeface="Times New Roman" panose="02020603050405020304" pitchFamily="18" charset="0"/>
              </a:rPr>
              <a:t>за допомогою саме електронної взаємодії державних реєстрів</a:t>
            </a:r>
            <a:r>
              <a:rPr lang="uk-UA" dirty="0">
                <a:solidFill>
                  <a:schemeClr val="accent1">
                    <a:lumMod val="50000"/>
                  </a:schemeClr>
                </a:solidFill>
                <a:latin typeface="Times New Roman" panose="02020603050405020304" pitchFamily="18" charset="0"/>
                <a:cs typeface="Times New Roman" panose="02020603050405020304" pitchFamily="18" charset="0"/>
              </a:rPr>
              <a:t>. Але в Україні наявні електронні інформаційні сервіси перевірки внутрішніх паспортів (які не є офіційними, але містять інформацію з баз даних державних органів про дійсність паспортів громадян України, та які не є обов’язковими для перевірки при вчиненні нотаріальних дій, але які рекомендовані Міністерством юстиції України для перевірки, зокрема для цілей державної реєстрації юридичних осіб у виключних випадках): 1) сервіс Державної міграційної служби України </a:t>
            </a:r>
            <a:r>
              <a:rPr lang="uk-UA" b="1" u="sng" dirty="0">
                <a:solidFill>
                  <a:schemeClr val="accent1">
                    <a:lumMod val="50000"/>
                  </a:schemeClr>
                </a:solidFill>
                <a:latin typeface="Times New Roman" panose="02020603050405020304" pitchFamily="18" charset="0"/>
                <a:cs typeface="Times New Roman" panose="02020603050405020304" pitchFamily="18" charset="0"/>
                <a:hlinkClick r:id="rId2"/>
              </a:rPr>
              <a:t>https://dmsu.gov.ua/services/nd.html</a:t>
            </a:r>
            <a:r>
              <a:rPr lang="uk-UA" dirty="0" smtClean="0">
                <a:solidFill>
                  <a:schemeClr val="accent1">
                    <a:lumMod val="50000"/>
                  </a:schemeClr>
                </a:solidFill>
                <a:latin typeface="Times New Roman" panose="02020603050405020304" pitchFamily="18" charset="0"/>
                <a:cs typeface="Times New Roman" panose="02020603050405020304" pitchFamily="18" charset="0"/>
              </a:rPr>
              <a:t>,</a:t>
            </a:r>
          </a:p>
          <a:p>
            <a:r>
              <a:rPr lang="uk-UA" dirty="0" smtClean="0">
                <a:solidFill>
                  <a:schemeClr val="accent1">
                    <a:lumMod val="50000"/>
                  </a:schemeClr>
                </a:solidFill>
                <a:latin typeface="Times New Roman" panose="02020603050405020304" pitchFamily="18" charset="0"/>
                <a:cs typeface="Times New Roman" panose="02020603050405020304" pitchFamily="18" charset="0"/>
              </a:rPr>
              <a:t>2</a:t>
            </a:r>
            <a:r>
              <a:rPr lang="uk-UA" dirty="0">
                <a:solidFill>
                  <a:schemeClr val="accent1">
                    <a:lumMod val="50000"/>
                  </a:schemeClr>
                </a:solidFill>
                <a:latin typeface="Times New Roman" panose="02020603050405020304" pitchFamily="18" charset="0"/>
                <a:cs typeface="Times New Roman" panose="02020603050405020304" pitchFamily="18" charset="0"/>
              </a:rPr>
              <a:t>) сервіс Міністерства внутрішніх справ України </a:t>
            </a:r>
            <a:r>
              <a:rPr lang="uk-UA" b="1" u="sng" dirty="0">
                <a:solidFill>
                  <a:schemeClr val="accent1">
                    <a:lumMod val="50000"/>
                  </a:schemeClr>
                </a:solidFill>
                <a:latin typeface="Times New Roman" panose="02020603050405020304" pitchFamily="18" charset="0"/>
                <a:cs typeface="Times New Roman" panose="02020603050405020304" pitchFamily="18" charset="0"/>
                <a:hlinkClick r:id="rId3"/>
              </a:rPr>
              <a:t>https://wanted.mvs.gov.ua/passport</a:t>
            </a:r>
            <a:r>
              <a:rPr lang="uk-UA" dirty="0" smtClean="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33" t="14226" r="14001" b="12291"/>
          <a:stretch/>
        </p:blipFill>
        <p:spPr bwMode="auto">
          <a:xfrm>
            <a:off x="7010400" y="5938304"/>
            <a:ext cx="5638800" cy="3138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466" t="16525" r="18067" b="6484"/>
          <a:stretch/>
        </p:blipFill>
        <p:spPr bwMode="auto">
          <a:xfrm>
            <a:off x="1650696" y="5957320"/>
            <a:ext cx="5109694" cy="348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Рисунок 9"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8551" y="405606"/>
            <a:ext cx="3698600" cy="1472043"/>
          </a:xfrm>
          <a:prstGeom prst="rect">
            <a:avLst/>
          </a:prstGeom>
        </p:spPr>
      </p:pic>
    </p:spTree>
    <p:extLst>
      <p:ext uri="{BB962C8B-B14F-4D97-AF65-F5344CB8AC3E}">
        <p14:creationId xmlns:p14="http://schemas.microsoft.com/office/powerpoint/2010/main" val="144478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05" y="264253"/>
            <a:ext cx="3698600" cy="1472043"/>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 t="11120" r="1967" b="40859"/>
          <a:stretch/>
        </p:blipFill>
        <p:spPr bwMode="auto">
          <a:xfrm>
            <a:off x="4572000" y="666719"/>
            <a:ext cx="12630912" cy="322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838201" y="1687202"/>
            <a:ext cx="16281820" cy="8091004"/>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5" name="object 5"/>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5</a:t>
            </a:fld>
            <a:endParaRPr sz="1795">
              <a:latin typeface="Palatino Linotype"/>
              <a:cs typeface="Palatino Linotype"/>
            </a:endParaRPr>
          </a:p>
        </p:txBody>
      </p:sp>
      <p:sp>
        <p:nvSpPr>
          <p:cNvPr id="4" name="object 4"/>
          <p:cNvSpPr txBox="1"/>
          <p:nvPr/>
        </p:nvSpPr>
        <p:spPr>
          <a:xfrm>
            <a:off x="1202079" y="3910806"/>
            <a:ext cx="15917942" cy="4820500"/>
          </a:xfrm>
          <a:prstGeom prst="rect">
            <a:avLst/>
          </a:prstGeom>
        </p:spPr>
        <p:txBody>
          <a:bodyPr vert="horz" wrap="square" lIns="0" tIns="19000" rIns="0" bIns="0" rtlCol="0">
            <a:spAutoFit/>
          </a:bodyPr>
          <a:lstStyle/>
          <a:p>
            <a:r>
              <a:rPr lang="uk-UA" sz="2400" dirty="0" smtClean="0"/>
              <a:t>При </a:t>
            </a:r>
            <a:r>
              <a:rPr lang="uk-UA" sz="2400" dirty="0"/>
              <a:t>засвідченні справжності підпису представника за довіреністю, або представника юридичної особи нотаріусом </a:t>
            </a:r>
            <a:r>
              <a:rPr lang="uk-UA" sz="2400" b="1" u="sng" dirty="0"/>
              <a:t>перевіряються</a:t>
            </a:r>
            <a:r>
              <a:rPr lang="uk-UA" sz="2400" dirty="0"/>
              <a:t> відповідні повноваження, про що зазначається у </a:t>
            </a:r>
            <a:r>
              <a:rPr lang="uk-UA" sz="2400" dirty="0" err="1"/>
              <a:t>посвідчувальному</a:t>
            </a:r>
            <a:r>
              <a:rPr lang="uk-UA" sz="2400" dirty="0"/>
              <a:t> написі на документі (Наприклад, «Особу представника встановлено, його (її) дієздатність та </a:t>
            </a:r>
            <a:r>
              <a:rPr lang="uk-UA" sz="2400" i="1" dirty="0"/>
              <a:t>повноваження перевірено</a:t>
            </a:r>
            <a:r>
              <a:rPr lang="uk-UA" sz="2400" dirty="0"/>
              <a:t>.»). Зазначені повноваження перевіряються за даними </a:t>
            </a:r>
            <a:r>
              <a:rPr lang="uk-UA" sz="2400" b="1" dirty="0"/>
              <a:t>Єдиного реєстру довіреностей</a:t>
            </a:r>
            <a:r>
              <a:rPr lang="uk-UA" sz="2400" dirty="0"/>
              <a:t> (якщо довіреність посвідчена нотаріусом України), за даними </a:t>
            </a:r>
            <a:r>
              <a:rPr lang="uk-UA" sz="2400" b="1" dirty="0"/>
              <a:t>Єдиного державного реєстру юридичних осіб, фізичних осіб-підприємців та громадських формувань</a:t>
            </a:r>
            <a:r>
              <a:rPr lang="uk-UA" sz="2400" dirty="0"/>
              <a:t> (щодо юридичних осіб України) або у інший спосіб (щодо довіреностей, які не підлягають реєстрації у Єдиному реєстрі довіреностей України та щодо іноземних юридичних осіб).</a:t>
            </a:r>
          </a:p>
          <a:p>
            <a:r>
              <a:rPr lang="ru-RU" sz="2400" dirty="0"/>
              <a:t>При </a:t>
            </a:r>
            <a:r>
              <a:rPr lang="ru-RU" sz="2400" dirty="0" err="1"/>
              <a:t>цьому</a:t>
            </a:r>
            <a:r>
              <a:rPr lang="ru-RU" sz="2400" dirty="0"/>
              <a:t> </a:t>
            </a:r>
            <a:r>
              <a:rPr lang="ru-RU" sz="2400" dirty="0" err="1"/>
              <a:t>Єдиний</a:t>
            </a:r>
            <a:r>
              <a:rPr lang="ru-RU" sz="2400" dirty="0"/>
              <a:t> </a:t>
            </a:r>
            <a:r>
              <a:rPr lang="ru-RU" sz="2400" dirty="0" err="1"/>
              <a:t>реєстр</a:t>
            </a:r>
            <a:r>
              <a:rPr lang="ru-RU" sz="2400" dirty="0"/>
              <a:t> </a:t>
            </a:r>
            <a:r>
              <a:rPr lang="ru-RU" sz="2400" dirty="0" err="1"/>
              <a:t>довіреностей</a:t>
            </a:r>
            <a:r>
              <a:rPr lang="ru-RU" sz="2400" dirty="0"/>
              <a:t> станом на </a:t>
            </a:r>
            <a:r>
              <a:rPr lang="ru-RU" sz="2400" dirty="0" err="1"/>
              <a:t>цей</a:t>
            </a:r>
            <a:r>
              <a:rPr lang="ru-RU" sz="2400" dirty="0"/>
              <a:t> час не є </a:t>
            </a:r>
            <a:r>
              <a:rPr lang="ru-RU" sz="2400" dirty="0" err="1"/>
              <a:t>відкритим</a:t>
            </a:r>
            <a:r>
              <a:rPr lang="ru-RU" sz="2400" dirty="0"/>
              <a:t>, та </a:t>
            </a:r>
            <a:r>
              <a:rPr lang="ru-RU" sz="2400" dirty="0" err="1"/>
              <a:t>надає</a:t>
            </a:r>
            <a:r>
              <a:rPr lang="ru-RU" sz="2400" dirty="0"/>
              <a:t> </a:t>
            </a:r>
            <a:r>
              <a:rPr lang="ru-RU" sz="2400" dirty="0" err="1"/>
              <a:t>можливості</a:t>
            </a:r>
            <a:r>
              <a:rPr lang="ru-RU" sz="2400" dirty="0"/>
              <a:t> </a:t>
            </a:r>
            <a:r>
              <a:rPr lang="ru-RU" sz="2400" dirty="0" err="1"/>
              <a:t>перевірити</a:t>
            </a:r>
            <a:r>
              <a:rPr lang="ru-RU" sz="2400" dirty="0"/>
              <a:t> </a:t>
            </a:r>
            <a:r>
              <a:rPr lang="ru-RU" sz="2400" dirty="0" err="1"/>
              <a:t>повноваження</a:t>
            </a:r>
            <a:r>
              <a:rPr lang="ru-RU" sz="2400" dirty="0"/>
              <a:t> </a:t>
            </a:r>
            <a:r>
              <a:rPr lang="ru-RU" sz="2400" dirty="0" err="1"/>
              <a:t>лише</a:t>
            </a:r>
            <a:r>
              <a:rPr lang="ru-RU" sz="2400" dirty="0"/>
              <a:t> </a:t>
            </a:r>
            <a:r>
              <a:rPr lang="ru-RU" sz="2400" dirty="0" err="1"/>
              <a:t>нотаріусам</a:t>
            </a:r>
            <a:r>
              <a:rPr lang="ru-RU" sz="2400" dirty="0"/>
              <a:t> </a:t>
            </a:r>
            <a:r>
              <a:rPr lang="ru-RU" sz="2400" dirty="0" err="1"/>
              <a:t>України</a:t>
            </a:r>
            <a:r>
              <a:rPr lang="ru-RU" sz="2400" dirty="0"/>
              <a:t> </a:t>
            </a:r>
            <a:r>
              <a:rPr lang="ru-RU" sz="2400" dirty="0" err="1"/>
              <a:t>безпосередньо</a:t>
            </a:r>
            <a:r>
              <a:rPr lang="ru-RU" sz="2400" dirty="0"/>
              <a:t>, а </a:t>
            </a:r>
            <a:r>
              <a:rPr lang="ru-RU" sz="2400" dirty="0" err="1"/>
              <a:t>всім</a:t>
            </a:r>
            <a:r>
              <a:rPr lang="ru-RU" sz="2400" dirty="0"/>
              <a:t> </a:t>
            </a:r>
            <a:r>
              <a:rPr lang="ru-RU" sz="2400" dirty="0" err="1"/>
              <a:t>іншим</a:t>
            </a:r>
            <a:r>
              <a:rPr lang="ru-RU" sz="2400" dirty="0"/>
              <a:t> - через </a:t>
            </a:r>
            <a:r>
              <a:rPr lang="ru-RU" sz="2400" dirty="0" err="1"/>
              <a:t>заповнення</a:t>
            </a:r>
            <a:r>
              <a:rPr lang="ru-RU" sz="2400" dirty="0"/>
              <a:t> </a:t>
            </a:r>
            <a:r>
              <a:rPr lang="ru-RU" sz="2400" dirty="0" err="1"/>
              <a:t>відповідної</a:t>
            </a:r>
            <a:r>
              <a:rPr lang="ru-RU" sz="2400" dirty="0"/>
              <a:t> </a:t>
            </a:r>
            <a:r>
              <a:rPr lang="ru-RU" sz="2400" dirty="0" err="1"/>
              <a:t>паперової</a:t>
            </a:r>
            <a:r>
              <a:rPr lang="ru-RU" sz="2400" dirty="0"/>
              <a:t> заяви (про </a:t>
            </a:r>
            <a:r>
              <a:rPr lang="ru-RU" sz="2400" dirty="0" err="1"/>
              <a:t>надання</a:t>
            </a:r>
            <a:r>
              <a:rPr lang="ru-RU" sz="2400" dirty="0"/>
              <a:t> </a:t>
            </a:r>
            <a:r>
              <a:rPr lang="ru-RU" sz="2400" dirty="0" err="1"/>
              <a:t>витягу</a:t>
            </a:r>
            <a:r>
              <a:rPr lang="ru-RU" sz="2400" dirty="0"/>
              <a:t> з </a:t>
            </a:r>
            <a:r>
              <a:rPr lang="ru-RU" sz="2400" dirty="0" err="1"/>
              <a:t>Єдиного</a:t>
            </a:r>
            <a:r>
              <a:rPr lang="ru-RU" sz="2400" dirty="0"/>
              <a:t> </a:t>
            </a:r>
            <a:r>
              <a:rPr lang="ru-RU" sz="2400" dirty="0" err="1"/>
              <a:t>реєстру</a:t>
            </a:r>
            <a:r>
              <a:rPr lang="ru-RU" sz="2400" dirty="0"/>
              <a:t> </a:t>
            </a:r>
            <a:r>
              <a:rPr lang="ru-RU" sz="2400" dirty="0" err="1"/>
              <a:t>довіреностей</a:t>
            </a:r>
            <a:r>
              <a:rPr lang="ru-RU" sz="2400" dirty="0"/>
              <a:t> </a:t>
            </a:r>
            <a:r>
              <a:rPr lang="ru-RU" sz="2400" b="1" u="sng" dirty="0">
                <a:hlinkClick r:id="rId4"/>
              </a:rPr>
              <a:t>https://nais.gov.ua/registers</a:t>
            </a:r>
            <a:r>
              <a:rPr lang="ru-RU" sz="2400" b="1" dirty="0"/>
              <a:t>) </a:t>
            </a:r>
            <a:r>
              <a:rPr lang="ru-RU" sz="2400" dirty="0"/>
              <a:t>та </a:t>
            </a:r>
            <a:r>
              <a:rPr lang="ru-RU" sz="2400" dirty="0" err="1"/>
              <a:t>подання</a:t>
            </a:r>
            <a:r>
              <a:rPr lang="ru-RU" sz="2400" dirty="0"/>
              <a:t> </a:t>
            </a:r>
            <a:r>
              <a:rPr lang="ru-RU" sz="2400" dirty="0" err="1"/>
              <a:t>її</a:t>
            </a:r>
            <a:r>
              <a:rPr lang="ru-RU" sz="2400" dirty="0"/>
              <a:t> (заяви) </a:t>
            </a:r>
            <a:r>
              <a:rPr lang="ru-RU" sz="2400" dirty="0" err="1"/>
              <a:t>реєстратору</a:t>
            </a:r>
            <a:r>
              <a:rPr lang="ru-RU" sz="2400" dirty="0"/>
              <a:t> (</a:t>
            </a:r>
            <a:r>
              <a:rPr lang="ru-RU" sz="2400" dirty="0" err="1"/>
              <a:t>нотаріусу</a:t>
            </a:r>
            <a:r>
              <a:rPr lang="ru-RU" sz="2400" dirty="0"/>
              <a:t>) </a:t>
            </a:r>
            <a:r>
              <a:rPr lang="ru-RU" sz="2400" dirty="0" err="1"/>
              <a:t>України</a:t>
            </a:r>
            <a:r>
              <a:rPr lang="ru-RU" sz="2400" dirty="0"/>
              <a:t>. </a:t>
            </a:r>
            <a:r>
              <a:rPr lang="ru-RU" sz="2400" dirty="0" err="1"/>
              <a:t>Здійснити</a:t>
            </a:r>
            <a:r>
              <a:rPr lang="ru-RU" sz="2400" dirty="0"/>
              <a:t> </a:t>
            </a:r>
            <a:r>
              <a:rPr lang="ru-RU" sz="2400" dirty="0" err="1"/>
              <a:t>перевірку</a:t>
            </a:r>
            <a:r>
              <a:rPr lang="ru-RU" sz="2400" dirty="0"/>
              <a:t> у </a:t>
            </a:r>
            <a:r>
              <a:rPr lang="ru-RU" sz="2400" dirty="0" err="1"/>
              <a:t>Єдиному</a:t>
            </a:r>
            <a:r>
              <a:rPr lang="ru-RU" sz="2400" dirty="0"/>
              <a:t> державному </a:t>
            </a:r>
            <a:r>
              <a:rPr lang="ru-RU" sz="2400" dirty="0" err="1"/>
              <a:t>реєстрі</a:t>
            </a:r>
            <a:r>
              <a:rPr lang="ru-RU" sz="2400" dirty="0"/>
              <a:t> </a:t>
            </a:r>
            <a:r>
              <a:rPr lang="ru-RU" sz="2400" dirty="0" err="1"/>
              <a:t>юридичних</a:t>
            </a:r>
            <a:r>
              <a:rPr lang="ru-RU" sz="2400" dirty="0"/>
              <a:t> </a:t>
            </a:r>
            <a:r>
              <a:rPr lang="ru-RU" sz="2400" dirty="0" err="1"/>
              <a:t>осіб</a:t>
            </a:r>
            <a:r>
              <a:rPr lang="ru-RU" sz="2400" dirty="0"/>
              <a:t>, </a:t>
            </a:r>
            <a:r>
              <a:rPr lang="ru-RU" sz="2400" dirty="0" err="1"/>
              <a:t>фізичних</a:t>
            </a:r>
            <a:r>
              <a:rPr lang="ru-RU" sz="2400" dirty="0"/>
              <a:t> </a:t>
            </a:r>
            <a:r>
              <a:rPr lang="ru-RU" sz="2400" dirty="0" err="1"/>
              <a:t>осіб-підприємців</a:t>
            </a:r>
            <a:r>
              <a:rPr lang="ru-RU" sz="2400" dirty="0"/>
              <a:t> та </a:t>
            </a:r>
            <a:r>
              <a:rPr lang="ru-RU" sz="2400" dirty="0" err="1"/>
              <a:t>громадських</a:t>
            </a:r>
            <a:r>
              <a:rPr lang="ru-RU" sz="2400" dirty="0"/>
              <a:t> </a:t>
            </a:r>
            <a:r>
              <a:rPr lang="ru-RU" sz="2400" dirty="0" err="1"/>
              <a:t>формувань</a:t>
            </a:r>
            <a:r>
              <a:rPr lang="ru-RU" sz="2400" dirty="0"/>
              <a:t> </a:t>
            </a:r>
            <a:r>
              <a:rPr lang="ru-RU" sz="2400" dirty="0" err="1"/>
              <a:t>можливо</a:t>
            </a:r>
            <a:r>
              <a:rPr lang="ru-RU" sz="2400" dirty="0"/>
              <a:t> </a:t>
            </a:r>
            <a:r>
              <a:rPr lang="ru-RU" sz="2400" dirty="0" err="1"/>
              <a:t>дистанційно</a:t>
            </a:r>
            <a:r>
              <a:rPr lang="ru-RU" sz="2400" dirty="0"/>
              <a:t> (за </a:t>
            </a:r>
            <a:r>
              <a:rPr lang="ru-RU" sz="2400" dirty="0" err="1"/>
              <a:t>допомогою</a:t>
            </a:r>
            <a:r>
              <a:rPr lang="ru-RU" sz="2400" dirty="0"/>
              <a:t> </a:t>
            </a:r>
            <a:r>
              <a:rPr lang="ru-RU" sz="2400" dirty="0" err="1"/>
              <a:t>сервіса</a:t>
            </a:r>
            <a:r>
              <a:rPr lang="ru-RU" sz="2400" dirty="0"/>
              <a:t> </a:t>
            </a:r>
            <a:r>
              <a:rPr lang="ru-RU" sz="2400" dirty="0" err="1"/>
              <a:t>Міністерства</a:t>
            </a:r>
            <a:r>
              <a:rPr lang="ru-RU" sz="2400" dirty="0"/>
              <a:t> </a:t>
            </a:r>
            <a:r>
              <a:rPr lang="ru-RU" sz="2400" dirty="0" err="1"/>
              <a:t>юстиції</a:t>
            </a:r>
            <a:r>
              <a:rPr lang="ru-RU" sz="2400" dirty="0"/>
              <a:t> </a:t>
            </a:r>
            <a:r>
              <a:rPr lang="ru-RU" sz="2400" dirty="0" err="1"/>
              <a:t>України</a:t>
            </a:r>
            <a:r>
              <a:rPr lang="ru-RU" sz="2400" dirty="0"/>
              <a:t>: </a:t>
            </a:r>
            <a:r>
              <a:rPr lang="ru-RU" sz="2400" dirty="0" err="1"/>
              <a:t>безкоштовно</a:t>
            </a:r>
            <a:r>
              <a:rPr lang="ru-RU" sz="2400" dirty="0"/>
              <a:t> </a:t>
            </a:r>
            <a:r>
              <a:rPr lang="ru-RU" sz="2400" b="1" u="sng" dirty="0">
                <a:hlinkClick r:id="rId5"/>
              </a:rPr>
              <a:t>https://usr.minjust.gov.ua/content/free-search</a:t>
            </a:r>
            <a:r>
              <a:rPr lang="ru-RU" sz="2400" dirty="0"/>
              <a:t> та платно </a:t>
            </a:r>
            <a:r>
              <a:rPr lang="ru-RU" sz="2400" b="1" u="sng" dirty="0">
                <a:hlinkClick r:id="rId6"/>
              </a:rPr>
              <a:t>https://usr.minjust.gov.ua/content/paid-search</a:t>
            </a:r>
            <a:r>
              <a:rPr lang="ru-RU" sz="2400" dirty="0"/>
              <a:t>)</a:t>
            </a:r>
            <a:endParaRPr lang="uk-UA"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6614708" y="13257297"/>
            <a:ext cx="1289698" cy="1307554"/>
          </a:xfrm>
          <a:prstGeom prst="rect">
            <a:avLst/>
          </a:prstGeom>
        </p:spPr>
        <p:txBody>
          <a:bodyPr vert="horz" wrap="square" lIns="0" tIns="18050" rIns="0" bIns="0" rtlCol="0">
            <a:spAutoFit/>
          </a:bodyPr>
          <a:lstStyle/>
          <a:p>
            <a:pPr marL="19000" marR="7600" indent="715368">
              <a:spcBef>
                <a:spcPts val="142"/>
              </a:spcBef>
            </a:pPr>
            <a:r>
              <a:rPr lang="uk-UA" sz="4189" b="1" spc="-7" dirty="0">
                <a:solidFill>
                  <a:srgbClr val="FDFFFF"/>
                </a:solidFill>
                <a:latin typeface="Calibri"/>
                <a:cs typeface="Calibri"/>
              </a:rPr>
              <a:t>текст</a:t>
            </a:r>
            <a:endParaRPr sz="4189" dirty="0">
              <a:latin typeface="Calibri"/>
              <a:cs typeface="Calibri"/>
            </a:endParaRPr>
          </a:p>
        </p:txBody>
      </p:sp>
      <p:sp>
        <p:nvSpPr>
          <p:cNvPr id="7" name="object 7"/>
          <p:cNvSpPr/>
          <p:nvPr/>
        </p:nvSpPr>
        <p:spPr>
          <a:xfrm>
            <a:off x="11734800" y="0"/>
            <a:ext cx="6357408" cy="6097106"/>
          </a:xfrm>
          <a:custGeom>
            <a:avLst/>
            <a:gdLst/>
            <a:ahLst/>
            <a:cxnLst/>
            <a:rect l="l" t="t" r="r" b="b"/>
            <a:pathLst>
              <a:path w="4249420" h="4075429">
                <a:moveTo>
                  <a:pt x="2124456" y="0"/>
                </a:moveTo>
                <a:lnTo>
                  <a:pt x="2075012" y="540"/>
                </a:lnTo>
                <a:lnTo>
                  <a:pt x="2025844" y="2155"/>
                </a:lnTo>
                <a:lnTo>
                  <a:pt x="1976966" y="4833"/>
                </a:lnTo>
                <a:lnTo>
                  <a:pt x="1928389" y="8561"/>
                </a:lnTo>
                <a:lnTo>
                  <a:pt x="1880125" y="13328"/>
                </a:lnTo>
                <a:lnTo>
                  <a:pt x="1832187" y="19122"/>
                </a:lnTo>
                <a:lnTo>
                  <a:pt x="1784587" y="25931"/>
                </a:lnTo>
                <a:lnTo>
                  <a:pt x="1737337" y="33745"/>
                </a:lnTo>
                <a:lnTo>
                  <a:pt x="1690449" y="42550"/>
                </a:lnTo>
                <a:lnTo>
                  <a:pt x="1643935" y="52335"/>
                </a:lnTo>
                <a:lnTo>
                  <a:pt x="1597809" y="63090"/>
                </a:lnTo>
                <a:lnTo>
                  <a:pt x="1552081" y="74801"/>
                </a:lnTo>
                <a:lnTo>
                  <a:pt x="1506765" y="87457"/>
                </a:lnTo>
                <a:lnTo>
                  <a:pt x="1461871" y="101046"/>
                </a:lnTo>
                <a:lnTo>
                  <a:pt x="1417414" y="115558"/>
                </a:lnTo>
                <a:lnTo>
                  <a:pt x="1373404" y="130979"/>
                </a:lnTo>
                <a:lnTo>
                  <a:pt x="1329854" y="147299"/>
                </a:lnTo>
                <a:lnTo>
                  <a:pt x="1286777" y="164505"/>
                </a:lnTo>
                <a:lnTo>
                  <a:pt x="1244183" y="182586"/>
                </a:lnTo>
                <a:lnTo>
                  <a:pt x="1202087" y="201530"/>
                </a:lnTo>
                <a:lnTo>
                  <a:pt x="1160500" y="221325"/>
                </a:lnTo>
                <a:lnTo>
                  <a:pt x="1119433" y="241960"/>
                </a:lnTo>
                <a:lnTo>
                  <a:pt x="1078900" y="263423"/>
                </a:lnTo>
                <a:lnTo>
                  <a:pt x="1038913" y="285702"/>
                </a:lnTo>
                <a:lnTo>
                  <a:pt x="999483" y="308786"/>
                </a:lnTo>
                <a:lnTo>
                  <a:pt x="960623" y="332663"/>
                </a:lnTo>
                <a:lnTo>
                  <a:pt x="922346" y="357320"/>
                </a:lnTo>
                <a:lnTo>
                  <a:pt x="884663" y="382747"/>
                </a:lnTo>
                <a:lnTo>
                  <a:pt x="847586" y="408932"/>
                </a:lnTo>
                <a:lnTo>
                  <a:pt x="811129" y="435862"/>
                </a:lnTo>
                <a:lnTo>
                  <a:pt x="775302" y="463527"/>
                </a:lnTo>
                <a:lnTo>
                  <a:pt x="740119" y="491914"/>
                </a:lnTo>
                <a:lnTo>
                  <a:pt x="705591" y="521011"/>
                </a:lnTo>
                <a:lnTo>
                  <a:pt x="671731" y="550808"/>
                </a:lnTo>
                <a:lnTo>
                  <a:pt x="638551" y="581292"/>
                </a:lnTo>
                <a:lnTo>
                  <a:pt x="606064" y="612452"/>
                </a:lnTo>
                <a:lnTo>
                  <a:pt x="574280" y="644275"/>
                </a:lnTo>
                <a:lnTo>
                  <a:pt x="543213" y="676751"/>
                </a:lnTo>
                <a:lnTo>
                  <a:pt x="512875" y="709867"/>
                </a:lnTo>
                <a:lnTo>
                  <a:pt x="483278" y="743612"/>
                </a:lnTo>
                <a:lnTo>
                  <a:pt x="454435" y="777974"/>
                </a:lnTo>
                <a:lnTo>
                  <a:pt x="426357" y="812941"/>
                </a:lnTo>
                <a:lnTo>
                  <a:pt x="399056" y="848501"/>
                </a:lnTo>
                <a:lnTo>
                  <a:pt x="372546" y="884644"/>
                </a:lnTo>
                <a:lnTo>
                  <a:pt x="346837" y="921356"/>
                </a:lnTo>
                <a:lnTo>
                  <a:pt x="321943" y="958627"/>
                </a:lnTo>
                <a:lnTo>
                  <a:pt x="297876" y="996444"/>
                </a:lnTo>
                <a:lnTo>
                  <a:pt x="274647" y="1034797"/>
                </a:lnTo>
                <a:lnTo>
                  <a:pt x="252270" y="1073672"/>
                </a:lnTo>
                <a:lnTo>
                  <a:pt x="230755" y="1113060"/>
                </a:lnTo>
                <a:lnTo>
                  <a:pt x="210116" y="1152947"/>
                </a:lnTo>
                <a:lnTo>
                  <a:pt x="190365" y="1193321"/>
                </a:lnTo>
                <a:lnTo>
                  <a:pt x="171514" y="1234173"/>
                </a:lnTo>
                <a:lnTo>
                  <a:pt x="153575" y="1275489"/>
                </a:lnTo>
                <a:lnTo>
                  <a:pt x="136560" y="1317257"/>
                </a:lnTo>
                <a:lnTo>
                  <a:pt x="120481" y="1359467"/>
                </a:lnTo>
                <a:lnTo>
                  <a:pt x="105352" y="1402107"/>
                </a:lnTo>
                <a:lnTo>
                  <a:pt x="91183" y="1445164"/>
                </a:lnTo>
                <a:lnTo>
                  <a:pt x="77988" y="1488627"/>
                </a:lnTo>
                <a:lnTo>
                  <a:pt x="65778" y="1532484"/>
                </a:lnTo>
                <a:lnTo>
                  <a:pt x="54565" y="1576725"/>
                </a:lnTo>
                <a:lnTo>
                  <a:pt x="44363" y="1621335"/>
                </a:lnTo>
                <a:lnTo>
                  <a:pt x="35182" y="1666305"/>
                </a:lnTo>
                <a:lnTo>
                  <a:pt x="27036" y="1711623"/>
                </a:lnTo>
                <a:lnTo>
                  <a:pt x="19936" y="1757276"/>
                </a:lnTo>
                <a:lnTo>
                  <a:pt x="13895" y="1803253"/>
                </a:lnTo>
                <a:lnTo>
                  <a:pt x="8925" y="1849542"/>
                </a:lnTo>
                <a:lnTo>
                  <a:pt x="5039" y="1896132"/>
                </a:lnTo>
                <a:lnTo>
                  <a:pt x="2247" y="1943011"/>
                </a:lnTo>
                <a:lnTo>
                  <a:pt x="563" y="1990166"/>
                </a:lnTo>
                <a:lnTo>
                  <a:pt x="0" y="2037587"/>
                </a:lnTo>
                <a:lnTo>
                  <a:pt x="563" y="2085009"/>
                </a:lnTo>
                <a:lnTo>
                  <a:pt x="2247" y="2132164"/>
                </a:lnTo>
                <a:lnTo>
                  <a:pt x="5039" y="2179043"/>
                </a:lnTo>
                <a:lnTo>
                  <a:pt x="8925" y="2225633"/>
                </a:lnTo>
                <a:lnTo>
                  <a:pt x="13895" y="2271922"/>
                </a:lnTo>
                <a:lnTo>
                  <a:pt x="19936" y="2317899"/>
                </a:lnTo>
                <a:lnTo>
                  <a:pt x="27036" y="2363552"/>
                </a:lnTo>
                <a:lnTo>
                  <a:pt x="35182" y="2408870"/>
                </a:lnTo>
                <a:lnTo>
                  <a:pt x="44363" y="2453840"/>
                </a:lnTo>
                <a:lnTo>
                  <a:pt x="54565" y="2498450"/>
                </a:lnTo>
                <a:lnTo>
                  <a:pt x="65778" y="2542691"/>
                </a:lnTo>
                <a:lnTo>
                  <a:pt x="77988" y="2586548"/>
                </a:lnTo>
                <a:lnTo>
                  <a:pt x="91183" y="2630011"/>
                </a:lnTo>
                <a:lnTo>
                  <a:pt x="105352" y="2673068"/>
                </a:lnTo>
                <a:lnTo>
                  <a:pt x="120481" y="2715708"/>
                </a:lnTo>
                <a:lnTo>
                  <a:pt x="136560" y="2757918"/>
                </a:lnTo>
                <a:lnTo>
                  <a:pt x="153575" y="2799686"/>
                </a:lnTo>
                <a:lnTo>
                  <a:pt x="171514" y="2841002"/>
                </a:lnTo>
                <a:lnTo>
                  <a:pt x="190365" y="2881854"/>
                </a:lnTo>
                <a:lnTo>
                  <a:pt x="210116" y="2922228"/>
                </a:lnTo>
                <a:lnTo>
                  <a:pt x="230755" y="2962115"/>
                </a:lnTo>
                <a:lnTo>
                  <a:pt x="252270" y="3001503"/>
                </a:lnTo>
                <a:lnTo>
                  <a:pt x="274647" y="3040378"/>
                </a:lnTo>
                <a:lnTo>
                  <a:pt x="297876" y="3078731"/>
                </a:lnTo>
                <a:lnTo>
                  <a:pt x="321943" y="3116548"/>
                </a:lnTo>
                <a:lnTo>
                  <a:pt x="346837" y="3153819"/>
                </a:lnTo>
                <a:lnTo>
                  <a:pt x="372546" y="3190531"/>
                </a:lnTo>
                <a:lnTo>
                  <a:pt x="399056" y="3226674"/>
                </a:lnTo>
                <a:lnTo>
                  <a:pt x="426357" y="3262234"/>
                </a:lnTo>
                <a:lnTo>
                  <a:pt x="454435" y="3297201"/>
                </a:lnTo>
                <a:lnTo>
                  <a:pt x="483278" y="3331563"/>
                </a:lnTo>
                <a:lnTo>
                  <a:pt x="512875" y="3365308"/>
                </a:lnTo>
                <a:lnTo>
                  <a:pt x="543213" y="3398424"/>
                </a:lnTo>
                <a:lnTo>
                  <a:pt x="574280" y="3430900"/>
                </a:lnTo>
                <a:lnTo>
                  <a:pt x="606064" y="3462723"/>
                </a:lnTo>
                <a:lnTo>
                  <a:pt x="638551" y="3493883"/>
                </a:lnTo>
                <a:lnTo>
                  <a:pt x="671731" y="3524367"/>
                </a:lnTo>
                <a:lnTo>
                  <a:pt x="705591" y="3554164"/>
                </a:lnTo>
                <a:lnTo>
                  <a:pt x="740119" y="3583261"/>
                </a:lnTo>
                <a:lnTo>
                  <a:pt x="775302" y="3611648"/>
                </a:lnTo>
                <a:lnTo>
                  <a:pt x="811129" y="3639313"/>
                </a:lnTo>
                <a:lnTo>
                  <a:pt x="847586" y="3666243"/>
                </a:lnTo>
                <a:lnTo>
                  <a:pt x="884663" y="3692428"/>
                </a:lnTo>
                <a:lnTo>
                  <a:pt x="922346" y="3717855"/>
                </a:lnTo>
                <a:lnTo>
                  <a:pt x="960623" y="3742512"/>
                </a:lnTo>
                <a:lnTo>
                  <a:pt x="999483" y="3766389"/>
                </a:lnTo>
                <a:lnTo>
                  <a:pt x="1038913" y="3789473"/>
                </a:lnTo>
                <a:lnTo>
                  <a:pt x="1078900" y="3811752"/>
                </a:lnTo>
                <a:lnTo>
                  <a:pt x="1119433" y="3833215"/>
                </a:lnTo>
                <a:lnTo>
                  <a:pt x="1160500" y="3853850"/>
                </a:lnTo>
                <a:lnTo>
                  <a:pt x="1202087" y="3873645"/>
                </a:lnTo>
                <a:lnTo>
                  <a:pt x="1244183" y="3892589"/>
                </a:lnTo>
                <a:lnTo>
                  <a:pt x="1286777" y="3910670"/>
                </a:lnTo>
                <a:lnTo>
                  <a:pt x="1329854" y="3927876"/>
                </a:lnTo>
                <a:lnTo>
                  <a:pt x="1373404" y="3944196"/>
                </a:lnTo>
                <a:lnTo>
                  <a:pt x="1417414" y="3959617"/>
                </a:lnTo>
                <a:lnTo>
                  <a:pt x="1461871" y="3974129"/>
                </a:lnTo>
                <a:lnTo>
                  <a:pt x="1506765" y="3987718"/>
                </a:lnTo>
                <a:lnTo>
                  <a:pt x="1552081" y="4000374"/>
                </a:lnTo>
                <a:lnTo>
                  <a:pt x="1597809" y="4012085"/>
                </a:lnTo>
                <a:lnTo>
                  <a:pt x="1643935" y="4022840"/>
                </a:lnTo>
                <a:lnTo>
                  <a:pt x="1690449" y="4032625"/>
                </a:lnTo>
                <a:lnTo>
                  <a:pt x="1737337" y="4041430"/>
                </a:lnTo>
                <a:lnTo>
                  <a:pt x="1784587" y="4049244"/>
                </a:lnTo>
                <a:lnTo>
                  <a:pt x="1832187" y="4056053"/>
                </a:lnTo>
                <a:lnTo>
                  <a:pt x="1880125" y="4061847"/>
                </a:lnTo>
                <a:lnTo>
                  <a:pt x="1928389" y="4066614"/>
                </a:lnTo>
                <a:lnTo>
                  <a:pt x="1976966" y="4070342"/>
                </a:lnTo>
                <a:lnTo>
                  <a:pt x="2025844" y="4073020"/>
                </a:lnTo>
                <a:lnTo>
                  <a:pt x="2075012" y="4074635"/>
                </a:lnTo>
                <a:lnTo>
                  <a:pt x="2124456" y="4075176"/>
                </a:lnTo>
                <a:lnTo>
                  <a:pt x="2173899" y="4074635"/>
                </a:lnTo>
                <a:lnTo>
                  <a:pt x="2223067" y="4073020"/>
                </a:lnTo>
                <a:lnTo>
                  <a:pt x="2271945" y="4070342"/>
                </a:lnTo>
                <a:lnTo>
                  <a:pt x="2320522" y="4066614"/>
                </a:lnTo>
                <a:lnTo>
                  <a:pt x="2368786" y="4061847"/>
                </a:lnTo>
                <a:lnTo>
                  <a:pt x="2416724" y="4056053"/>
                </a:lnTo>
                <a:lnTo>
                  <a:pt x="2464324" y="4049244"/>
                </a:lnTo>
                <a:lnTo>
                  <a:pt x="2511574" y="4041430"/>
                </a:lnTo>
                <a:lnTo>
                  <a:pt x="2558462" y="4032625"/>
                </a:lnTo>
                <a:lnTo>
                  <a:pt x="2604976" y="4022840"/>
                </a:lnTo>
                <a:lnTo>
                  <a:pt x="2651102" y="4012085"/>
                </a:lnTo>
                <a:lnTo>
                  <a:pt x="2696830" y="4000374"/>
                </a:lnTo>
                <a:lnTo>
                  <a:pt x="2742146" y="3987718"/>
                </a:lnTo>
                <a:lnTo>
                  <a:pt x="2787040" y="3974129"/>
                </a:lnTo>
                <a:lnTo>
                  <a:pt x="2831497" y="3959617"/>
                </a:lnTo>
                <a:lnTo>
                  <a:pt x="2875507" y="3944196"/>
                </a:lnTo>
                <a:lnTo>
                  <a:pt x="2919057" y="3927876"/>
                </a:lnTo>
                <a:lnTo>
                  <a:pt x="2962134" y="3910670"/>
                </a:lnTo>
                <a:lnTo>
                  <a:pt x="3004728" y="3892589"/>
                </a:lnTo>
                <a:lnTo>
                  <a:pt x="3046824" y="3873645"/>
                </a:lnTo>
                <a:lnTo>
                  <a:pt x="3088411" y="3853850"/>
                </a:lnTo>
                <a:lnTo>
                  <a:pt x="3129478" y="3833215"/>
                </a:lnTo>
                <a:lnTo>
                  <a:pt x="3170011" y="3811752"/>
                </a:lnTo>
                <a:lnTo>
                  <a:pt x="3209998" y="3789473"/>
                </a:lnTo>
                <a:lnTo>
                  <a:pt x="3249428" y="3766389"/>
                </a:lnTo>
                <a:lnTo>
                  <a:pt x="3288288" y="3742512"/>
                </a:lnTo>
                <a:lnTo>
                  <a:pt x="3326565" y="3717855"/>
                </a:lnTo>
                <a:lnTo>
                  <a:pt x="3364248" y="3692428"/>
                </a:lnTo>
                <a:lnTo>
                  <a:pt x="3401325" y="3666243"/>
                </a:lnTo>
                <a:lnTo>
                  <a:pt x="3437782" y="3639313"/>
                </a:lnTo>
                <a:lnTo>
                  <a:pt x="3473609" y="3611648"/>
                </a:lnTo>
                <a:lnTo>
                  <a:pt x="3508792" y="3583261"/>
                </a:lnTo>
                <a:lnTo>
                  <a:pt x="3543320" y="3554164"/>
                </a:lnTo>
                <a:lnTo>
                  <a:pt x="3577180" y="3524367"/>
                </a:lnTo>
                <a:lnTo>
                  <a:pt x="3610360" y="3493883"/>
                </a:lnTo>
                <a:lnTo>
                  <a:pt x="3642847" y="3462723"/>
                </a:lnTo>
                <a:lnTo>
                  <a:pt x="3674631" y="3430900"/>
                </a:lnTo>
                <a:lnTo>
                  <a:pt x="3705698" y="3398424"/>
                </a:lnTo>
                <a:lnTo>
                  <a:pt x="3736036" y="3365308"/>
                </a:lnTo>
                <a:lnTo>
                  <a:pt x="3765633" y="3331563"/>
                </a:lnTo>
                <a:lnTo>
                  <a:pt x="3794476" y="3297201"/>
                </a:lnTo>
                <a:lnTo>
                  <a:pt x="3822554" y="3262234"/>
                </a:lnTo>
                <a:lnTo>
                  <a:pt x="3849855" y="3226674"/>
                </a:lnTo>
                <a:lnTo>
                  <a:pt x="3876365" y="3190531"/>
                </a:lnTo>
                <a:lnTo>
                  <a:pt x="3902074" y="3153819"/>
                </a:lnTo>
                <a:lnTo>
                  <a:pt x="3926968" y="3116548"/>
                </a:lnTo>
                <a:lnTo>
                  <a:pt x="3951035" y="3078731"/>
                </a:lnTo>
                <a:lnTo>
                  <a:pt x="3974264" y="3040378"/>
                </a:lnTo>
                <a:lnTo>
                  <a:pt x="3996641" y="3001503"/>
                </a:lnTo>
                <a:lnTo>
                  <a:pt x="4018156" y="2962115"/>
                </a:lnTo>
                <a:lnTo>
                  <a:pt x="4038795" y="2922228"/>
                </a:lnTo>
                <a:lnTo>
                  <a:pt x="4058546" y="2881854"/>
                </a:lnTo>
                <a:lnTo>
                  <a:pt x="4077397" y="2841002"/>
                </a:lnTo>
                <a:lnTo>
                  <a:pt x="4095336" y="2799686"/>
                </a:lnTo>
                <a:lnTo>
                  <a:pt x="4112351" y="2757918"/>
                </a:lnTo>
                <a:lnTo>
                  <a:pt x="4128430" y="2715708"/>
                </a:lnTo>
                <a:lnTo>
                  <a:pt x="4143559" y="2673068"/>
                </a:lnTo>
                <a:lnTo>
                  <a:pt x="4157728" y="2630011"/>
                </a:lnTo>
                <a:lnTo>
                  <a:pt x="4170923" y="2586548"/>
                </a:lnTo>
                <a:lnTo>
                  <a:pt x="4183133" y="2542691"/>
                </a:lnTo>
                <a:lnTo>
                  <a:pt x="4194346" y="2498450"/>
                </a:lnTo>
                <a:lnTo>
                  <a:pt x="4204548" y="2453840"/>
                </a:lnTo>
                <a:lnTo>
                  <a:pt x="4213729" y="2408870"/>
                </a:lnTo>
                <a:lnTo>
                  <a:pt x="4221875" y="2363552"/>
                </a:lnTo>
                <a:lnTo>
                  <a:pt x="4228975" y="2317899"/>
                </a:lnTo>
                <a:lnTo>
                  <a:pt x="4235016" y="2271922"/>
                </a:lnTo>
                <a:lnTo>
                  <a:pt x="4239986" y="2225633"/>
                </a:lnTo>
                <a:lnTo>
                  <a:pt x="4243872" y="2179043"/>
                </a:lnTo>
                <a:lnTo>
                  <a:pt x="4246664" y="2132164"/>
                </a:lnTo>
                <a:lnTo>
                  <a:pt x="4248348" y="2085009"/>
                </a:lnTo>
                <a:lnTo>
                  <a:pt x="4248912" y="2037587"/>
                </a:lnTo>
                <a:lnTo>
                  <a:pt x="4248348" y="1990166"/>
                </a:lnTo>
                <a:lnTo>
                  <a:pt x="4246664" y="1943011"/>
                </a:lnTo>
                <a:lnTo>
                  <a:pt x="4243872" y="1896132"/>
                </a:lnTo>
                <a:lnTo>
                  <a:pt x="4239986" y="1849542"/>
                </a:lnTo>
                <a:lnTo>
                  <a:pt x="4235016" y="1803253"/>
                </a:lnTo>
                <a:lnTo>
                  <a:pt x="4228975" y="1757276"/>
                </a:lnTo>
                <a:lnTo>
                  <a:pt x="4221875" y="1711623"/>
                </a:lnTo>
                <a:lnTo>
                  <a:pt x="4213729" y="1666305"/>
                </a:lnTo>
                <a:lnTo>
                  <a:pt x="4204548" y="1621335"/>
                </a:lnTo>
                <a:lnTo>
                  <a:pt x="4194346" y="1576725"/>
                </a:lnTo>
                <a:lnTo>
                  <a:pt x="4183133" y="1532484"/>
                </a:lnTo>
                <a:lnTo>
                  <a:pt x="4170923" y="1488627"/>
                </a:lnTo>
                <a:lnTo>
                  <a:pt x="4157728" y="1445164"/>
                </a:lnTo>
                <a:lnTo>
                  <a:pt x="4143559" y="1402107"/>
                </a:lnTo>
                <a:lnTo>
                  <a:pt x="4128430" y="1359467"/>
                </a:lnTo>
                <a:lnTo>
                  <a:pt x="4112351" y="1317257"/>
                </a:lnTo>
                <a:lnTo>
                  <a:pt x="4095336" y="1275489"/>
                </a:lnTo>
                <a:lnTo>
                  <a:pt x="4077397" y="1234173"/>
                </a:lnTo>
                <a:lnTo>
                  <a:pt x="4058546" y="1193321"/>
                </a:lnTo>
                <a:lnTo>
                  <a:pt x="4038795" y="1152947"/>
                </a:lnTo>
                <a:lnTo>
                  <a:pt x="4018156" y="1113060"/>
                </a:lnTo>
                <a:lnTo>
                  <a:pt x="3996641" y="1073672"/>
                </a:lnTo>
                <a:lnTo>
                  <a:pt x="3974264" y="1034797"/>
                </a:lnTo>
                <a:lnTo>
                  <a:pt x="3951035" y="996444"/>
                </a:lnTo>
                <a:lnTo>
                  <a:pt x="3926968" y="958627"/>
                </a:lnTo>
                <a:lnTo>
                  <a:pt x="3902074" y="921356"/>
                </a:lnTo>
                <a:lnTo>
                  <a:pt x="3876365" y="884644"/>
                </a:lnTo>
                <a:lnTo>
                  <a:pt x="3849855" y="848501"/>
                </a:lnTo>
                <a:lnTo>
                  <a:pt x="3822554" y="812941"/>
                </a:lnTo>
                <a:lnTo>
                  <a:pt x="3794476" y="777974"/>
                </a:lnTo>
                <a:lnTo>
                  <a:pt x="3765633" y="743612"/>
                </a:lnTo>
                <a:lnTo>
                  <a:pt x="3736036" y="709867"/>
                </a:lnTo>
                <a:lnTo>
                  <a:pt x="3705698" y="676751"/>
                </a:lnTo>
                <a:lnTo>
                  <a:pt x="3674631" y="644275"/>
                </a:lnTo>
                <a:lnTo>
                  <a:pt x="3642847" y="612452"/>
                </a:lnTo>
                <a:lnTo>
                  <a:pt x="3610360" y="581292"/>
                </a:lnTo>
                <a:lnTo>
                  <a:pt x="3577180" y="550808"/>
                </a:lnTo>
                <a:lnTo>
                  <a:pt x="3543320" y="521011"/>
                </a:lnTo>
                <a:lnTo>
                  <a:pt x="3508792" y="491914"/>
                </a:lnTo>
                <a:lnTo>
                  <a:pt x="3473609" y="463527"/>
                </a:lnTo>
                <a:lnTo>
                  <a:pt x="3437782" y="435862"/>
                </a:lnTo>
                <a:lnTo>
                  <a:pt x="3401325" y="408932"/>
                </a:lnTo>
                <a:lnTo>
                  <a:pt x="3364248" y="382747"/>
                </a:lnTo>
                <a:lnTo>
                  <a:pt x="3326565" y="357320"/>
                </a:lnTo>
                <a:lnTo>
                  <a:pt x="3288288" y="332663"/>
                </a:lnTo>
                <a:lnTo>
                  <a:pt x="3249428" y="308786"/>
                </a:lnTo>
                <a:lnTo>
                  <a:pt x="3209998" y="285702"/>
                </a:lnTo>
                <a:lnTo>
                  <a:pt x="3170011" y="263423"/>
                </a:lnTo>
                <a:lnTo>
                  <a:pt x="3129478" y="241960"/>
                </a:lnTo>
                <a:lnTo>
                  <a:pt x="3088411" y="221325"/>
                </a:lnTo>
                <a:lnTo>
                  <a:pt x="3046824" y="201530"/>
                </a:lnTo>
                <a:lnTo>
                  <a:pt x="3004728" y="182586"/>
                </a:lnTo>
                <a:lnTo>
                  <a:pt x="2962134" y="164505"/>
                </a:lnTo>
                <a:lnTo>
                  <a:pt x="2919057" y="147299"/>
                </a:lnTo>
                <a:lnTo>
                  <a:pt x="2875507" y="130979"/>
                </a:lnTo>
                <a:lnTo>
                  <a:pt x="2831497" y="115558"/>
                </a:lnTo>
                <a:lnTo>
                  <a:pt x="2787040" y="101046"/>
                </a:lnTo>
                <a:lnTo>
                  <a:pt x="2742146" y="87457"/>
                </a:lnTo>
                <a:lnTo>
                  <a:pt x="2696830" y="74801"/>
                </a:lnTo>
                <a:lnTo>
                  <a:pt x="2651102" y="63090"/>
                </a:lnTo>
                <a:lnTo>
                  <a:pt x="2604976" y="52335"/>
                </a:lnTo>
                <a:lnTo>
                  <a:pt x="2558462" y="42550"/>
                </a:lnTo>
                <a:lnTo>
                  <a:pt x="2511574" y="33745"/>
                </a:lnTo>
                <a:lnTo>
                  <a:pt x="2464324" y="25931"/>
                </a:lnTo>
                <a:lnTo>
                  <a:pt x="2416724" y="19122"/>
                </a:lnTo>
                <a:lnTo>
                  <a:pt x="2368786" y="13328"/>
                </a:lnTo>
                <a:lnTo>
                  <a:pt x="2320522" y="8561"/>
                </a:lnTo>
                <a:lnTo>
                  <a:pt x="2271945" y="4833"/>
                </a:lnTo>
                <a:lnTo>
                  <a:pt x="2223067" y="2155"/>
                </a:lnTo>
                <a:lnTo>
                  <a:pt x="2173899" y="540"/>
                </a:lnTo>
                <a:lnTo>
                  <a:pt x="2124456" y="0"/>
                </a:lnTo>
                <a:close/>
              </a:path>
            </a:pathLst>
          </a:custGeom>
          <a:solidFill>
            <a:srgbClr val="D7DDE4">
              <a:alpha val="67057"/>
            </a:srgbClr>
          </a:solidFill>
        </p:spPr>
        <p:txBody>
          <a:bodyPr wrap="square" lIns="0" tIns="0" rIns="0" bIns="0" rtlCol="0"/>
          <a:lstStyle/>
          <a:p>
            <a:endParaRPr sz="4035"/>
          </a:p>
        </p:txBody>
      </p:sp>
      <p:sp>
        <p:nvSpPr>
          <p:cNvPr id="9" name="object 9"/>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6</a:t>
            </a:fld>
            <a:endParaRPr sz="1795">
              <a:latin typeface="Palatino Linotype"/>
              <a:cs typeface="Palatino Linotype"/>
            </a:endParaRPr>
          </a:p>
        </p:txBody>
      </p:sp>
      <p:pic>
        <p:nvPicPr>
          <p:cNvPr id="10" name="Рисунок 9"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3565" y="172641"/>
            <a:ext cx="1888107" cy="1628808"/>
          </a:xfrm>
          <a:prstGeom prst="rect">
            <a:avLst/>
          </a:prstGeom>
        </p:spPr>
      </p:pic>
      <p:sp>
        <p:nvSpPr>
          <p:cNvPr id="13" name="Rectangle 3"/>
          <p:cNvSpPr>
            <a:spLocks noChangeArrowheads="1"/>
          </p:cNvSpPr>
          <p:nvPr/>
        </p:nvSpPr>
        <p:spPr bwMode="auto">
          <a:xfrm>
            <a:off x="762000" y="1526674"/>
            <a:ext cx="10363200" cy="52168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r>
              <a:rPr lang="uk-UA" sz="2400" b="1" dirty="0">
                <a:solidFill>
                  <a:schemeClr val="accent1">
                    <a:lumMod val="50000"/>
                  </a:schemeClr>
                </a:solidFill>
                <a:latin typeface="Times New Roman" panose="02020603050405020304" pitchFamily="18" charset="0"/>
                <a:cs typeface="Times New Roman" panose="02020603050405020304" pitchFamily="18" charset="0"/>
              </a:rPr>
              <a:t>При цьому при засвідченні справжності підписів фізичних осіб при створенні та діяльності юридичних осіб (статути, протоколи, рішення, вимоги, акти приймання-передачі майна до та із статутних капіталів, акти приймання-передачі частки у статутному капіталі юридичної особи), нотаріуси засвідчуючи справжність підпису, </a:t>
            </a:r>
            <a:r>
              <a:rPr lang="uk-UA" sz="2400" b="1" u="sng" dirty="0">
                <a:solidFill>
                  <a:schemeClr val="accent1">
                    <a:lumMod val="50000"/>
                  </a:schemeClr>
                </a:solidFill>
                <a:latin typeface="Times New Roman" panose="02020603050405020304" pitchFamily="18" charset="0"/>
                <a:cs typeface="Times New Roman" panose="02020603050405020304" pitchFamily="18" charset="0"/>
              </a:rPr>
              <a:t>не перевіряють</a:t>
            </a:r>
            <a:r>
              <a:rPr lang="uk-UA" sz="2400" b="1" dirty="0">
                <a:solidFill>
                  <a:schemeClr val="accent1">
                    <a:lumMod val="50000"/>
                  </a:schemeClr>
                </a:solidFill>
                <a:latin typeface="Times New Roman" panose="02020603050405020304" pitchFamily="18" charset="0"/>
                <a:cs typeface="Times New Roman" panose="02020603050405020304" pitchFamily="18" charset="0"/>
              </a:rPr>
              <a:t> факти та повноваження осіб, викладені у документі, </a:t>
            </a:r>
            <a:r>
              <a:rPr lang="uk-UA" sz="2400" b="1" u="sng" dirty="0">
                <a:solidFill>
                  <a:schemeClr val="accent1">
                    <a:lumMod val="50000"/>
                  </a:schemeClr>
                </a:solidFill>
                <a:latin typeface="Times New Roman" panose="02020603050405020304" pitchFamily="18" charset="0"/>
                <a:cs typeface="Times New Roman" panose="02020603050405020304" pitchFamily="18" charset="0"/>
              </a:rPr>
              <a:t>а лише підтверджують, що підпис зроблено певною особою</a:t>
            </a:r>
            <a:r>
              <a:rPr lang="uk-UA" sz="2400" b="1" u="sng"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2400" b="1" u="sng" dirty="0" smtClean="0">
              <a:solidFill>
                <a:schemeClr val="accent1">
                  <a:lumMod val="50000"/>
                </a:schemeClr>
              </a:solidFill>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При засвідченні справжності підпису на заявах другого з подружжя/колишнього з подружжя про надання згоди на продаж майна, набутого за час шлюбу у спільну сумісну власність; згоді другого з подружжя на придбання майна, нотаріусом </a:t>
            </a:r>
            <a:r>
              <a:rPr lang="uk-UA" sz="2400" b="1" u="sng" dirty="0">
                <a:latin typeface="Times New Roman" panose="02020603050405020304" pitchFamily="18" charset="0"/>
                <a:cs typeface="Times New Roman" panose="02020603050405020304" pitchFamily="18" charset="0"/>
              </a:rPr>
              <a:t>можуть перевірятись</a:t>
            </a:r>
            <a:r>
              <a:rPr lang="uk-UA" sz="2400" dirty="0">
                <a:latin typeface="Times New Roman" panose="02020603050405020304" pitchFamily="18" charset="0"/>
                <a:cs typeface="Times New Roman" panose="02020603050405020304" pitchFamily="18" charset="0"/>
              </a:rPr>
              <a:t> відповідні факти, про що зазначається у </a:t>
            </a:r>
            <a:r>
              <a:rPr lang="uk-UA" sz="2400" dirty="0" err="1">
                <a:latin typeface="Times New Roman" panose="02020603050405020304" pitchFamily="18" charset="0"/>
                <a:cs typeface="Times New Roman" panose="02020603050405020304" pitchFamily="18" charset="0"/>
              </a:rPr>
              <a:t>посвідчувальному</a:t>
            </a:r>
            <a:r>
              <a:rPr lang="uk-UA" sz="2400" dirty="0">
                <a:latin typeface="Times New Roman" panose="02020603050405020304" pitchFamily="18" charset="0"/>
                <a:cs typeface="Times New Roman" panose="02020603050405020304" pitchFamily="18" charset="0"/>
              </a:rPr>
              <a:t> написі на документі (Наприклад, «Особу </a:t>
            </a:r>
            <a:r>
              <a:rPr lang="uk-UA" sz="2400" b="1" dirty="0">
                <a:latin typeface="Times New Roman" panose="02020603050405020304" pitchFamily="18" charset="0"/>
                <a:cs typeface="Times New Roman" panose="02020603050405020304" pitchFamily="18" charset="0"/>
              </a:rPr>
              <a:t>______, </a:t>
            </a:r>
            <a:r>
              <a:rPr lang="uk-UA" sz="2400" dirty="0">
                <a:latin typeface="Times New Roman" panose="02020603050405020304" pitchFamily="18" charset="0"/>
                <a:cs typeface="Times New Roman" panose="02020603050405020304" pitchFamily="18" charset="0"/>
              </a:rPr>
              <a:t>який (яка) підписав(</a:t>
            </a:r>
            <a:r>
              <a:rPr lang="uk-UA" sz="2400" dirty="0" err="1">
                <a:latin typeface="Times New Roman" panose="02020603050405020304" pitchFamily="18" charset="0"/>
                <a:cs typeface="Times New Roman" panose="02020603050405020304" pitchFamily="18" charset="0"/>
              </a:rPr>
              <a:t>ла</a:t>
            </a:r>
            <a:r>
              <a:rPr lang="uk-UA" sz="2400" dirty="0">
                <a:latin typeface="Times New Roman" panose="02020603050405020304" pitchFamily="18" charset="0"/>
                <a:cs typeface="Times New Roman" panose="02020603050405020304" pitchFamily="18" charset="0"/>
              </a:rPr>
              <a:t>) документ, встановлено, його (її) дієздатність та </a:t>
            </a:r>
            <a:r>
              <a:rPr lang="uk-UA" sz="2400" i="1" dirty="0">
                <a:latin typeface="Times New Roman" panose="02020603050405020304" pitchFamily="18" charset="0"/>
                <a:cs typeface="Times New Roman" panose="02020603050405020304" pitchFamily="18" charset="0"/>
              </a:rPr>
              <a:t>факт реєстрації шлюбу перевірено</a:t>
            </a:r>
            <a:r>
              <a:rPr lang="uk-UA" sz="2400" dirty="0">
                <a:latin typeface="Times New Roman" panose="02020603050405020304" pitchFamily="18" charset="0"/>
                <a:cs typeface="Times New Roman" panose="02020603050405020304" pitchFamily="18" charset="0"/>
              </a:rPr>
              <a:t>.»). </a:t>
            </a:r>
          </a:p>
        </p:txBody>
      </p:sp>
      <p:sp>
        <p:nvSpPr>
          <p:cNvPr id="14" name="Rectangle 4"/>
          <p:cNvSpPr>
            <a:spLocks noChangeArrowheads="1"/>
          </p:cNvSpPr>
          <p:nvPr/>
        </p:nvSpPr>
        <p:spPr bwMode="auto">
          <a:xfrm>
            <a:off x="11734800" y="6205073"/>
            <a:ext cx="5042819" cy="152349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r>
              <a:rPr lang="uk-UA" sz="1600" b="1" dirty="0">
                <a:solidFill>
                  <a:schemeClr val="accent1">
                    <a:lumMod val="50000"/>
                  </a:schemeClr>
                </a:solidFill>
                <a:latin typeface="Palatino Linotype" panose="02040502050505030304" pitchFamily="18" charset="0"/>
              </a:rPr>
              <a:t>При цьому перевірка відповідних фактів чи повноважень нотаріусом при засвідченні справжності підпису на документі за законодавством України не прирівнюється до посвідчення цих фактів.</a:t>
            </a:r>
            <a:endParaRPr lang="uk-UA" sz="1600" dirty="0">
              <a:solidFill>
                <a:schemeClr val="accent1">
                  <a:lumMod val="50000"/>
                </a:schemeClr>
              </a:solidFill>
              <a:latin typeface="Palatino Linotype" panose="02040502050505030304" pitchFamily="18" charset="0"/>
            </a:endParaRPr>
          </a:p>
          <a:p>
            <a:endParaRPr lang="uk-UA"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5" name="Rectangle 5"/>
          <p:cNvSpPr>
            <a:spLocks noChangeArrowheads="1"/>
          </p:cNvSpPr>
          <p:nvPr/>
        </p:nvSpPr>
        <p:spPr bwMode="auto">
          <a:xfrm>
            <a:off x="12356846" y="2112505"/>
            <a:ext cx="5547560" cy="17697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r>
              <a:rPr lang="uk-UA" sz="1600" dirty="0">
                <a:solidFill>
                  <a:schemeClr val="accent1">
                    <a:lumMod val="50000"/>
                  </a:schemeClr>
                </a:solidFill>
                <a:latin typeface="Palatino Linotype" panose="02040502050505030304" pitchFamily="18" charset="0"/>
              </a:rPr>
              <a:t>При засвідченні справжності підпису на інших заявах, в тому числі щодо прийняття або відмови від прийняття спадщини, засвідченні справжності підписів на інших документах, </a:t>
            </a:r>
            <a:r>
              <a:rPr lang="uk-UA" sz="1600" b="1" u="sng" dirty="0">
                <a:solidFill>
                  <a:schemeClr val="accent1">
                    <a:lumMod val="50000"/>
                  </a:schemeClr>
                </a:solidFill>
                <a:latin typeface="Palatino Linotype" panose="02040502050505030304" pitchFamily="18" charset="0"/>
              </a:rPr>
              <a:t>не</a:t>
            </a:r>
            <a:r>
              <a:rPr lang="uk-UA" sz="1600" b="1" dirty="0">
                <a:solidFill>
                  <a:schemeClr val="accent1">
                    <a:lumMod val="50000"/>
                  </a:schemeClr>
                </a:solidFill>
                <a:latin typeface="Palatino Linotype" panose="02040502050505030304" pitchFamily="18" charset="0"/>
              </a:rPr>
              <a:t> перевіряються та </a:t>
            </a:r>
            <a:r>
              <a:rPr lang="uk-UA" sz="1600" b="1" u="sng" dirty="0">
                <a:solidFill>
                  <a:schemeClr val="accent1">
                    <a:lumMod val="50000"/>
                  </a:schemeClr>
                </a:solidFill>
                <a:latin typeface="Palatino Linotype" panose="02040502050505030304" pitchFamily="18" charset="0"/>
              </a:rPr>
              <a:t>не</a:t>
            </a:r>
            <a:r>
              <a:rPr lang="uk-UA" sz="1600" b="1" dirty="0">
                <a:solidFill>
                  <a:schemeClr val="accent1">
                    <a:lumMod val="50000"/>
                  </a:schemeClr>
                </a:solidFill>
                <a:latin typeface="Palatino Linotype" panose="02040502050505030304" pitchFamily="18" charset="0"/>
              </a:rPr>
              <a:t> посвідчуються факти, викладені у документі, а </a:t>
            </a:r>
            <a:r>
              <a:rPr lang="uk-UA" sz="1600" b="1" u="sng" dirty="0">
                <a:solidFill>
                  <a:schemeClr val="accent1">
                    <a:lumMod val="50000"/>
                  </a:schemeClr>
                </a:solidFill>
                <a:latin typeface="Palatino Linotype" panose="02040502050505030304" pitchFamily="18" charset="0"/>
              </a:rPr>
              <a:t>лише підтверджують, що підпис зроблено певною особою.</a:t>
            </a:r>
            <a:endParaRPr lang="uk-UA" sz="1600" dirty="0">
              <a:solidFill>
                <a:schemeClr val="accent1">
                  <a:lumMod val="50000"/>
                </a:schemeClr>
              </a:solidFill>
              <a:latin typeface="Palatino Linotype" panose="02040502050505030304" pitchFamily="18" charset="0"/>
            </a:endParaRPr>
          </a:p>
        </p:txBody>
      </p:sp>
      <p:sp>
        <p:nvSpPr>
          <p:cNvPr id="5" name="object 5"/>
          <p:cNvSpPr/>
          <p:nvPr/>
        </p:nvSpPr>
        <p:spPr>
          <a:xfrm>
            <a:off x="10776209" y="4055017"/>
            <a:ext cx="6942608" cy="6365008"/>
          </a:xfrm>
          <a:custGeom>
            <a:avLst/>
            <a:gdLst/>
            <a:ahLst/>
            <a:cxnLst/>
            <a:rect l="l" t="t" r="r" b="b"/>
            <a:pathLst>
              <a:path w="4640580" h="4254500">
                <a:moveTo>
                  <a:pt x="2793633" y="38100"/>
                </a:moveTo>
                <a:lnTo>
                  <a:pt x="1846946" y="38100"/>
                </a:lnTo>
                <a:lnTo>
                  <a:pt x="1534670" y="127000"/>
                </a:lnTo>
                <a:lnTo>
                  <a:pt x="1491573" y="152400"/>
                </a:lnTo>
                <a:lnTo>
                  <a:pt x="1406613" y="177800"/>
                </a:lnTo>
                <a:lnTo>
                  <a:pt x="1364768" y="203200"/>
                </a:lnTo>
                <a:lnTo>
                  <a:pt x="1323360" y="215900"/>
                </a:lnTo>
                <a:lnTo>
                  <a:pt x="1241893" y="266700"/>
                </a:lnTo>
                <a:lnTo>
                  <a:pt x="1201853" y="279400"/>
                </a:lnTo>
                <a:lnTo>
                  <a:pt x="1123210" y="330200"/>
                </a:lnTo>
                <a:lnTo>
                  <a:pt x="1046546" y="381000"/>
                </a:lnTo>
                <a:lnTo>
                  <a:pt x="971939" y="431800"/>
                </a:lnTo>
                <a:lnTo>
                  <a:pt x="935431" y="457200"/>
                </a:lnTo>
                <a:lnTo>
                  <a:pt x="899466" y="482600"/>
                </a:lnTo>
                <a:lnTo>
                  <a:pt x="864055" y="508000"/>
                </a:lnTo>
                <a:lnTo>
                  <a:pt x="829206" y="533400"/>
                </a:lnTo>
                <a:lnTo>
                  <a:pt x="794929" y="571500"/>
                </a:lnTo>
                <a:lnTo>
                  <a:pt x="761235" y="596900"/>
                </a:lnTo>
                <a:lnTo>
                  <a:pt x="728132" y="622300"/>
                </a:lnTo>
                <a:lnTo>
                  <a:pt x="695630" y="660400"/>
                </a:lnTo>
                <a:lnTo>
                  <a:pt x="663740" y="685800"/>
                </a:lnTo>
                <a:lnTo>
                  <a:pt x="632471" y="723900"/>
                </a:lnTo>
                <a:lnTo>
                  <a:pt x="601832" y="762000"/>
                </a:lnTo>
                <a:lnTo>
                  <a:pt x="571833" y="787400"/>
                </a:lnTo>
                <a:lnTo>
                  <a:pt x="542484" y="825500"/>
                </a:lnTo>
                <a:lnTo>
                  <a:pt x="513795" y="863600"/>
                </a:lnTo>
                <a:lnTo>
                  <a:pt x="485775" y="889000"/>
                </a:lnTo>
                <a:lnTo>
                  <a:pt x="458434" y="927100"/>
                </a:lnTo>
                <a:lnTo>
                  <a:pt x="431781" y="965200"/>
                </a:lnTo>
                <a:lnTo>
                  <a:pt x="405827" y="1003300"/>
                </a:lnTo>
                <a:lnTo>
                  <a:pt x="380581" y="1041400"/>
                </a:lnTo>
                <a:lnTo>
                  <a:pt x="356053" y="1079500"/>
                </a:lnTo>
                <a:lnTo>
                  <a:pt x="332252" y="1117600"/>
                </a:lnTo>
                <a:lnTo>
                  <a:pt x="309189" y="1155700"/>
                </a:lnTo>
                <a:lnTo>
                  <a:pt x="286872" y="1193800"/>
                </a:lnTo>
                <a:lnTo>
                  <a:pt x="265311" y="1231900"/>
                </a:lnTo>
                <a:lnTo>
                  <a:pt x="244517" y="1282700"/>
                </a:lnTo>
                <a:lnTo>
                  <a:pt x="224498" y="1320800"/>
                </a:lnTo>
                <a:lnTo>
                  <a:pt x="205265" y="1358900"/>
                </a:lnTo>
                <a:lnTo>
                  <a:pt x="186828" y="1397000"/>
                </a:lnTo>
                <a:lnTo>
                  <a:pt x="169195" y="1447800"/>
                </a:lnTo>
                <a:lnTo>
                  <a:pt x="152377" y="1485900"/>
                </a:lnTo>
                <a:lnTo>
                  <a:pt x="136383" y="1524000"/>
                </a:lnTo>
                <a:lnTo>
                  <a:pt x="121223" y="1574800"/>
                </a:lnTo>
                <a:lnTo>
                  <a:pt x="106907" y="1612900"/>
                </a:lnTo>
                <a:lnTo>
                  <a:pt x="93445" y="1663700"/>
                </a:lnTo>
                <a:lnTo>
                  <a:pt x="80845" y="1701800"/>
                </a:lnTo>
                <a:lnTo>
                  <a:pt x="69118" y="1752600"/>
                </a:lnTo>
                <a:lnTo>
                  <a:pt x="58274" y="1790700"/>
                </a:lnTo>
                <a:lnTo>
                  <a:pt x="48322" y="1841500"/>
                </a:lnTo>
                <a:lnTo>
                  <a:pt x="39271" y="1892300"/>
                </a:lnTo>
                <a:lnTo>
                  <a:pt x="31132" y="1930400"/>
                </a:lnTo>
                <a:lnTo>
                  <a:pt x="23915" y="1981200"/>
                </a:lnTo>
                <a:lnTo>
                  <a:pt x="17628" y="2032000"/>
                </a:lnTo>
                <a:lnTo>
                  <a:pt x="12282" y="2070100"/>
                </a:lnTo>
                <a:lnTo>
                  <a:pt x="7886" y="2120900"/>
                </a:lnTo>
                <a:lnTo>
                  <a:pt x="4450" y="2171700"/>
                </a:lnTo>
                <a:lnTo>
                  <a:pt x="1984" y="2222500"/>
                </a:lnTo>
                <a:lnTo>
                  <a:pt x="497" y="2260600"/>
                </a:lnTo>
                <a:lnTo>
                  <a:pt x="0" y="2311400"/>
                </a:lnTo>
                <a:lnTo>
                  <a:pt x="497" y="2362200"/>
                </a:lnTo>
                <a:lnTo>
                  <a:pt x="1984" y="2413000"/>
                </a:lnTo>
                <a:lnTo>
                  <a:pt x="4450" y="2463800"/>
                </a:lnTo>
                <a:lnTo>
                  <a:pt x="7886" y="2501900"/>
                </a:lnTo>
                <a:lnTo>
                  <a:pt x="12282" y="2552700"/>
                </a:lnTo>
                <a:lnTo>
                  <a:pt x="17628" y="2603500"/>
                </a:lnTo>
                <a:lnTo>
                  <a:pt x="23915" y="2654300"/>
                </a:lnTo>
                <a:lnTo>
                  <a:pt x="31132" y="2692400"/>
                </a:lnTo>
                <a:lnTo>
                  <a:pt x="39271" y="2743200"/>
                </a:lnTo>
                <a:lnTo>
                  <a:pt x="48322" y="2794000"/>
                </a:lnTo>
                <a:lnTo>
                  <a:pt x="58274" y="2832100"/>
                </a:lnTo>
                <a:lnTo>
                  <a:pt x="69118" y="2882900"/>
                </a:lnTo>
                <a:lnTo>
                  <a:pt x="80845" y="2921000"/>
                </a:lnTo>
                <a:lnTo>
                  <a:pt x="93445" y="2971800"/>
                </a:lnTo>
                <a:lnTo>
                  <a:pt x="106907" y="3009900"/>
                </a:lnTo>
                <a:lnTo>
                  <a:pt x="121223" y="3060700"/>
                </a:lnTo>
                <a:lnTo>
                  <a:pt x="136383" y="3098800"/>
                </a:lnTo>
                <a:lnTo>
                  <a:pt x="152377" y="3149600"/>
                </a:lnTo>
                <a:lnTo>
                  <a:pt x="169195" y="3187700"/>
                </a:lnTo>
                <a:lnTo>
                  <a:pt x="186828" y="3225800"/>
                </a:lnTo>
                <a:lnTo>
                  <a:pt x="205265" y="3276600"/>
                </a:lnTo>
                <a:lnTo>
                  <a:pt x="224498" y="3314700"/>
                </a:lnTo>
                <a:lnTo>
                  <a:pt x="244517" y="3352800"/>
                </a:lnTo>
                <a:lnTo>
                  <a:pt x="265311" y="3390900"/>
                </a:lnTo>
                <a:lnTo>
                  <a:pt x="286872" y="3429000"/>
                </a:lnTo>
                <a:lnTo>
                  <a:pt x="309189" y="3479800"/>
                </a:lnTo>
                <a:lnTo>
                  <a:pt x="332252" y="3517900"/>
                </a:lnTo>
                <a:lnTo>
                  <a:pt x="356053" y="3556000"/>
                </a:lnTo>
                <a:lnTo>
                  <a:pt x="380581" y="3594100"/>
                </a:lnTo>
                <a:lnTo>
                  <a:pt x="405827" y="3632200"/>
                </a:lnTo>
                <a:lnTo>
                  <a:pt x="431781" y="3657600"/>
                </a:lnTo>
                <a:lnTo>
                  <a:pt x="458434" y="3695700"/>
                </a:lnTo>
                <a:lnTo>
                  <a:pt x="485775" y="3733800"/>
                </a:lnTo>
                <a:lnTo>
                  <a:pt x="513795" y="3771900"/>
                </a:lnTo>
                <a:lnTo>
                  <a:pt x="542484" y="3810000"/>
                </a:lnTo>
                <a:lnTo>
                  <a:pt x="571833" y="3835400"/>
                </a:lnTo>
                <a:lnTo>
                  <a:pt x="601832" y="3873500"/>
                </a:lnTo>
                <a:lnTo>
                  <a:pt x="632471" y="3911600"/>
                </a:lnTo>
                <a:lnTo>
                  <a:pt x="663740" y="3937000"/>
                </a:lnTo>
                <a:lnTo>
                  <a:pt x="695630" y="3975100"/>
                </a:lnTo>
                <a:lnTo>
                  <a:pt x="728132" y="4000500"/>
                </a:lnTo>
                <a:lnTo>
                  <a:pt x="761235" y="4038600"/>
                </a:lnTo>
                <a:lnTo>
                  <a:pt x="794929" y="4064000"/>
                </a:lnTo>
                <a:lnTo>
                  <a:pt x="829206" y="4089400"/>
                </a:lnTo>
                <a:lnTo>
                  <a:pt x="864055" y="4127500"/>
                </a:lnTo>
                <a:lnTo>
                  <a:pt x="899466" y="4152900"/>
                </a:lnTo>
                <a:lnTo>
                  <a:pt x="935431" y="4178300"/>
                </a:lnTo>
                <a:lnTo>
                  <a:pt x="971939" y="4203700"/>
                </a:lnTo>
                <a:lnTo>
                  <a:pt x="1046546" y="4254500"/>
                </a:lnTo>
                <a:lnTo>
                  <a:pt x="3594033" y="4254500"/>
                </a:lnTo>
                <a:lnTo>
                  <a:pt x="3668640" y="4203700"/>
                </a:lnTo>
                <a:lnTo>
                  <a:pt x="3705148" y="4178300"/>
                </a:lnTo>
                <a:lnTo>
                  <a:pt x="3741113" y="4152900"/>
                </a:lnTo>
                <a:lnTo>
                  <a:pt x="3776524" y="4127500"/>
                </a:lnTo>
                <a:lnTo>
                  <a:pt x="3811373" y="4089400"/>
                </a:lnTo>
                <a:lnTo>
                  <a:pt x="3845650" y="4064000"/>
                </a:lnTo>
                <a:lnTo>
                  <a:pt x="3879344" y="4038600"/>
                </a:lnTo>
                <a:lnTo>
                  <a:pt x="3912447" y="4000500"/>
                </a:lnTo>
                <a:lnTo>
                  <a:pt x="3944949" y="3975100"/>
                </a:lnTo>
                <a:lnTo>
                  <a:pt x="3976839" y="3937000"/>
                </a:lnTo>
                <a:lnTo>
                  <a:pt x="4008108" y="3911600"/>
                </a:lnTo>
                <a:lnTo>
                  <a:pt x="4038747" y="3873500"/>
                </a:lnTo>
                <a:lnTo>
                  <a:pt x="4068746" y="3835400"/>
                </a:lnTo>
                <a:lnTo>
                  <a:pt x="4098095" y="3810000"/>
                </a:lnTo>
                <a:lnTo>
                  <a:pt x="4126784" y="3771900"/>
                </a:lnTo>
                <a:lnTo>
                  <a:pt x="4154804" y="3733800"/>
                </a:lnTo>
                <a:lnTo>
                  <a:pt x="4182145" y="3695700"/>
                </a:lnTo>
                <a:lnTo>
                  <a:pt x="4208798" y="3657600"/>
                </a:lnTo>
                <a:lnTo>
                  <a:pt x="4234752" y="3632200"/>
                </a:lnTo>
                <a:lnTo>
                  <a:pt x="4259998" y="3594100"/>
                </a:lnTo>
                <a:lnTo>
                  <a:pt x="4284526" y="3556000"/>
                </a:lnTo>
                <a:lnTo>
                  <a:pt x="4308327" y="3517900"/>
                </a:lnTo>
                <a:lnTo>
                  <a:pt x="4331390" y="3479800"/>
                </a:lnTo>
                <a:lnTo>
                  <a:pt x="4353707" y="3429000"/>
                </a:lnTo>
                <a:lnTo>
                  <a:pt x="4375268" y="3390900"/>
                </a:lnTo>
                <a:lnTo>
                  <a:pt x="4396062" y="3352800"/>
                </a:lnTo>
                <a:lnTo>
                  <a:pt x="4416081" y="3314700"/>
                </a:lnTo>
                <a:lnTo>
                  <a:pt x="4435314" y="3276600"/>
                </a:lnTo>
                <a:lnTo>
                  <a:pt x="4453751" y="3225800"/>
                </a:lnTo>
                <a:lnTo>
                  <a:pt x="4471384" y="3187700"/>
                </a:lnTo>
                <a:lnTo>
                  <a:pt x="4488202" y="3149600"/>
                </a:lnTo>
                <a:lnTo>
                  <a:pt x="4504196" y="3098800"/>
                </a:lnTo>
                <a:lnTo>
                  <a:pt x="4519356" y="3060700"/>
                </a:lnTo>
                <a:lnTo>
                  <a:pt x="4533672" y="3009900"/>
                </a:lnTo>
                <a:lnTo>
                  <a:pt x="4547134" y="2971800"/>
                </a:lnTo>
                <a:lnTo>
                  <a:pt x="4559734" y="2921000"/>
                </a:lnTo>
                <a:lnTo>
                  <a:pt x="4571461" y="2882900"/>
                </a:lnTo>
                <a:lnTo>
                  <a:pt x="4582305" y="2832100"/>
                </a:lnTo>
                <a:lnTo>
                  <a:pt x="4592257" y="2794000"/>
                </a:lnTo>
                <a:lnTo>
                  <a:pt x="4601308" y="2743200"/>
                </a:lnTo>
                <a:lnTo>
                  <a:pt x="4609447" y="2692400"/>
                </a:lnTo>
                <a:lnTo>
                  <a:pt x="4616664" y="2654300"/>
                </a:lnTo>
                <a:lnTo>
                  <a:pt x="4622951" y="2603500"/>
                </a:lnTo>
                <a:lnTo>
                  <a:pt x="4628297" y="2552700"/>
                </a:lnTo>
                <a:lnTo>
                  <a:pt x="4632693" y="2501900"/>
                </a:lnTo>
                <a:lnTo>
                  <a:pt x="4636129" y="2463800"/>
                </a:lnTo>
                <a:lnTo>
                  <a:pt x="4638595" y="2413000"/>
                </a:lnTo>
                <a:lnTo>
                  <a:pt x="4640082" y="2362200"/>
                </a:lnTo>
                <a:lnTo>
                  <a:pt x="4640580" y="2311400"/>
                </a:lnTo>
                <a:lnTo>
                  <a:pt x="4640082" y="2260600"/>
                </a:lnTo>
                <a:lnTo>
                  <a:pt x="4638595" y="2222500"/>
                </a:lnTo>
                <a:lnTo>
                  <a:pt x="4636129" y="2171700"/>
                </a:lnTo>
                <a:lnTo>
                  <a:pt x="4632693" y="2120900"/>
                </a:lnTo>
                <a:lnTo>
                  <a:pt x="4628297" y="2070100"/>
                </a:lnTo>
                <a:lnTo>
                  <a:pt x="4622951" y="2032000"/>
                </a:lnTo>
                <a:lnTo>
                  <a:pt x="4616664" y="1981200"/>
                </a:lnTo>
                <a:lnTo>
                  <a:pt x="4609447" y="1930400"/>
                </a:lnTo>
                <a:lnTo>
                  <a:pt x="4601308" y="1892300"/>
                </a:lnTo>
                <a:lnTo>
                  <a:pt x="4592257" y="1841500"/>
                </a:lnTo>
                <a:lnTo>
                  <a:pt x="4582305" y="1790700"/>
                </a:lnTo>
                <a:lnTo>
                  <a:pt x="4571461" y="1752600"/>
                </a:lnTo>
                <a:lnTo>
                  <a:pt x="4559734" y="1701800"/>
                </a:lnTo>
                <a:lnTo>
                  <a:pt x="4547134" y="1663700"/>
                </a:lnTo>
                <a:lnTo>
                  <a:pt x="4533672" y="1612900"/>
                </a:lnTo>
                <a:lnTo>
                  <a:pt x="4519356" y="1574800"/>
                </a:lnTo>
                <a:lnTo>
                  <a:pt x="4504196" y="1524000"/>
                </a:lnTo>
                <a:lnTo>
                  <a:pt x="4488202" y="1485900"/>
                </a:lnTo>
                <a:lnTo>
                  <a:pt x="4471384" y="1447800"/>
                </a:lnTo>
                <a:lnTo>
                  <a:pt x="4453751" y="1397000"/>
                </a:lnTo>
                <a:lnTo>
                  <a:pt x="4435314" y="1358900"/>
                </a:lnTo>
                <a:lnTo>
                  <a:pt x="4416081" y="1320800"/>
                </a:lnTo>
                <a:lnTo>
                  <a:pt x="4396062" y="1282700"/>
                </a:lnTo>
                <a:lnTo>
                  <a:pt x="4375268" y="1231900"/>
                </a:lnTo>
                <a:lnTo>
                  <a:pt x="4353707" y="1193800"/>
                </a:lnTo>
                <a:lnTo>
                  <a:pt x="4331390" y="1155700"/>
                </a:lnTo>
                <a:lnTo>
                  <a:pt x="4308327" y="1117600"/>
                </a:lnTo>
                <a:lnTo>
                  <a:pt x="4284526" y="1079500"/>
                </a:lnTo>
                <a:lnTo>
                  <a:pt x="4259998" y="1041400"/>
                </a:lnTo>
                <a:lnTo>
                  <a:pt x="4234752" y="1003300"/>
                </a:lnTo>
                <a:lnTo>
                  <a:pt x="4208798" y="965200"/>
                </a:lnTo>
                <a:lnTo>
                  <a:pt x="4182145" y="927100"/>
                </a:lnTo>
                <a:lnTo>
                  <a:pt x="4154804" y="889000"/>
                </a:lnTo>
                <a:lnTo>
                  <a:pt x="4126784" y="863600"/>
                </a:lnTo>
                <a:lnTo>
                  <a:pt x="4098095" y="825500"/>
                </a:lnTo>
                <a:lnTo>
                  <a:pt x="4068746" y="787400"/>
                </a:lnTo>
                <a:lnTo>
                  <a:pt x="4038747" y="762000"/>
                </a:lnTo>
                <a:lnTo>
                  <a:pt x="4008108" y="723900"/>
                </a:lnTo>
                <a:lnTo>
                  <a:pt x="3976839" y="685800"/>
                </a:lnTo>
                <a:lnTo>
                  <a:pt x="3944949" y="660400"/>
                </a:lnTo>
                <a:lnTo>
                  <a:pt x="3912447" y="622300"/>
                </a:lnTo>
                <a:lnTo>
                  <a:pt x="3879344" y="596900"/>
                </a:lnTo>
                <a:lnTo>
                  <a:pt x="3845650" y="571500"/>
                </a:lnTo>
                <a:lnTo>
                  <a:pt x="3811373" y="533400"/>
                </a:lnTo>
                <a:lnTo>
                  <a:pt x="3776524" y="508000"/>
                </a:lnTo>
                <a:lnTo>
                  <a:pt x="3741113" y="482600"/>
                </a:lnTo>
                <a:lnTo>
                  <a:pt x="3705148" y="457200"/>
                </a:lnTo>
                <a:lnTo>
                  <a:pt x="3668640" y="431800"/>
                </a:lnTo>
                <a:lnTo>
                  <a:pt x="3594033" y="381000"/>
                </a:lnTo>
                <a:lnTo>
                  <a:pt x="3517369" y="330200"/>
                </a:lnTo>
                <a:lnTo>
                  <a:pt x="3438726" y="279400"/>
                </a:lnTo>
                <a:lnTo>
                  <a:pt x="3398686" y="266700"/>
                </a:lnTo>
                <a:lnTo>
                  <a:pt x="3317219" y="215900"/>
                </a:lnTo>
                <a:lnTo>
                  <a:pt x="3275811" y="203200"/>
                </a:lnTo>
                <a:lnTo>
                  <a:pt x="3233966" y="177800"/>
                </a:lnTo>
                <a:lnTo>
                  <a:pt x="3149006" y="152400"/>
                </a:lnTo>
                <a:lnTo>
                  <a:pt x="3105909" y="127000"/>
                </a:lnTo>
                <a:lnTo>
                  <a:pt x="2793633" y="38100"/>
                </a:lnTo>
                <a:close/>
              </a:path>
              <a:path w="4640580" h="4254500">
                <a:moveTo>
                  <a:pt x="2701295" y="25400"/>
                </a:moveTo>
                <a:lnTo>
                  <a:pt x="1939284" y="25400"/>
                </a:lnTo>
                <a:lnTo>
                  <a:pt x="1892955" y="38100"/>
                </a:lnTo>
                <a:lnTo>
                  <a:pt x="2747624" y="38100"/>
                </a:lnTo>
                <a:lnTo>
                  <a:pt x="2701295" y="25400"/>
                </a:lnTo>
                <a:close/>
              </a:path>
              <a:path w="4640580" h="4254500">
                <a:moveTo>
                  <a:pt x="2607714" y="12700"/>
                </a:moveTo>
                <a:lnTo>
                  <a:pt x="2032865" y="12700"/>
                </a:lnTo>
                <a:lnTo>
                  <a:pt x="1985924" y="25400"/>
                </a:lnTo>
                <a:lnTo>
                  <a:pt x="2654655" y="25400"/>
                </a:lnTo>
                <a:lnTo>
                  <a:pt x="2607714" y="12700"/>
                </a:lnTo>
                <a:close/>
              </a:path>
              <a:path w="4640580" h="4254500">
                <a:moveTo>
                  <a:pt x="2512968" y="0"/>
                </a:moveTo>
                <a:lnTo>
                  <a:pt x="2127611" y="0"/>
                </a:lnTo>
                <a:lnTo>
                  <a:pt x="2080097" y="12700"/>
                </a:lnTo>
                <a:lnTo>
                  <a:pt x="2560482" y="12700"/>
                </a:lnTo>
                <a:lnTo>
                  <a:pt x="2512968" y="0"/>
                </a:lnTo>
                <a:close/>
              </a:path>
            </a:pathLst>
          </a:custGeom>
          <a:solidFill>
            <a:srgbClr val="1E3C61">
              <a:alpha val="67057"/>
            </a:srgbClr>
          </a:solidFill>
        </p:spPr>
        <p:txBody>
          <a:bodyPr wrap="square" lIns="0" tIns="0" rIns="0" bIns="0" rtlCol="0"/>
          <a:lstStyle/>
          <a:p>
            <a:endParaRPr sz="4035"/>
          </a:p>
        </p:txBody>
      </p:sp>
    </p:spTree>
    <p:extLst>
      <p:ext uri="{BB962C8B-B14F-4D97-AF65-F5344CB8AC3E}">
        <p14:creationId xmlns:p14="http://schemas.microsoft.com/office/powerpoint/2010/main" val="31324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551" y="1687202"/>
            <a:ext cx="15951469" cy="7720010"/>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3" name="object 3"/>
          <p:cNvSpPr txBox="1">
            <a:spLocks noGrp="1"/>
          </p:cNvSpPr>
          <p:nvPr>
            <p:ph type="title"/>
          </p:nvPr>
        </p:nvSpPr>
        <p:spPr>
          <a:xfrm>
            <a:off x="3200400" y="411920"/>
            <a:ext cx="12528856" cy="769492"/>
          </a:xfrm>
          <a:prstGeom prst="rect">
            <a:avLst/>
          </a:prstGeom>
        </p:spPr>
        <p:txBody>
          <a:bodyPr vert="horz" wrap="square" lIns="0" tIns="101650" rIns="0" bIns="0" rtlCol="0">
            <a:spAutoFit/>
          </a:bodyPr>
          <a:lstStyle/>
          <a:p>
            <a:pPr marL="19000" marR="7600">
              <a:lnSpc>
                <a:spcPts val="5177"/>
              </a:lnSpc>
              <a:spcBef>
                <a:spcPts val="800"/>
              </a:spcBef>
            </a:pPr>
            <a:r>
              <a:rPr lang="uk-UA" spc="-7" dirty="0" smtClean="0"/>
              <a:t> </a:t>
            </a:r>
            <a:endParaRPr dirty="0"/>
          </a:p>
        </p:txBody>
      </p:sp>
      <p:sp>
        <p:nvSpPr>
          <p:cNvPr id="5" name="object 5"/>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7</a:t>
            </a:fld>
            <a:endParaRPr sz="1795">
              <a:latin typeface="Palatino Linotype"/>
              <a:cs typeface="Palatino Linotype"/>
            </a:endParaRPr>
          </a:p>
        </p:txBody>
      </p:sp>
      <p:sp>
        <p:nvSpPr>
          <p:cNvPr id="4" name="object 4"/>
          <p:cNvSpPr txBox="1"/>
          <p:nvPr/>
        </p:nvSpPr>
        <p:spPr>
          <a:xfrm>
            <a:off x="1447800" y="1877649"/>
            <a:ext cx="6096000" cy="7036491"/>
          </a:xfrm>
          <a:prstGeom prst="rect">
            <a:avLst/>
          </a:prstGeom>
        </p:spPr>
        <p:txBody>
          <a:bodyPr vert="horz" wrap="square" lIns="0" tIns="19000" rIns="0" bIns="0" rtlCol="0">
            <a:spAutoFit/>
          </a:bodyPr>
          <a:lstStyle/>
          <a:p>
            <a:r>
              <a:rPr lang="uk-UA" sz="2400" dirty="0">
                <a:solidFill>
                  <a:schemeClr val="accent1">
                    <a:lumMod val="50000"/>
                  </a:schemeClr>
                </a:solidFill>
                <a:latin typeface="Times New Roman" panose="02020603050405020304" pitchFamily="18" charset="0"/>
                <a:cs typeface="Times New Roman" panose="02020603050405020304" pitchFamily="18" charset="0"/>
              </a:rPr>
              <a:t>Нотаріуси України мають безпосередній доступ до </a:t>
            </a:r>
            <a:r>
              <a:rPr lang="uk-UA" sz="2400" b="1" dirty="0">
                <a:solidFill>
                  <a:schemeClr val="accent1">
                    <a:lumMod val="50000"/>
                  </a:schemeClr>
                </a:solidFill>
                <a:latin typeface="Times New Roman" panose="02020603050405020304" pitchFamily="18" charset="0"/>
                <a:cs typeface="Times New Roman" panose="02020603050405020304" pitchFamily="18" charset="0"/>
              </a:rPr>
              <a:t>Державного реєстру актів цивільного стану громадян</a:t>
            </a:r>
            <a:r>
              <a:rPr lang="uk-UA" sz="2400" dirty="0">
                <a:solidFill>
                  <a:schemeClr val="accent1">
                    <a:lumMod val="50000"/>
                  </a:schemeClr>
                </a:solidFill>
                <a:latin typeface="Times New Roman" panose="02020603050405020304" pitchFamily="18" charset="0"/>
                <a:cs typeface="Times New Roman" panose="02020603050405020304" pitchFamily="18" charset="0"/>
              </a:rPr>
              <a:t> для отримання інформації при вчиненні нотаріальних дій (саме при засвідченні справжності підпису на заявах не зобов’язані здійснювати вищезазначену перевірку у Державному реєстрі), цей реєстр є закритим, </a:t>
            </a:r>
            <a:r>
              <a:rPr lang="uk-UA" sz="2400" b="1" dirty="0">
                <a:solidFill>
                  <a:schemeClr val="accent1">
                    <a:lumMod val="50000"/>
                  </a:schemeClr>
                </a:solidFill>
                <a:latin typeface="Times New Roman" panose="02020603050405020304" pitchFamily="18" charset="0"/>
                <a:cs typeface="Times New Roman" panose="02020603050405020304" pitchFamily="18" charset="0"/>
              </a:rPr>
              <a:t>персональні дані громадян охороняються законом </a:t>
            </a:r>
            <a:r>
              <a:rPr lang="uk-UA" sz="2400" dirty="0">
                <a:solidFill>
                  <a:schemeClr val="accent1">
                    <a:lumMod val="50000"/>
                  </a:schemeClr>
                </a:solidFill>
                <a:latin typeface="Times New Roman" panose="02020603050405020304" pitchFamily="18" charset="0"/>
                <a:cs typeface="Times New Roman" panose="02020603050405020304" pitchFamily="18" charset="0"/>
              </a:rPr>
              <a:t>(перевірка може здійснюватися за паперовими носіями, наданими заявником). </a:t>
            </a:r>
          </a:p>
          <a:p>
            <a:r>
              <a:rPr lang="uk-UA" sz="2400" dirty="0">
                <a:solidFill>
                  <a:schemeClr val="accent1">
                    <a:lumMod val="50000"/>
                  </a:schemeClr>
                </a:solidFill>
                <a:latin typeface="Times New Roman" panose="02020603050405020304" pitchFamily="18" charset="0"/>
                <a:cs typeface="Times New Roman" panose="02020603050405020304" pitchFamily="18" charset="0"/>
              </a:rPr>
              <a:t>Розірвання шлюбу в Україні може бути на підставі рішення суду.</a:t>
            </a:r>
            <a:r>
              <a:rPr lang="uk-UA" sz="2400" b="1" dirty="0">
                <a:solidFill>
                  <a:schemeClr val="accent1">
                    <a:lumMod val="50000"/>
                  </a:schemeClr>
                </a:solidFill>
                <a:latin typeface="Times New Roman" panose="02020603050405020304" pitchFamily="18" charset="0"/>
                <a:cs typeface="Times New Roman" panose="02020603050405020304" pitchFamily="18" charset="0"/>
              </a:rPr>
              <a:t> </a:t>
            </a:r>
            <a:r>
              <a:rPr lang="uk-UA" sz="2400" dirty="0">
                <a:solidFill>
                  <a:schemeClr val="accent1">
                    <a:lumMod val="50000"/>
                  </a:schemeClr>
                </a:solidFill>
                <a:latin typeface="Times New Roman" panose="02020603050405020304" pitchFamily="18" charset="0"/>
                <a:cs typeface="Times New Roman" panose="02020603050405020304" pitchFamily="18" charset="0"/>
              </a:rPr>
              <a:t>Відповідно відомості </a:t>
            </a:r>
            <a:r>
              <a:rPr lang="uk-UA" sz="2400" b="1" dirty="0">
                <a:solidFill>
                  <a:schemeClr val="accent1">
                    <a:lumMod val="50000"/>
                  </a:schemeClr>
                </a:solidFill>
                <a:latin typeface="Times New Roman" panose="02020603050405020304" pitchFamily="18" charset="0"/>
                <a:cs typeface="Times New Roman" panose="02020603050405020304" pitchFamily="18" charset="0"/>
              </a:rPr>
              <a:t>Єдиного державного реєстру судових рішень</a:t>
            </a:r>
            <a:r>
              <a:rPr lang="uk-UA" sz="2400" dirty="0">
                <a:solidFill>
                  <a:schemeClr val="accent1">
                    <a:lumMod val="50000"/>
                  </a:schemeClr>
                </a:solidFill>
                <a:latin typeface="Times New Roman" panose="02020603050405020304" pitchFamily="18" charset="0"/>
                <a:cs typeface="Times New Roman" panose="02020603050405020304" pitchFamily="18" charset="0"/>
              </a:rPr>
              <a:t> (факт винесення рішення суду, текст без персональних даних, дата набрання законної сили рішення суду та інше) можна перевірити за посиланням </a:t>
            </a:r>
            <a:r>
              <a:rPr lang="uk-UA" sz="2400" b="1" u="sng" dirty="0">
                <a:solidFill>
                  <a:schemeClr val="accent1">
                    <a:lumMod val="50000"/>
                  </a:schemeClr>
                </a:solidFill>
                <a:latin typeface="Times New Roman" panose="02020603050405020304" pitchFamily="18" charset="0"/>
                <a:cs typeface="Times New Roman" panose="02020603050405020304" pitchFamily="18" charset="0"/>
                <a:hlinkClick r:id="rId2"/>
              </a:rPr>
              <a:t>https://reyestr.court.gov.ua/</a:t>
            </a:r>
            <a:r>
              <a:rPr lang="uk-UA" sz="2400" b="1" dirty="0">
                <a:solidFill>
                  <a:schemeClr val="accent1">
                    <a:lumMod val="50000"/>
                  </a:schemeClr>
                </a:solidFill>
                <a:latin typeface="Times New Roman" panose="02020603050405020304" pitchFamily="18" charset="0"/>
                <a:cs typeface="Times New Roman" panose="02020603050405020304" pitchFamily="18" charset="0"/>
              </a:rPr>
              <a:t>. </a:t>
            </a:r>
            <a:endParaRPr lang="uk-UA" sz="2800" dirty="0">
              <a:solidFill>
                <a:schemeClr val="accent1">
                  <a:lumMod val="50000"/>
                </a:schemeClr>
              </a:solidFill>
              <a:latin typeface="Palatino Linotype" panose="02040502050505030304" pitchFamily="18" charset="0"/>
            </a:endParaRPr>
          </a:p>
        </p:txBody>
      </p:sp>
      <p:pic>
        <p:nvPicPr>
          <p:cNvPr id="10" name="Рисунок 9"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551" y="405606"/>
            <a:ext cx="3698600" cy="1472043"/>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134" t="12089" r="24066" b="17155"/>
          <a:stretch/>
        </p:blipFill>
        <p:spPr bwMode="auto">
          <a:xfrm>
            <a:off x="7696200" y="405606"/>
            <a:ext cx="9838944" cy="727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8000404" y="7684230"/>
            <a:ext cx="9144000" cy="1569660"/>
          </a:xfrm>
          <a:prstGeom prst="rect">
            <a:avLst/>
          </a:prstGeom>
        </p:spPr>
        <p:txBody>
          <a:bodyPr>
            <a:spAutoFit/>
          </a:bodyPr>
          <a:lstStyle/>
          <a:p>
            <a:r>
              <a:rPr lang="uk-UA" sz="2400" dirty="0">
                <a:solidFill>
                  <a:schemeClr val="accent1">
                    <a:lumMod val="50000"/>
                  </a:schemeClr>
                </a:solidFill>
                <a:latin typeface="Times New Roman" panose="02020603050405020304" pitchFamily="18" charset="0"/>
                <a:cs typeface="Times New Roman" panose="02020603050405020304" pitchFamily="18" charset="0"/>
              </a:rPr>
              <a:t>При цьому нотаріуси України не зобов’язані здійснювати цю перевірку при засвідченні справжності підпису на документі, але мають таку можливість. </a:t>
            </a:r>
          </a:p>
          <a:p>
            <a:endParaRPr lang="uk-UA" sz="2400" dirty="0">
              <a:solidFill>
                <a:schemeClr val="accent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222366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73109" y="1910642"/>
            <a:ext cx="17090901" cy="7323369"/>
          </a:xfrm>
          <a:prstGeom prst="rect">
            <a:avLst/>
          </a:prstGeom>
        </p:spPr>
      </p:pic>
      <p:sp>
        <p:nvSpPr>
          <p:cNvPr id="4" name="object 4"/>
          <p:cNvSpPr txBox="1">
            <a:spLocks noGrp="1"/>
          </p:cNvSpPr>
          <p:nvPr>
            <p:ph type="title"/>
          </p:nvPr>
        </p:nvSpPr>
        <p:spPr>
          <a:xfrm>
            <a:off x="1828800" y="2310606"/>
            <a:ext cx="16002000" cy="6174717"/>
          </a:xfrm>
          <a:prstGeom prst="rect">
            <a:avLst/>
          </a:prstGeom>
        </p:spPr>
        <p:txBody>
          <a:bodyPr vert="horz" wrap="square" lIns="0" tIns="19000" rIns="0" bIns="0" rtlCol="0">
            <a:spAutoFit/>
          </a:bodyPr>
          <a:lstStyle/>
          <a:p>
            <a:r>
              <a:rPr lang="uk-UA" sz="2000" dirty="0" smtClean="0">
                <a:solidFill>
                  <a:schemeClr val="bg1"/>
                </a:solidFill>
              </a:rPr>
              <a:t>	</a:t>
            </a:r>
            <a:r>
              <a:rPr lang="uk-UA" sz="2000" dirty="0">
                <a:solidFill>
                  <a:schemeClr val="bg1"/>
                </a:solidFill>
              </a:rPr>
              <a:t>Діюче законодавство України передбачає </a:t>
            </a:r>
            <a:r>
              <a:rPr lang="uk-UA" sz="2000" b="1" dirty="0">
                <a:solidFill>
                  <a:schemeClr val="bg1"/>
                </a:solidFill>
              </a:rPr>
              <a:t>фізичну присутність особи</a:t>
            </a:r>
            <a:r>
              <a:rPr lang="uk-UA" sz="2000" dirty="0">
                <a:solidFill>
                  <a:schemeClr val="bg1"/>
                </a:solidFill>
              </a:rPr>
              <a:t> під час вчинення нотаріальної дії, </a:t>
            </a:r>
            <a:r>
              <a:rPr lang="uk-UA" sz="2000" b="1" u="sng" dirty="0">
                <a:solidFill>
                  <a:schemeClr val="bg1"/>
                </a:solidFill>
              </a:rPr>
              <a:t>вчинення дистанційних дій законодавством України не передбачено</a:t>
            </a:r>
            <a:r>
              <a:rPr lang="uk-UA" sz="2000" dirty="0">
                <a:solidFill>
                  <a:schemeClr val="bg1"/>
                </a:solidFill>
              </a:rPr>
              <a:t>. </a:t>
            </a:r>
            <a:r>
              <a:rPr lang="en-US" sz="2000" dirty="0" smtClean="0">
                <a:solidFill>
                  <a:schemeClr val="bg1"/>
                </a:solidFill>
              </a:rPr>
              <a:t/>
            </a:r>
            <a:br>
              <a:rPr lang="en-US" sz="2000" dirty="0" smtClean="0">
                <a:solidFill>
                  <a:schemeClr val="bg1"/>
                </a:solidFill>
              </a:rPr>
            </a:br>
            <a:r>
              <a:rPr lang="uk-UA" sz="2000" dirty="0">
                <a:solidFill>
                  <a:schemeClr val="bg1"/>
                </a:solidFill>
              </a:rPr>
              <a:t/>
            </a:r>
            <a:br>
              <a:rPr lang="uk-UA" sz="2000" dirty="0">
                <a:solidFill>
                  <a:schemeClr val="bg1"/>
                </a:solidFill>
              </a:rPr>
            </a:br>
            <a:r>
              <a:rPr lang="uk-UA" sz="2000" dirty="0">
                <a:solidFill>
                  <a:schemeClr val="bg1"/>
                </a:solidFill>
              </a:rPr>
              <a:t>Ця нотаріальна дія може вчинятися для громадян України, іноземців, осіб без громадянства, представників юридичних осіб. Законодавство України дозволяє засвідчувати справжність підпису на документі однієї особи або декількох осіб без встановлення обмежень щодо чисельності осіб, справжність підписів яких засвідчується</a:t>
            </a:r>
            <a:r>
              <a:rPr lang="uk-UA" sz="2000" dirty="0" smtClean="0">
                <a:solidFill>
                  <a:schemeClr val="bg1"/>
                </a:solidFill>
              </a:rPr>
              <a:t>.</a:t>
            </a:r>
            <a:r>
              <a:rPr lang="en-US" sz="2000" dirty="0" smtClean="0">
                <a:solidFill>
                  <a:schemeClr val="bg1"/>
                </a:solidFill>
              </a:rPr>
              <a:t/>
            </a:r>
            <a:br>
              <a:rPr lang="en-US" sz="2000" dirty="0" smtClean="0">
                <a:solidFill>
                  <a:schemeClr val="bg1"/>
                </a:solidFill>
              </a:rPr>
            </a:br>
            <a:r>
              <a:rPr lang="en-US" sz="2000" dirty="0" smtClean="0">
                <a:solidFill>
                  <a:schemeClr val="bg1"/>
                </a:solidFill>
              </a:rPr>
              <a:t/>
            </a:r>
            <a:br>
              <a:rPr lang="en-US" sz="2000" dirty="0" smtClean="0">
                <a:solidFill>
                  <a:schemeClr val="bg1"/>
                </a:solidFill>
              </a:rPr>
            </a:br>
            <a:r>
              <a:rPr lang="uk-UA" sz="2000" dirty="0" smtClean="0">
                <a:solidFill>
                  <a:schemeClr val="bg1"/>
                </a:solidFill>
              </a:rPr>
              <a:t>Для </a:t>
            </a:r>
            <a:r>
              <a:rPr lang="uk-UA" sz="2000" dirty="0">
                <a:solidFill>
                  <a:schemeClr val="bg1"/>
                </a:solidFill>
              </a:rPr>
              <a:t>дії в Україні </a:t>
            </a:r>
            <a:r>
              <a:rPr lang="uk-UA" sz="2000" u="sng" dirty="0">
                <a:solidFill>
                  <a:schemeClr val="bg1"/>
                </a:solidFill>
              </a:rPr>
              <a:t>не можна</a:t>
            </a:r>
            <a:r>
              <a:rPr lang="uk-UA" sz="2000" dirty="0">
                <a:solidFill>
                  <a:schemeClr val="bg1"/>
                </a:solidFill>
              </a:rPr>
              <a:t> засвідчувати справжність підпису фізичної особи на документі, в якому стверджуються обставини, право посвідчення яких належить лише відповідному державному органу (час народження, шлюбу, смерті, наявність хвороби, інвалідності, права власності на майно тощо</a:t>
            </a:r>
            <a:r>
              <a:rPr lang="uk-UA" sz="2000" dirty="0" smtClean="0">
                <a:solidFill>
                  <a:schemeClr val="bg1"/>
                </a:solidFill>
              </a:rPr>
              <a:t>).</a:t>
            </a:r>
            <a:r>
              <a:rPr lang="en-US" sz="2000" dirty="0" smtClean="0">
                <a:solidFill>
                  <a:schemeClr val="bg1"/>
                </a:solidFill>
              </a:rPr>
              <a:t/>
            </a:r>
            <a:br>
              <a:rPr lang="en-US" sz="2000" dirty="0" smtClean="0">
                <a:solidFill>
                  <a:schemeClr val="bg1"/>
                </a:solidFill>
              </a:rPr>
            </a:br>
            <a:r>
              <a:rPr lang="uk-UA" sz="2000" dirty="0" smtClean="0">
                <a:solidFill>
                  <a:schemeClr val="bg1"/>
                </a:solidFill>
              </a:rPr>
              <a:t>Але </a:t>
            </a:r>
            <a:r>
              <a:rPr lang="uk-UA" sz="2000" dirty="0">
                <a:solidFill>
                  <a:schemeClr val="bg1"/>
                </a:solidFill>
              </a:rPr>
              <a:t>справжність підпису на такому документі </a:t>
            </a:r>
            <a:r>
              <a:rPr lang="uk-UA" sz="2000" b="1" dirty="0">
                <a:solidFill>
                  <a:schemeClr val="bg1"/>
                </a:solidFill>
              </a:rPr>
              <a:t>може бути засвідчена у випадку, якщо документ призначений для подання до компетентних органів іншої держави</a:t>
            </a:r>
            <a:r>
              <a:rPr lang="uk-UA" sz="2000" dirty="0" smtClean="0">
                <a:solidFill>
                  <a:schemeClr val="bg1"/>
                </a:solidFill>
              </a:rPr>
              <a:t>.</a:t>
            </a:r>
            <a:r>
              <a:rPr lang="en-US" sz="2000" dirty="0" smtClean="0">
                <a:solidFill>
                  <a:schemeClr val="bg1"/>
                </a:solidFill>
              </a:rPr>
              <a:t/>
            </a:r>
            <a:br>
              <a:rPr lang="en-US" sz="2000" dirty="0" smtClean="0">
                <a:solidFill>
                  <a:schemeClr val="bg1"/>
                </a:solidFill>
              </a:rPr>
            </a:br>
            <a:r>
              <a:rPr lang="en-US" sz="2000" dirty="0" smtClean="0">
                <a:solidFill>
                  <a:schemeClr val="bg1"/>
                </a:solidFill>
              </a:rPr>
              <a:t/>
            </a:r>
            <a:br>
              <a:rPr lang="en-US" sz="2000" dirty="0" smtClean="0">
                <a:solidFill>
                  <a:schemeClr val="bg1"/>
                </a:solidFill>
              </a:rPr>
            </a:br>
            <a:r>
              <a:rPr lang="uk-UA" sz="2000" dirty="0" smtClean="0">
                <a:solidFill>
                  <a:schemeClr val="bg1"/>
                </a:solidFill>
              </a:rPr>
              <a:t>Засвідчення </a:t>
            </a:r>
            <a:r>
              <a:rPr lang="uk-UA" sz="2000" dirty="0">
                <a:solidFill>
                  <a:schemeClr val="bg1"/>
                </a:solidFill>
              </a:rPr>
              <a:t>справжності факсимільного підпису (</a:t>
            </a:r>
            <a:r>
              <a:rPr lang="uk-UA" sz="2000" b="1" dirty="0">
                <a:solidFill>
                  <a:schemeClr val="bg1"/>
                </a:solidFill>
              </a:rPr>
              <a:t>факсиміле</a:t>
            </a:r>
            <a:r>
              <a:rPr lang="uk-UA" sz="2000" dirty="0">
                <a:solidFill>
                  <a:schemeClr val="bg1"/>
                </a:solidFill>
              </a:rPr>
              <a:t>) законодавством України не передбачено. </a:t>
            </a:r>
            <a:br>
              <a:rPr lang="uk-UA" sz="2000" dirty="0">
                <a:solidFill>
                  <a:schemeClr val="bg1"/>
                </a:solidFill>
              </a:rPr>
            </a:br>
            <a:r>
              <a:rPr lang="en-US" sz="2000" dirty="0" smtClean="0">
                <a:solidFill>
                  <a:schemeClr val="bg1"/>
                </a:solidFill>
              </a:rPr>
              <a:t/>
            </a:r>
            <a:br>
              <a:rPr lang="en-US" sz="2000" dirty="0" smtClean="0">
                <a:solidFill>
                  <a:schemeClr val="bg1"/>
                </a:solidFill>
              </a:rPr>
            </a:br>
            <a:r>
              <a:rPr lang="uk-UA" sz="2000" dirty="0" smtClean="0">
                <a:solidFill>
                  <a:schemeClr val="bg1"/>
                </a:solidFill>
              </a:rPr>
              <a:t>При </a:t>
            </a:r>
            <a:r>
              <a:rPr lang="uk-UA" sz="2000" dirty="0">
                <a:solidFill>
                  <a:schemeClr val="bg1"/>
                </a:solidFill>
              </a:rPr>
              <a:t>цьому засвідчити справжність підпису особи на документі можливо і в тих випадках, коли особа має реєстрацію місця проживання (для юридичної особи – місцезнаходження) в іншому нотаріальному окрузі, іншій країні або не має постійного місця проживання, тобто </a:t>
            </a:r>
            <a:r>
              <a:rPr lang="uk-UA" sz="2000" b="1" dirty="0">
                <a:solidFill>
                  <a:schemeClr val="bg1"/>
                </a:solidFill>
              </a:rPr>
              <a:t>особа має право засвідчити справжність підпису незалежно від наявності або відсутності реєстрації місця проживання/місцезнаходження юридичної особи. </a:t>
            </a:r>
            <a:r>
              <a:rPr lang="uk-UA" sz="2000" dirty="0">
                <a:solidFill>
                  <a:schemeClr val="bg1"/>
                </a:solidFill>
              </a:rPr>
              <a:t/>
            </a:r>
            <a:br>
              <a:rPr lang="uk-UA" sz="2000" dirty="0">
                <a:solidFill>
                  <a:schemeClr val="bg1"/>
                </a:solidFill>
              </a:rPr>
            </a:br>
            <a:endParaRPr sz="2000" dirty="0">
              <a:solidFill>
                <a:schemeClr val="bg1"/>
              </a:solidFill>
            </a:endParaRPr>
          </a:p>
        </p:txBody>
      </p:sp>
      <p:pic>
        <p:nvPicPr>
          <p:cNvPr id="5" name="Рисунок 4" descr="Изображение выглядит как текст, логотип, эмблема, символ&#10;&#10;Автоматически созданное описание">
            <a:extLst>
              <a:ext uri="{FF2B5EF4-FFF2-40B4-BE49-F238E27FC236}">
                <a16:creationId xmlns:a16="http://schemas.microsoft.com/office/drawing/2014/main" xmlns="" id="{F9ADE3C3-F10C-AA00-C6A1-F75B3B31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95" y="237960"/>
            <a:ext cx="3698600" cy="14720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551" y="1687202"/>
            <a:ext cx="15951469" cy="7720010"/>
          </a:xfrm>
          <a:custGeom>
            <a:avLst/>
            <a:gdLst/>
            <a:ahLst/>
            <a:cxnLst/>
            <a:rect l="l" t="t" r="r" b="b"/>
            <a:pathLst>
              <a:path w="10662285" h="5036820">
                <a:moveTo>
                  <a:pt x="0" y="5036820"/>
                </a:moveTo>
                <a:lnTo>
                  <a:pt x="10661904" y="5036820"/>
                </a:lnTo>
                <a:lnTo>
                  <a:pt x="10661904" y="0"/>
                </a:lnTo>
                <a:lnTo>
                  <a:pt x="0" y="0"/>
                </a:lnTo>
                <a:lnTo>
                  <a:pt x="0" y="5036820"/>
                </a:lnTo>
                <a:close/>
              </a:path>
            </a:pathLst>
          </a:custGeom>
          <a:ln w="12192">
            <a:solidFill>
              <a:srgbClr val="1E3C61"/>
            </a:solidFill>
          </a:ln>
        </p:spPr>
        <p:txBody>
          <a:bodyPr wrap="square" lIns="0" tIns="0" rIns="0" bIns="0" rtlCol="0"/>
          <a:lstStyle/>
          <a:p>
            <a:endParaRPr sz="4035"/>
          </a:p>
        </p:txBody>
      </p:sp>
      <p:sp>
        <p:nvSpPr>
          <p:cNvPr id="3" name="object 3"/>
          <p:cNvSpPr txBox="1">
            <a:spLocks noGrp="1"/>
          </p:cNvSpPr>
          <p:nvPr>
            <p:ph type="title"/>
          </p:nvPr>
        </p:nvSpPr>
        <p:spPr>
          <a:xfrm>
            <a:off x="3200400" y="411920"/>
            <a:ext cx="12528856" cy="769492"/>
          </a:xfrm>
          <a:prstGeom prst="rect">
            <a:avLst/>
          </a:prstGeom>
        </p:spPr>
        <p:txBody>
          <a:bodyPr vert="horz" wrap="square" lIns="0" tIns="101650" rIns="0" bIns="0" rtlCol="0">
            <a:spAutoFit/>
          </a:bodyPr>
          <a:lstStyle/>
          <a:p>
            <a:pPr marL="19000" marR="7600">
              <a:lnSpc>
                <a:spcPts val="5177"/>
              </a:lnSpc>
              <a:spcBef>
                <a:spcPts val="800"/>
              </a:spcBef>
            </a:pPr>
            <a:r>
              <a:rPr lang="uk-UA" spc="-7" dirty="0" smtClean="0"/>
              <a:t> </a:t>
            </a:r>
            <a:endParaRPr dirty="0"/>
          </a:p>
        </p:txBody>
      </p:sp>
      <p:sp>
        <p:nvSpPr>
          <p:cNvPr id="5" name="object 5"/>
          <p:cNvSpPr txBox="1"/>
          <p:nvPr/>
        </p:nvSpPr>
        <p:spPr>
          <a:xfrm>
            <a:off x="16530259" y="9898570"/>
            <a:ext cx="228000" cy="230832"/>
          </a:xfrm>
          <a:prstGeom prst="rect">
            <a:avLst/>
          </a:prstGeom>
        </p:spPr>
        <p:txBody>
          <a:bodyPr vert="horz" wrap="square" lIns="0" tIns="0" rIns="0" bIns="0" rtlCol="0">
            <a:spAutoFit/>
          </a:bodyPr>
          <a:lstStyle/>
          <a:p>
            <a:pPr marL="57001">
              <a:lnSpc>
                <a:spcPts val="1825"/>
              </a:lnSpc>
            </a:pPr>
            <a:fld id="{81D60167-4931-47E6-BA6A-407CBD079E47}" type="slidenum">
              <a:rPr sz="1795" dirty="0">
                <a:solidFill>
                  <a:srgbClr val="FDFFFF"/>
                </a:solidFill>
                <a:latin typeface="Palatino Linotype"/>
                <a:cs typeface="Palatino Linotype"/>
              </a:rPr>
              <a:pPr marL="57001">
                <a:lnSpc>
                  <a:spcPts val="1825"/>
                </a:lnSpc>
              </a:pPr>
              <a:t>9</a:t>
            </a:fld>
            <a:endParaRPr sz="1795">
              <a:latin typeface="Palatino Linotype"/>
              <a:cs typeface="Palatino Linotype"/>
            </a:endParaRPr>
          </a:p>
        </p:txBody>
      </p:sp>
      <p:sp>
        <p:nvSpPr>
          <p:cNvPr id="4" name="object 4"/>
          <p:cNvSpPr txBox="1"/>
          <p:nvPr/>
        </p:nvSpPr>
        <p:spPr>
          <a:xfrm>
            <a:off x="1447799" y="6349206"/>
            <a:ext cx="15310459" cy="3404728"/>
          </a:xfrm>
          <a:prstGeom prst="rect">
            <a:avLst/>
          </a:prstGeom>
        </p:spPr>
        <p:txBody>
          <a:bodyPr vert="horz" wrap="square" lIns="0" tIns="19000" rIns="0" bIns="0" rtlCol="0">
            <a:spAutoFit/>
          </a:bodyPr>
          <a:lstStyle/>
          <a:p>
            <a:r>
              <a:rPr lang="ru-RU" sz="2400" dirty="0" err="1">
                <a:solidFill>
                  <a:schemeClr val="tx2"/>
                </a:solidFill>
                <a:latin typeface="Palatino Linotype" panose="02040502050505030304" pitchFamily="18" charset="0"/>
              </a:rPr>
              <a:t>Нотаріус</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може</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вчиняти</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нотаріальні</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дії</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засвідчувати</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справжність</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підписів</a:t>
            </a:r>
            <a:r>
              <a:rPr lang="ru-RU" sz="2400" dirty="0">
                <a:solidFill>
                  <a:schemeClr val="tx2"/>
                </a:solidFill>
                <a:latin typeface="Palatino Linotype" panose="02040502050505030304" pitchFamily="18" charset="0"/>
              </a:rPr>
              <a:t>) </a:t>
            </a:r>
            <a:r>
              <a:rPr lang="ru-RU" sz="2400" b="1" dirty="0">
                <a:solidFill>
                  <a:schemeClr val="tx2"/>
                </a:solidFill>
                <a:latin typeface="Palatino Linotype" panose="02040502050505030304" pitchFamily="18" charset="0"/>
              </a:rPr>
              <a:t>в межах </a:t>
            </a:r>
            <a:r>
              <a:rPr lang="ru-RU" sz="2400" b="1" dirty="0" err="1">
                <a:solidFill>
                  <a:schemeClr val="tx2"/>
                </a:solidFill>
                <a:latin typeface="Palatino Linotype" panose="02040502050505030304" pitchFamily="18" charset="0"/>
              </a:rPr>
              <a:t>нотаріального</a:t>
            </a:r>
            <a:r>
              <a:rPr lang="ru-RU" sz="2400" b="1" dirty="0">
                <a:solidFill>
                  <a:schemeClr val="tx2"/>
                </a:solidFill>
                <a:latin typeface="Palatino Linotype" panose="02040502050505030304" pitchFamily="18" charset="0"/>
              </a:rPr>
              <a:t> округу</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назва</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нотаріального</a:t>
            </a:r>
            <a:r>
              <a:rPr lang="ru-RU" sz="2400" dirty="0">
                <a:solidFill>
                  <a:schemeClr val="tx2"/>
                </a:solidFill>
                <a:latin typeface="Palatino Linotype" panose="02040502050505030304" pitchFamily="18" charset="0"/>
              </a:rPr>
              <a:t> округу </a:t>
            </a:r>
            <a:r>
              <a:rPr lang="ru-RU" sz="2400" dirty="0" err="1">
                <a:solidFill>
                  <a:schemeClr val="tx2"/>
                </a:solidFill>
                <a:latin typeface="Palatino Linotype" panose="02040502050505030304" pitchFamily="18" charset="0"/>
              </a:rPr>
              <a:t>зазначається</a:t>
            </a:r>
            <a:r>
              <a:rPr lang="ru-RU" sz="2400" dirty="0">
                <a:solidFill>
                  <a:schemeClr val="tx2"/>
                </a:solidFill>
                <a:latin typeface="Palatino Linotype" panose="02040502050505030304" pitchFamily="18" charset="0"/>
              </a:rPr>
              <a:t> на </a:t>
            </a:r>
            <a:r>
              <a:rPr lang="ru-RU" sz="2400" dirty="0" err="1">
                <a:solidFill>
                  <a:schemeClr val="tx2"/>
                </a:solidFill>
                <a:latin typeface="Palatino Linotype" panose="02040502050505030304" pitchFamily="18" charset="0"/>
              </a:rPr>
              <a:t>гербових</a:t>
            </a:r>
            <a:r>
              <a:rPr lang="ru-RU" sz="2400" dirty="0">
                <a:solidFill>
                  <a:schemeClr val="tx2"/>
                </a:solidFill>
                <a:latin typeface="Palatino Linotype" panose="02040502050505030304" pitchFamily="18" charset="0"/>
              </a:rPr>
              <a:t> печатках </a:t>
            </a:r>
            <a:r>
              <a:rPr lang="ru-RU" sz="2400" dirty="0" err="1">
                <a:solidFill>
                  <a:schemeClr val="tx2"/>
                </a:solidFill>
                <a:latin typeface="Palatino Linotype" panose="02040502050505030304" pitchFamily="18" charset="0"/>
              </a:rPr>
              <a:t>приватних</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нотаріусів</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наприклад</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приватний</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нотаріус</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Київського</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міського</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нотаріального</a:t>
            </a:r>
            <a:r>
              <a:rPr lang="ru-RU" sz="2400" dirty="0">
                <a:solidFill>
                  <a:schemeClr val="tx2"/>
                </a:solidFill>
                <a:latin typeface="Palatino Linotype" panose="02040502050505030304" pitchFamily="18" charset="0"/>
              </a:rPr>
              <a:t> округу, </a:t>
            </a:r>
            <a:r>
              <a:rPr lang="ru-RU" sz="2400" dirty="0" err="1">
                <a:solidFill>
                  <a:schemeClr val="tx2"/>
                </a:solidFill>
                <a:latin typeface="Palatino Linotype" panose="02040502050505030304" pitchFamily="18" charset="0"/>
              </a:rPr>
              <a:t>або</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приватний</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нотаріус</a:t>
            </a:r>
            <a:r>
              <a:rPr lang="ru-RU" sz="2400" dirty="0">
                <a:solidFill>
                  <a:schemeClr val="tx2"/>
                </a:solidFill>
                <a:latin typeface="Palatino Linotype" panose="02040502050505030304" pitchFamily="18" charset="0"/>
              </a:rPr>
              <a:t> </a:t>
            </a:r>
            <a:r>
              <a:rPr lang="ru-RU" sz="2400" dirty="0" err="1">
                <a:solidFill>
                  <a:schemeClr val="tx2"/>
                </a:solidFill>
                <a:latin typeface="Palatino Linotype" panose="02040502050505030304" pitchFamily="18" charset="0"/>
              </a:rPr>
              <a:t>Запорізького</a:t>
            </a:r>
            <a:r>
              <a:rPr lang="ru-RU" sz="2400" dirty="0">
                <a:solidFill>
                  <a:schemeClr val="tx2"/>
                </a:solidFill>
                <a:latin typeface="Palatino Linotype" panose="02040502050505030304" pitchFamily="18" charset="0"/>
              </a:rPr>
              <a:t> районного </a:t>
            </a:r>
            <a:r>
              <a:rPr lang="ru-RU" sz="2400" dirty="0" err="1">
                <a:solidFill>
                  <a:schemeClr val="tx2"/>
                </a:solidFill>
                <a:latin typeface="Palatino Linotype" panose="02040502050505030304" pitchFamily="18" charset="0"/>
              </a:rPr>
              <a:t>нотаріального</a:t>
            </a:r>
            <a:r>
              <a:rPr lang="ru-RU" sz="2400" dirty="0">
                <a:solidFill>
                  <a:schemeClr val="tx2"/>
                </a:solidFill>
                <a:latin typeface="Palatino Linotype" panose="02040502050505030304" pitchFamily="18" charset="0"/>
              </a:rPr>
              <a:t> округу). </a:t>
            </a:r>
            <a:r>
              <a:rPr lang="en-US" sz="2400" dirty="0">
                <a:solidFill>
                  <a:schemeClr val="tx2"/>
                </a:solidFill>
                <a:latin typeface="Palatino Linotype" panose="02040502050505030304" pitchFamily="18" charset="0"/>
              </a:rPr>
              <a:t/>
            </a:r>
            <a:br>
              <a:rPr lang="en-US" sz="2400" dirty="0">
                <a:solidFill>
                  <a:schemeClr val="tx2"/>
                </a:solidFill>
                <a:latin typeface="Palatino Linotype" panose="02040502050505030304" pitchFamily="18" charset="0"/>
              </a:rPr>
            </a:br>
            <a:r>
              <a:rPr lang="en-US" sz="2400" dirty="0">
                <a:solidFill>
                  <a:schemeClr val="tx2"/>
                </a:solidFill>
                <a:latin typeface="Palatino Linotype" panose="02040502050505030304" pitchFamily="18" charset="0"/>
              </a:rPr>
              <a:t/>
            </a:r>
            <a:br>
              <a:rPr lang="en-US" sz="2400" dirty="0">
                <a:solidFill>
                  <a:schemeClr val="tx2"/>
                </a:solidFill>
                <a:latin typeface="Palatino Linotype" panose="02040502050505030304" pitchFamily="18" charset="0"/>
              </a:rPr>
            </a:br>
            <a:r>
              <a:rPr lang="uk-UA" sz="2400" dirty="0">
                <a:solidFill>
                  <a:schemeClr val="tx2"/>
                </a:solidFill>
                <a:latin typeface="Palatino Linotype" panose="02040502050505030304" pitchFamily="18" charset="0"/>
              </a:rPr>
              <a:t>Здійснити перевірку, отримати інформацію щодо нотаріуса, адреси розташування робочого місця, номера </a:t>
            </a:r>
            <a:r>
              <a:rPr lang="uk-UA" sz="2400" dirty="0" err="1">
                <a:solidFill>
                  <a:schemeClr val="tx2"/>
                </a:solidFill>
                <a:latin typeface="Palatino Linotype" panose="02040502050505030304" pitchFamily="18" charset="0"/>
              </a:rPr>
              <a:t>телефона</a:t>
            </a:r>
            <a:r>
              <a:rPr lang="uk-UA" sz="2400" dirty="0">
                <a:solidFill>
                  <a:schemeClr val="tx2"/>
                </a:solidFill>
                <a:latin typeface="Palatino Linotype" panose="02040502050505030304" pitchFamily="18" charset="0"/>
              </a:rPr>
              <a:t> та електронної скриньки можливо за допомогою </a:t>
            </a:r>
            <a:r>
              <a:rPr lang="uk-UA" sz="2400" b="1" dirty="0">
                <a:solidFill>
                  <a:schemeClr val="tx2"/>
                </a:solidFill>
                <a:latin typeface="Palatino Linotype" panose="02040502050505030304" pitchFamily="18" charset="0"/>
              </a:rPr>
              <a:t>Єдиного реєстру нотаріусів</a:t>
            </a:r>
            <a:r>
              <a:rPr lang="uk-UA" sz="2400" dirty="0">
                <a:solidFill>
                  <a:schemeClr val="tx2"/>
                </a:solidFill>
                <a:latin typeface="Palatino Linotype" panose="02040502050505030304" pitchFamily="18" charset="0"/>
              </a:rPr>
              <a:t> </a:t>
            </a:r>
            <a:r>
              <a:rPr lang="uk-UA" sz="2400" b="1" u="sng" dirty="0">
                <a:hlinkClick r:id="rId2"/>
              </a:rPr>
              <a:t>https://ern.minjust.gov.ua/pages/default.aspx</a:t>
            </a:r>
            <a:r>
              <a:rPr lang="uk-UA" sz="2400" b="1" dirty="0"/>
              <a:t>.</a:t>
            </a:r>
            <a:r>
              <a:rPr lang="uk-UA" sz="2400" dirty="0">
                <a:solidFill>
                  <a:schemeClr val="bg1"/>
                </a:solidFill>
              </a:rPr>
              <a:t/>
            </a:r>
            <a:br>
              <a:rPr lang="uk-UA" sz="2400" dirty="0">
                <a:solidFill>
                  <a:schemeClr val="bg1"/>
                </a:solidFill>
              </a:rPr>
            </a:br>
            <a:endParaRPr lang="uk-UA" sz="2800" dirty="0">
              <a:solidFill>
                <a:schemeClr val="accent1">
                  <a:lumMod val="50000"/>
                </a:schemeClr>
              </a:solidFill>
              <a:latin typeface="Palatino Linotype" panose="02040502050505030304"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 t="11098" r="25867" b="34103"/>
          <a:stretch/>
        </p:blipFill>
        <p:spPr bwMode="auto">
          <a:xfrm>
            <a:off x="1150263" y="450642"/>
            <a:ext cx="13435584" cy="563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Рисунок 10" descr="Изображение выглядит как эмблема, логотип, Торговая марка, символ&#10;&#10;Автоматически созданное описание">
            <a:extLst>
              <a:ext uri="{FF2B5EF4-FFF2-40B4-BE49-F238E27FC236}">
                <a16:creationId xmlns:a16="http://schemas.microsoft.com/office/drawing/2014/main" xmlns="" id="{10C123F7-9F69-F904-C529-8CED35881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70152" y="329406"/>
            <a:ext cx="1888107" cy="1628808"/>
          </a:xfrm>
          <a:prstGeom prst="rect">
            <a:avLst/>
          </a:prstGeom>
        </p:spPr>
      </p:pic>
    </p:spTree>
    <p:extLst>
      <p:ext uri="{BB962C8B-B14F-4D97-AF65-F5344CB8AC3E}">
        <p14:creationId xmlns:p14="http://schemas.microsoft.com/office/powerpoint/2010/main" val="949868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TotalTime>
  <Words>1256</Words>
  <Application>Microsoft Office PowerPoint</Application>
  <PresentationFormat>Произвольный</PresentationFormat>
  <Paragraphs>66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ІІ-й польсько-український вебінар  Нотаріат назустріч людям. Покращення взаємодії нотаріусів України та Республіки Польщі. Взаємне ознайомлення з роботою нотаріату України з особливостями, які внесла війна.   Доповідь на тему:   Засвідчення справжності підписів на документах.  Відмінність нотаріальної дії: засвідчення справжності підпису від нотаріальної дії: посвідчення правочинів. </vt:lpstr>
      <vt:lpstr>  Законом України «Про нотаріат» (далі – Закону; https://zakon.rada.gov.ua/laws/show/3425-12/print), а саме статтею 34 закріплено перелік нотаріальних дій, які вчиняються нотаріусами України. Законодавець визначив, що нотаріуси України:  - ПОсвідчують правочини (договори, заповіти, довіреності тощо); - ЗАсвідчують справжність підпису на документах; - та вчиняють інші дії відповідно до закону.  При цьому вказані дії вчиняють як державні, так і приватні нотаріуси.  Документи, оформлені державними та приватними нотаріусами, мають однакову юридичну силу.  Законом України «Про нотаріат» передбачено, що вказані дії можуть бути вчинені також консульськими установами України (стаття 38 Закону); у виключних випадках заповіти (крім секретних) та довіреності можуть посвідчуватися спеціальними суб’єктами (є прирівнюваними до нотаріально посвідчених, стаття 40 Закону) – лікарями, капітанами суден, керівниками установ виконання покарань, командирами військових частин.  Відповідно до статті 78 Закону України «Про нотаріат» нотаріус, посадова особа органу місцевого самоврядування, посадова особа консульської установи України, начальник установи виконання покарань засвідчують справжність підпису на документах, крім тих, які відповідно до закону або за вимогою сторін підлягають нотаріальному ПОсвідченню.</vt:lpstr>
      <vt:lpstr>Відмінність нотаріальної дії: засвідчення справжності підпису від нотаріальної дії: посвідчення правочинів. </vt:lpstr>
      <vt:lpstr> </vt:lpstr>
      <vt:lpstr>Презентация PowerPoint</vt:lpstr>
      <vt:lpstr>Презентация PowerPoint</vt:lpstr>
      <vt:lpstr> </vt:lpstr>
      <vt:lpstr> Діюче законодавство України передбачає фізичну присутність особи під час вчинення нотаріальної дії, вчинення дистанційних дій законодавством України не передбачено.   Ця нотаріальна дія може вчинятися для громадян України, іноземців, осіб без громадянства, представників юридичних осіб. Законодавство України дозволяє засвідчувати справжність підпису на документі однієї особи або декількох осіб без встановлення обмежень щодо чисельності осіб, справжність підписів яких засвідчується.  Для дії в Україні не можна засвідчувати справжність підпису фізичної особи на документі, в якому стверджуються обставини, право посвідчення яких належить лише відповідному державному органу (час народження, шлюбу, смерті, наявність хвороби, інвалідності, права власності на майно тощо). Але справжність підпису на такому документі може бути засвідчена у випадку, якщо документ призначений для подання до компетентних органів іншої держави.  Засвідчення справжності факсимільного підпису (факсиміле) законодавством України не передбачено.   При цьому засвідчити справжність підпису особи на документі можливо і в тих випадках, коли особа має реєстрацію місця проживання (для юридичної особи – місцезнаходження) в іншому нотаріальному окрузі, іншій країні або не має постійного місця проживання, тобто особа має право засвідчити справжність підпису незалежно від наявності або відсутності реєстрації місця проживання/місцезнаходження юридичної особи.  </vt:lpstr>
      <vt:lpstr> </vt:lpstr>
      <vt:lpstr> На документі поданому нотаріусу або на роздрукованому нотаріусом на спеціальному бланку нотаріальних документів тексті (у випадку обов’язкового використання бланків) після підпису особи нотаріус робить посвідчувальний напис про засвідчення справжності підпису на документі.   Форми посвідчувальних написів для нотаріусів передбачено Правилами ведення нотаріального діловодства, затвердженими Наказом Міністерства юстиції України № 3253/5 від 22.12.2010 року із змінами (форми № 64-71 https://zakon.rada.gov.ua/laws/show/3425-12/print).  Форми посвідчувальних написів для представників консульських установ України передбачено Положенням про порядок учинення нотаріальних дій в дипломатичних представництвах та консульських установах України, затвердженим Наказом Міністерства юстиції України та Міністерства Закордонних справ України № 142/5/310 від 27.12.2004 року із змінами (додатки № 17, 19-23 https://zakon.rada.gov.ua/laws/show/z1649-04#Text).  Форми посвідчувальних написів для посадових осіб органів місцевого самоврядування  передбачено Порядком вчинення нотаріальних дій посадовими особами органів місцевого самоврядування, затвердженими Наказом Міністерства юстиції України № 3306/5 від 11.11.2011 року із змінами (додатки № 9-13 https://zakon.rada.gov.ua/laws/show/z1298-11/print). </vt:lpstr>
      <vt:lpstr> </vt:lpstr>
      <vt:lpstr> </vt:lpstr>
      <vt:lpstr>Презентация PowerPoint</vt:lpstr>
      <vt:lpstr>Приклади заяв</vt:lpstr>
      <vt:lpstr>Приклади заяв</vt:lpstr>
      <vt:lpstr>Дякуємо за Вашу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von Carlsburg, V. (BNotK)</dc:creator>
  <cp:lastModifiedBy>Anna</cp:lastModifiedBy>
  <cp:revision>34</cp:revision>
  <dcterms:created xsi:type="dcterms:W3CDTF">2024-06-13T06:56:00Z</dcterms:created>
  <dcterms:modified xsi:type="dcterms:W3CDTF">2024-06-17T08:41:53Z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2024-05-30T00:00:00Z</vt:filetime>
  </property>
  <property fmtid="{D5CDD505-2E9C-101B-9397-08002B2CF9AE}" pid="3" name="Creator">
    <vt:lpwstr>Microsoft® PowerPoint® 2019</vt:lpwstr>
  </property>
  <property fmtid="{D5CDD505-2E9C-101B-9397-08002B2CF9AE}" pid="4" name="LastSaved">
    <vt:filetime>2024-06-13T00:00:00Z</vt:filetime>
  </property>
</Properties>
</file>