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95" r:id="rId22"/>
    <p:sldId id="276" r:id="rId23"/>
    <p:sldId id="296" r:id="rId24"/>
    <p:sldId id="297" r:id="rId25"/>
    <p:sldId id="277" r:id="rId26"/>
    <p:sldId id="278" r:id="rId27"/>
    <p:sldId id="279" r:id="rId28"/>
    <p:sldId id="294" r:id="rId29"/>
    <p:sldId id="280" r:id="rId30"/>
    <p:sldId id="281" r:id="rId31"/>
    <p:sldId id="282" r:id="rId32"/>
    <p:sldId id="283" r:id="rId33"/>
    <p:sldId id="284" r:id="rId34"/>
    <p:sldId id="293" r:id="rId3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9" d="100"/>
          <a:sy n="59" d="100"/>
        </p:scale>
        <p:origin x="-168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E23D6E-CF96-4DCE-A85C-8E9EC70B4EEA}" type="doc">
      <dgm:prSet loTypeId="urn:microsoft.com/office/officeart/2005/8/layout/radial6" loCatId="relationship" qsTypeId="urn:microsoft.com/office/officeart/2005/8/quickstyle/3d1" qsCatId="3D" csTypeId="urn:microsoft.com/office/officeart/2005/8/colors/accent1_2" csCatId="accent1" phldr="1"/>
      <dgm:spPr/>
      <dgm:t>
        <a:bodyPr/>
        <a:lstStyle/>
        <a:p>
          <a:endParaRPr lang="ru-RU"/>
        </a:p>
      </dgm:t>
    </dgm:pt>
    <dgm:pt modelId="{3D85F376-72E3-4AC9-9067-3B71D40B6BA4}">
      <dgm:prSet phldrT="[Текст]" custT="1"/>
      <dgm:spPr/>
      <dgm:t>
        <a:bodyPr/>
        <a:lstStyle/>
        <a:p>
          <a:r>
            <a:rPr lang="uk-UA" sz="3200" b="1" dirty="0" smtClean="0"/>
            <a:t>Види заяв по суті справи</a:t>
          </a:r>
          <a:endParaRPr lang="ru-RU" sz="3200" b="1" dirty="0"/>
        </a:p>
      </dgm:t>
    </dgm:pt>
    <dgm:pt modelId="{955FC642-EC10-4564-8879-BA75171E56D6}" type="parTrans" cxnId="{F2DCBC1B-20BF-4A41-A1D5-2B34C5F8B999}">
      <dgm:prSet/>
      <dgm:spPr/>
      <dgm:t>
        <a:bodyPr/>
        <a:lstStyle/>
        <a:p>
          <a:endParaRPr lang="ru-RU"/>
        </a:p>
      </dgm:t>
    </dgm:pt>
    <dgm:pt modelId="{69044A28-7E5F-49D4-9E4A-BB953DCF0F4C}" type="sibTrans" cxnId="{F2DCBC1B-20BF-4A41-A1D5-2B34C5F8B999}">
      <dgm:prSet/>
      <dgm:spPr/>
      <dgm:t>
        <a:bodyPr/>
        <a:lstStyle/>
        <a:p>
          <a:endParaRPr lang="ru-RU"/>
        </a:p>
      </dgm:t>
    </dgm:pt>
    <dgm:pt modelId="{8188C24D-DBCB-44E6-8932-684E896EFD68}">
      <dgm:prSet phldrT="[Текст]" custT="1"/>
      <dgm:spPr/>
      <dgm:t>
        <a:bodyPr/>
        <a:lstStyle/>
        <a:p>
          <a:r>
            <a:rPr lang="uk-UA" sz="2000" b="1" dirty="0" smtClean="0"/>
            <a:t>позовна заява</a:t>
          </a:r>
          <a:endParaRPr lang="ru-RU" sz="2000" b="1" dirty="0"/>
        </a:p>
      </dgm:t>
    </dgm:pt>
    <dgm:pt modelId="{9D25A689-A82C-4D43-AF87-1C53F47C3702}" type="parTrans" cxnId="{5D14F335-188D-4D9F-B648-EFD6E5D6AF17}">
      <dgm:prSet/>
      <dgm:spPr/>
      <dgm:t>
        <a:bodyPr/>
        <a:lstStyle/>
        <a:p>
          <a:endParaRPr lang="ru-RU"/>
        </a:p>
      </dgm:t>
    </dgm:pt>
    <dgm:pt modelId="{3E2D2879-874A-4D6A-A2A1-9B42B21E8848}" type="sibTrans" cxnId="{5D14F335-188D-4D9F-B648-EFD6E5D6AF17}">
      <dgm:prSet/>
      <dgm:spPr/>
      <dgm:t>
        <a:bodyPr/>
        <a:lstStyle/>
        <a:p>
          <a:endParaRPr lang="ru-RU"/>
        </a:p>
      </dgm:t>
    </dgm:pt>
    <dgm:pt modelId="{3303CD65-D1CE-43C8-B5D3-EB91448E61E8}">
      <dgm:prSet phldrT="[Текст]" custT="1"/>
      <dgm:spPr/>
      <dgm:t>
        <a:bodyPr/>
        <a:lstStyle/>
        <a:p>
          <a:r>
            <a:rPr lang="uk-UA" sz="2000" dirty="0" smtClean="0"/>
            <a:t>відповідь на відзив</a:t>
          </a:r>
          <a:endParaRPr lang="ru-RU" sz="2000" dirty="0"/>
        </a:p>
      </dgm:t>
    </dgm:pt>
    <dgm:pt modelId="{8C82E31E-296B-40F3-BB7D-80CDD6EB7FD0}" type="parTrans" cxnId="{6D3B0D81-11E3-48DF-84AE-495977872190}">
      <dgm:prSet/>
      <dgm:spPr/>
      <dgm:t>
        <a:bodyPr/>
        <a:lstStyle/>
        <a:p>
          <a:endParaRPr lang="ru-RU"/>
        </a:p>
      </dgm:t>
    </dgm:pt>
    <dgm:pt modelId="{0FFC7A45-378B-4A0C-A1A6-3796DF83360F}" type="sibTrans" cxnId="{6D3B0D81-11E3-48DF-84AE-495977872190}">
      <dgm:prSet/>
      <dgm:spPr/>
      <dgm:t>
        <a:bodyPr/>
        <a:lstStyle/>
        <a:p>
          <a:endParaRPr lang="ru-RU"/>
        </a:p>
      </dgm:t>
    </dgm:pt>
    <dgm:pt modelId="{771FD550-3DA6-421D-A561-559C0BA8C540}">
      <dgm:prSet phldrT="[Текст]" custT="1"/>
      <dgm:spPr/>
      <dgm:t>
        <a:bodyPr/>
        <a:lstStyle/>
        <a:p>
          <a:r>
            <a:rPr lang="uk-UA" sz="2000" b="1" dirty="0" smtClean="0"/>
            <a:t>заперечення</a:t>
          </a:r>
          <a:endParaRPr lang="ru-RU" sz="2000" b="1" dirty="0"/>
        </a:p>
      </dgm:t>
    </dgm:pt>
    <dgm:pt modelId="{ED1E5CBD-90C1-4359-A3B6-24BEFA7F0283}" type="parTrans" cxnId="{09844201-EA4D-404F-905A-A1E4E4A82363}">
      <dgm:prSet/>
      <dgm:spPr/>
      <dgm:t>
        <a:bodyPr/>
        <a:lstStyle/>
        <a:p>
          <a:endParaRPr lang="ru-RU"/>
        </a:p>
      </dgm:t>
    </dgm:pt>
    <dgm:pt modelId="{00109930-B090-46A1-8C5D-5B1E799B5952}" type="sibTrans" cxnId="{09844201-EA4D-404F-905A-A1E4E4A82363}">
      <dgm:prSet/>
      <dgm:spPr/>
      <dgm:t>
        <a:bodyPr/>
        <a:lstStyle/>
        <a:p>
          <a:endParaRPr lang="ru-RU"/>
        </a:p>
      </dgm:t>
    </dgm:pt>
    <dgm:pt modelId="{99FD9092-F1B0-49C0-8DEA-B6D83861BD4B}">
      <dgm:prSet phldrT="[Текст]" custT="1"/>
      <dgm:spPr/>
      <dgm:t>
        <a:bodyPr/>
        <a:lstStyle/>
        <a:p>
          <a:r>
            <a:rPr lang="uk-UA" sz="2000" b="1" dirty="0" smtClean="0"/>
            <a:t>пояснення третьої особи</a:t>
          </a:r>
          <a:endParaRPr lang="ru-RU" sz="2000" b="1" dirty="0"/>
        </a:p>
      </dgm:t>
    </dgm:pt>
    <dgm:pt modelId="{185D04ED-A53A-48CB-AED4-3765C474E542}" type="parTrans" cxnId="{11EB712C-96E6-44D6-8BF8-59073311111D}">
      <dgm:prSet/>
      <dgm:spPr/>
      <dgm:t>
        <a:bodyPr/>
        <a:lstStyle/>
        <a:p>
          <a:endParaRPr lang="ru-RU"/>
        </a:p>
      </dgm:t>
    </dgm:pt>
    <dgm:pt modelId="{F0C8AEFF-C5C9-4C3C-AA28-02DABA4B2964}" type="sibTrans" cxnId="{11EB712C-96E6-44D6-8BF8-59073311111D}">
      <dgm:prSet/>
      <dgm:spPr/>
      <dgm:t>
        <a:bodyPr/>
        <a:lstStyle/>
        <a:p>
          <a:endParaRPr lang="ru-RU"/>
        </a:p>
      </dgm:t>
    </dgm:pt>
    <dgm:pt modelId="{B63F81B7-9227-40AE-9FDB-8C9485ABFC51}">
      <dgm:prSet custT="1"/>
      <dgm:spPr/>
      <dgm:t>
        <a:bodyPr/>
        <a:lstStyle/>
        <a:p>
          <a:r>
            <a:rPr lang="uk-UA" sz="2000" b="1" dirty="0" smtClean="0"/>
            <a:t>відзив на позов</a:t>
          </a:r>
          <a:endParaRPr lang="ru-RU" sz="2000" b="1" dirty="0"/>
        </a:p>
      </dgm:t>
    </dgm:pt>
    <dgm:pt modelId="{EAC7D7A7-D65C-4C15-AA3B-2B714D79E010}" type="parTrans" cxnId="{711C070C-D08C-4F3B-8D11-1CE3428E4D69}">
      <dgm:prSet/>
      <dgm:spPr/>
      <dgm:t>
        <a:bodyPr/>
        <a:lstStyle/>
        <a:p>
          <a:endParaRPr lang="ru-RU"/>
        </a:p>
      </dgm:t>
    </dgm:pt>
    <dgm:pt modelId="{8184023C-8795-474D-A8AF-9ACCA28DAC29}" type="sibTrans" cxnId="{711C070C-D08C-4F3B-8D11-1CE3428E4D69}">
      <dgm:prSet/>
      <dgm:spPr/>
      <dgm:t>
        <a:bodyPr/>
        <a:lstStyle/>
        <a:p>
          <a:endParaRPr lang="ru-RU"/>
        </a:p>
      </dgm:t>
    </dgm:pt>
    <dgm:pt modelId="{B5E71DAD-BF5C-4052-96E8-927B22E59ADF}" type="pres">
      <dgm:prSet presAssocID="{4FE23D6E-CF96-4DCE-A85C-8E9EC70B4EEA}" presName="Name0" presStyleCnt="0">
        <dgm:presLayoutVars>
          <dgm:chMax val="1"/>
          <dgm:dir/>
          <dgm:animLvl val="ctr"/>
          <dgm:resizeHandles val="exact"/>
        </dgm:presLayoutVars>
      </dgm:prSet>
      <dgm:spPr/>
      <dgm:t>
        <a:bodyPr/>
        <a:lstStyle/>
        <a:p>
          <a:endParaRPr lang="ru-RU"/>
        </a:p>
      </dgm:t>
    </dgm:pt>
    <dgm:pt modelId="{31F9F322-97DC-48E9-A173-F0BE027FB149}" type="pres">
      <dgm:prSet presAssocID="{3D85F376-72E3-4AC9-9067-3B71D40B6BA4}" presName="centerShape" presStyleLbl="node0" presStyleIdx="0" presStyleCnt="1" custScaleX="122695" custLinFactNeighborX="1481" custLinFactNeighborY="-4490"/>
      <dgm:spPr/>
      <dgm:t>
        <a:bodyPr/>
        <a:lstStyle/>
        <a:p>
          <a:endParaRPr lang="ru-RU"/>
        </a:p>
      </dgm:t>
    </dgm:pt>
    <dgm:pt modelId="{1561C1A1-DFCA-49CB-95AA-790BF8AA8C5C}" type="pres">
      <dgm:prSet presAssocID="{8188C24D-DBCB-44E6-8932-684E896EFD68}" presName="node" presStyleLbl="node1" presStyleIdx="0" presStyleCnt="5" custScaleX="133704" custRadScaleRad="101229" custRadScaleInc="16599">
        <dgm:presLayoutVars>
          <dgm:bulletEnabled val="1"/>
        </dgm:presLayoutVars>
      </dgm:prSet>
      <dgm:spPr/>
      <dgm:t>
        <a:bodyPr/>
        <a:lstStyle/>
        <a:p>
          <a:endParaRPr lang="ru-RU"/>
        </a:p>
      </dgm:t>
    </dgm:pt>
    <dgm:pt modelId="{74D93378-72DB-4B9F-8394-975C418BD4A6}" type="pres">
      <dgm:prSet presAssocID="{8188C24D-DBCB-44E6-8932-684E896EFD68}" presName="dummy" presStyleCnt="0"/>
      <dgm:spPr/>
      <dgm:t>
        <a:bodyPr/>
        <a:lstStyle/>
        <a:p>
          <a:endParaRPr lang="ru-RU"/>
        </a:p>
      </dgm:t>
    </dgm:pt>
    <dgm:pt modelId="{A1D7996B-4266-4955-A8DE-EB966FE0C70A}" type="pres">
      <dgm:prSet presAssocID="{3E2D2879-874A-4D6A-A2A1-9B42B21E8848}" presName="sibTrans" presStyleLbl="sibTrans2D1" presStyleIdx="0" presStyleCnt="5"/>
      <dgm:spPr/>
      <dgm:t>
        <a:bodyPr/>
        <a:lstStyle/>
        <a:p>
          <a:endParaRPr lang="ru-RU"/>
        </a:p>
      </dgm:t>
    </dgm:pt>
    <dgm:pt modelId="{9A18299E-991F-4939-8851-35411CD63CDF}" type="pres">
      <dgm:prSet presAssocID="{B63F81B7-9227-40AE-9FDB-8C9485ABFC51}" presName="node" presStyleLbl="node1" presStyleIdx="1" presStyleCnt="5" custScaleX="122473" custRadScaleRad="126849" custRadScaleInc="18176">
        <dgm:presLayoutVars>
          <dgm:bulletEnabled val="1"/>
        </dgm:presLayoutVars>
      </dgm:prSet>
      <dgm:spPr/>
      <dgm:t>
        <a:bodyPr/>
        <a:lstStyle/>
        <a:p>
          <a:endParaRPr lang="ru-RU"/>
        </a:p>
      </dgm:t>
    </dgm:pt>
    <dgm:pt modelId="{A020CE1D-E2F6-4FA1-B75A-09A79E991BA5}" type="pres">
      <dgm:prSet presAssocID="{B63F81B7-9227-40AE-9FDB-8C9485ABFC51}" presName="dummy" presStyleCnt="0"/>
      <dgm:spPr/>
      <dgm:t>
        <a:bodyPr/>
        <a:lstStyle/>
        <a:p>
          <a:endParaRPr lang="ru-RU"/>
        </a:p>
      </dgm:t>
    </dgm:pt>
    <dgm:pt modelId="{12A17CBB-BBF3-4AAA-BEB6-830AC0FD434C}" type="pres">
      <dgm:prSet presAssocID="{8184023C-8795-474D-A8AF-9ACCA28DAC29}" presName="sibTrans" presStyleLbl="sibTrans2D1" presStyleIdx="1" presStyleCnt="5"/>
      <dgm:spPr/>
      <dgm:t>
        <a:bodyPr/>
        <a:lstStyle/>
        <a:p>
          <a:endParaRPr lang="ru-RU"/>
        </a:p>
      </dgm:t>
    </dgm:pt>
    <dgm:pt modelId="{C6F41488-9812-4D51-91D2-56C5977E699A}" type="pres">
      <dgm:prSet presAssocID="{3303CD65-D1CE-43C8-B5D3-EB91448E61E8}" presName="node" presStyleLbl="node1" presStyleIdx="2" presStyleCnt="5" custScaleX="142694" custRadScaleRad="115793" custRadScaleInc="-43866">
        <dgm:presLayoutVars>
          <dgm:bulletEnabled val="1"/>
        </dgm:presLayoutVars>
      </dgm:prSet>
      <dgm:spPr/>
      <dgm:t>
        <a:bodyPr/>
        <a:lstStyle/>
        <a:p>
          <a:endParaRPr lang="ru-RU"/>
        </a:p>
      </dgm:t>
    </dgm:pt>
    <dgm:pt modelId="{960DBFC9-B714-4073-95C8-18BC703B0552}" type="pres">
      <dgm:prSet presAssocID="{3303CD65-D1CE-43C8-B5D3-EB91448E61E8}" presName="dummy" presStyleCnt="0"/>
      <dgm:spPr/>
      <dgm:t>
        <a:bodyPr/>
        <a:lstStyle/>
        <a:p>
          <a:endParaRPr lang="ru-RU"/>
        </a:p>
      </dgm:t>
    </dgm:pt>
    <dgm:pt modelId="{A36C25B0-5CB3-4A3F-867B-5602E79AEBE2}" type="pres">
      <dgm:prSet presAssocID="{0FFC7A45-378B-4A0C-A1A6-3796DF83360F}" presName="sibTrans" presStyleLbl="sibTrans2D1" presStyleIdx="2" presStyleCnt="5" custLinFactNeighborX="-1529" custLinFactNeighborY="-8414"/>
      <dgm:spPr/>
      <dgm:t>
        <a:bodyPr/>
        <a:lstStyle/>
        <a:p>
          <a:endParaRPr lang="ru-RU"/>
        </a:p>
      </dgm:t>
    </dgm:pt>
    <dgm:pt modelId="{B8E611C8-F5DB-416B-A5C7-0733ED9E29BD}" type="pres">
      <dgm:prSet presAssocID="{771FD550-3DA6-421D-A561-559C0BA8C540}" presName="node" presStyleLbl="node1" presStyleIdx="3" presStyleCnt="5" custScaleX="151682" custScaleY="117977" custRadScaleRad="102448" custRadScaleInc="9008">
        <dgm:presLayoutVars>
          <dgm:bulletEnabled val="1"/>
        </dgm:presLayoutVars>
      </dgm:prSet>
      <dgm:spPr/>
      <dgm:t>
        <a:bodyPr/>
        <a:lstStyle/>
        <a:p>
          <a:endParaRPr lang="ru-RU"/>
        </a:p>
      </dgm:t>
    </dgm:pt>
    <dgm:pt modelId="{6E5E15CD-188C-4D56-8280-418C5E6ABA2D}" type="pres">
      <dgm:prSet presAssocID="{771FD550-3DA6-421D-A561-559C0BA8C540}" presName="dummy" presStyleCnt="0"/>
      <dgm:spPr/>
      <dgm:t>
        <a:bodyPr/>
        <a:lstStyle/>
        <a:p>
          <a:endParaRPr lang="ru-RU"/>
        </a:p>
      </dgm:t>
    </dgm:pt>
    <dgm:pt modelId="{377CE7B2-FA18-4E39-8943-635DE0378AEB}" type="pres">
      <dgm:prSet presAssocID="{00109930-B090-46A1-8C5D-5B1E799B5952}" presName="sibTrans" presStyleLbl="sibTrans2D1" presStyleIdx="3" presStyleCnt="5"/>
      <dgm:spPr/>
      <dgm:t>
        <a:bodyPr/>
        <a:lstStyle/>
        <a:p>
          <a:endParaRPr lang="ru-RU"/>
        </a:p>
      </dgm:t>
    </dgm:pt>
    <dgm:pt modelId="{4F6D87DD-EA8C-4C41-A1D0-C5348B961E0F}" type="pres">
      <dgm:prSet presAssocID="{99FD9092-F1B0-49C0-8DEA-B6D83861BD4B}" presName="node" presStyleLbl="node1" presStyleIdx="4" presStyleCnt="5" custScaleX="126965" custRadScaleRad="120915" custRadScaleInc="-11089">
        <dgm:presLayoutVars>
          <dgm:bulletEnabled val="1"/>
        </dgm:presLayoutVars>
      </dgm:prSet>
      <dgm:spPr/>
      <dgm:t>
        <a:bodyPr/>
        <a:lstStyle/>
        <a:p>
          <a:endParaRPr lang="ru-RU"/>
        </a:p>
      </dgm:t>
    </dgm:pt>
    <dgm:pt modelId="{B008B1CA-084A-4729-9034-B029D2B52E09}" type="pres">
      <dgm:prSet presAssocID="{99FD9092-F1B0-49C0-8DEA-B6D83861BD4B}" presName="dummy" presStyleCnt="0"/>
      <dgm:spPr/>
      <dgm:t>
        <a:bodyPr/>
        <a:lstStyle/>
        <a:p>
          <a:endParaRPr lang="ru-RU"/>
        </a:p>
      </dgm:t>
    </dgm:pt>
    <dgm:pt modelId="{D3422A94-E6AC-4D1D-86D2-E7DDA7D3F702}" type="pres">
      <dgm:prSet presAssocID="{F0C8AEFF-C5C9-4C3C-AA28-02DABA4B2964}" presName="sibTrans" presStyleLbl="sibTrans2D1" presStyleIdx="4" presStyleCnt="5" custAng="0" custScaleX="102696" custScaleY="98141"/>
      <dgm:spPr/>
      <dgm:t>
        <a:bodyPr/>
        <a:lstStyle/>
        <a:p>
          <a:endParaRPr lang="ru-RU"/>
        </a:p>
      </dgm:t>
    </dgm:pt>
  </dgm:ptLst>
  <dgm:cxnLst>
    <dgm:cxn modelId="{A6258EAF-902B-4BAC-96FF-CC1A41D9C319}" type="presOf" srcId="{3D85F376-72E3-4AC9-9067-3B71D40B6BA4}" destId="{31F9F322-97DC-48E9-A173-F0BE027FB149}" srcOrd="0" destOrd="0" presId="urn:microsoft.com/office/officeart/2005/8/layout/radial6"/>
    <dgm:cxn modelId="{2C4F738E-4AFC-4E73-B5C9-FE6132B0BC38}" type="presOf" srcId="{3303CD65-D1CE-43C8-B5D3-EB91448E61E8}" destId="{C6F41488-9812-4D51-91D2-56C5977E699A}" srcOrd="0" destOrd="0" presId="urn:microsoft.com/office/officeart/2005/8/layout/radial6"/>
    <dgm:cxn modelId="{3DD4488A-4DD8-4BBA-BEAF-296FCCF223F7}" type="presOf" srcId="{F0C8AEFF-C5C9-4C3C-AA28-02DABA4B2964}" destId="{D3422A94-E6AC-4D1D-86D2-E7DDA7D3F702}" srcOrd="0" destOrd="0" presId="urn:microsoft.com/office/officeart/2005/8/layout/radial6"/>
    <dgm:cxn modelId="{337AF11B-02EC-4C6C-AD48-84A7EE84DF83}" type="presOf" srcId="{B63F81B7-9227-40AE-9FDB-8C9485ABFC51}" destId="{9A18299E-991F-4939-8851-35411CD63CDF}" srcOrd="0" destOrd="0" presId="urn:microsoft.com/office/officeart/2005/8/layout/radial6"/>
    <dgm:cxn modelId="{F2DCBC1B-20BF-4A41-A1D5-2B34C5F8B999}" srcId="{4FE23D6E-CF96-4DCE-A85C-8E9EC70B4EEA}" destId="{3D85F376-72E3-4AC9-9067-3B71D40B6BA4}" srcOrd="0" destOrd="0" parTransId="{955FC642-EC10-4564-8879-BA75171E56D6}" sibTransId="{69044A28-7E5F-49D4-9E4A-BB953DCF0F4C}"/>
    <dgm:cxn modelId="{1E209C37-FA16-4646-84B7-8C0EDDEC3406}" type="presOf" srcId="{00109930-B090-46A1-8C5D-5B1E799B5952}" destId="{377CE7B2-FA18-4E39-8943-635DE0378AEB}" srcOrd="0" destOrd="0" presId="urn:microsoft.com/office/officeart/2005/8/layout/radial6"/>
    <dgm:cxn modelId="{D9FB688E-7AB6-4F7D-B174-DAC4830164AB}" type="presOf" srcId="{4FE23D6E-CF96-4DCE-A85C-8E9EC70B4EEA}" destId="{B5E71DAD-BF5C-4052-96E8-927B22E59ADF}" srcOrd="0" destOrd="0" presId="urn:microsoft.com/office/officeart/2005/8/layout/radial6"/>
    <dgm:cxn modelId="{11EB712C-96E6-44D6-8BF8-59073311111D}" srcId="{3D85F376-72E3-4AC9-9067-3B71D40B6BA4}" destId="{99FD9092-F1B0-49C0-8DEA-B6D83861BD4B}" srcOrd="4" destOrd="0" parTransId="{185D04ED-A53A-48CB-AED4-3765C474E542}" sibTransId="{F0C8AEFF-C5C9-4C3C-AA28-02DABA4B2964}"/>
    <dgm:cxn modelId="{5D14F335-188D-4D9F-B648-EFD6E5D6AF17}" srcId="{3D85F376-72E3-4AC9-9067-3B71D40B6BA4}" destId="{8188C24D-DBCB-44E6-8932-684E896EFD68}" srcOrd="0" destOrd="0" parTransId="{9D25A689-A82C-4D43-AF87-1C53F47C3702}" sibTransId="{3E2D2879-874A-4D6A-A2A1-9B42B21E8848}"/>
    <dgm:cxn modelId="{F874837E-6F22-4F92-9E32-16020609E9D7}" type="presOf" srcId="{8188C24D-DBCB-44E6-8932-684E896EFD68}" destId="{1561C1A1-DFCA-49CB-95AA-790BF8AA8C5C}" srcOrd="0" destOrd="0" presId="urn:microsoft.com/office/officeart/2005/8/layout/radial6"/>
    <dgm:cxn modelId="{28E3B664-9C1D-4456-BA29-FAE50E9A2083}" type="presOf" srcId="{0FFC7A45-378B-4A0C-A1A6-3796DF83360F}" destId="{A36C25B0-5CB3-4A3F-867B-5602E79AEBE2}" srcOrd="0" destOrd="0" presId="urn:microsoft.com/office/officeart/2005/8/layout/radial6"/>
    <dgm:cxn modelId="{711C070C-D08C-4F3B-8D11-1CE3428E4D69}" srcId="{3D85F376-72E3-4AC9-9067-3B71D40B6BA4}" destId="{B63F81B7-9227-40AE-9FDB-8C9485ABFC51}" srcOrd="1" destOrd="0" parTransId="{EAC7D7A7-D65C-4C15-AA3B-2B714D79E010}" sibTransId="{8184023C-8795-474D-A8AF-9ACCA28DAC29}"/>
    <dgm:cxn modelId="{09844201-EA4D-404F-905A-A1E4E4A82363}" srcId="{3D85F376-72E3-4AC9-9067-3B71D40B6BA4}" destId="{771FD550-3DA6-421D-A561-559C0BA8C540}" srcOrd="3" destOrd="0" parTransId="{ED1E5CBD-90C1-4359-A3B6-24BEFA7F0283}" sibTransId="{00109930-B090-46A1-8C5D-5B1E799B5952}"/>
    <dgm:cxn modelId="{6D3B0D81-11E3-48DF-84AE-495977872190}" srcId="{3D85F376-72E3-4AC9-9067-3B71D40B6BA4}" destId="{3303CD65-D1CE-43C8-B5D3-EB91448E61E8}" srcOrd="2" destOrd="0" parTransId="{8C82E31E-296B-40F3-BB7D-80CDD6EB7FD0}" sibTransId="{0FFC7A45-378B-4A0C-A1A6-3796DF83360F}"/>
    <dgm:cxn modelId="{94C1160B-E9F3-4DDB-AB28-65976C2C332C}" type="presOf" srcId="{3E2D2879-874A-4D6A-A2A1-9B42B21E8848}" destId="{A1D7996B-4266-4955-A8DE-EB966FE0C70A}" srcOrd="0" destOrd="0" presId="urn:microsoft.com/office/officeart/2005/8/layout/radial6"/>
    <dgm:cxn modelId="{F4FEF956-C210-4E4E-8C0A-09C1CE5360B6}" type="presOf" srcId="{99FD9092-F1B0-49C0-8DEA-B6D83861BD4B}" destId="{4F6D87DD-EA8C-4C41-A1D0-C5348B961E0F}" srcOrd="0" destOrd="0" presId="urn:microsoft.com/office/officeart/2005/8/layout/radial6"/>
    <dgm:cxn modelId="{B162D946-866F-42F3-8FFA-B18E97E96B1B}" type="presOf" srcId="{8184023C-8795-474D-A8AF-9ACCA28DAC29}" destId="{12A17CBB-BBF3-4AAA-BEB6-830AC0FD434C}" srcOrd="0" destOrd="0" presId="urn:microsoft.com/office/officeart/2005/8/layout/radial6"/>
    <dgm:cxn modelId="{785559BD-579B-44EB-8D27-338F09F16CAA}" type="presOf" srcId="{771FD550-3DA6-421D-A561-559C0BA8C540}" destId="{B8E611C8-F5DB-416B-A5C7-0733ED9E29BD}" srcOrd="0" destOrd="0" presId="urn:microsoft.com/office/officeart/2005/8/layout/radial6"/>
    <dgm:cxn modelId="{E66214C1-E80E-44AE-98EC-0558FA323F9D}" type="presParOf" srcId="{B5E71DAD-BF5C-4052-96E8-927B22E59ADF}" destId="{31F9F322-97DC-48E9-A173-F0BE027FB149}" srcOrd="0" destOrd="0" presId="urn:microsoft.com/office/officeart/2005/8/layout/radial6"/>
    <dgm:cxn modelId="{AD5B7B60-6CFF-4838-B8B9-1BAA6726AEC4}" type="presParOf" srcId="{B5E71DAD-BF5C-4052-96E8-927B22E59ADF}" destId="{1561C1A1-DFCA-49CB-95AA-790BF8AA8C5C}" srcOrd="1" destOrd="0" presId="urn:microsoft.com/office/officeart/2005/8/layout/radial6"/>
    <dgm:cxn modelId="{7206688A-05C0-4FE0-9876-403A06D0810B}" type="presParOf" srcId="{B5E71DAD-BF5C-4052-96E8-927B22E59ADF}" destId="{74D93378-72DB-4B9F-8394-975C418BD4A6}" srcOrd="2" destOrd="0" presId="urn:microsoft.com/office/officeart/2005/8/layout/radial6"/>
    <dgm:cxn modelId="{7E8300F0-1FCC-4DBA-A888-D9091549351B}" type="presParOf" srcId="{B5E71DAD-BF5C-4052-96E8-927B22E59ADF}" destId="{A1D7996B-4266-4955-A8DE-EB966FE0C70A}" srcOrd="3" destOrd="0" presId="urn:microsoft.com/office/officeart/2005/8/layout/radial6"/>
    <dgm:cxn modelId="{303B80E8-6415-459D-9D88-0B8C76B0F256}" type="presParOf" srcId="{B5E71DAD-BF5C-4052-96E8-927B22E59ADF}" destId="{9A18299E-991F-4939-8851-35411CD63CDF}" srcOrd="4" destOrd="0" presId="urn:microsoft.com/office/officeart/2005/8/layout/radial6"/>
    <dgm:cxn modelId="{45C65EAA-EACB-4395-BC34-82518DDA0CB2}" type="presParOf" srcId="{B5E71DAD-BF5C-4052-96E8-927B22E59ADF}" destId="{A020CE1D-E2F6-4FA1-B75A-09A79E991BA5}" srcOrd="5" destOrd="0" presId="urn:microsoft.com/office/officeart/2005/8/layout/radial6"/>
    <dgm:cxn modelId="{14763966-719F-434C-AB32-A425D32F348B}" type="presParOf" srcId="{B5E71DAD-BF5C-4052-96E8-927B22E59ADF}" destId="{12A17CBB-BBF3-4AAA-BEB6-830AC0FD434C}" srcOrd="6" destOrd="0" presId="urn:microsoft.com/office/officeart/2005/8/layout/radial6"/>
    <dgm:cxn modelId="{B5C9B555-4CF2-45B1-B653-21DDE335EF41}" type="presParOf" srcId="{B5E71DAD-BF5C-4052-96E8-927B22E59ADF}" destId="{C6F41488-9812-4D51-91D2-56C5977E699A}" srcOrd="7" destOrd="0" presId="urn:microsoft.com/office/officeart/2005/8/layout/radial6"/>
    <dgm:cxn modelId="{3FB8D808-69B9-4890-AD3C-215F8120B9C2}" type="presParOf" srcId="{B5E71DAD-BF5C-4052-96E8-927B22E59ADF}" destId="{960DBFC9-B714-4073-95C8-18BC703B0552}" srcOrd="8" destOrd="0" presId="urn:microsoft.com/office/officeart/2005/8/layout/radial6"/>
    <dgm:cxn modelId="{084B30CF-2F63-4F00-8ED3-BC75B0095928}" type="presParOf" srcId="{B5E71DAD-BF5C-4052-96E8-927B22E59ADF}" destId="{A36C25B0-5CB3-4A3F-867B-5602E79AEBE2}" srcOrd="9" destOrd="0" presId="urn:microsoft.com/office/officeart/2005/8/layout/radial6"/>
    <dgm:cxn modelId="{F6C153FC-2D1B-4565-83A4-C80310664271}" type="presParOf" srcId="{B5E71DAD-BF5C-4052-96E8-927B22E59ADF}" destId="{B8E611C8-F5DB-416B-A5C7-0733ED9E29BD}" srcOrd="10" destOrd="0" presId="urn:microsoft.com/office/officeart/2005/8/layout/radial6"/>
    <dgm:cxn modelId="{EE6543A6-5B02-4565-8D9D-012FDED456E3}" type="presParOf" srcId="{B5E71DAD-BF5C-4052-96E8-927B22E59ADF}" destId="{6E5E15CD-188C-4D56-8280-418C5E6ABA2D}" srcOrd="11" destOrd="0" presId="urn:microsoft.com/office/officeart/2005/8/layout/radial6"/>
    <dgm:cxn modelId="{7E94C3AA-764C-40A6-B5FB-74C632C0DA57}" type="presParOf" srcId="{B5E71DAD-BF5C-4052-96E8-927B22E59ADF}" destId="{377CE7B2-FA18-4E39-8943-635DE0378AEB}" srcOrd="12" destOrd="0" presId="urn:microsoft.com/office/officeart/2005/8/layout/radial6"/>
    <dgm:cxn modelId="{4C5DF66E-9A50-424E-A403-CFDFAF49E4DB}" type="presParOf" srcId="{B5E71DAD-BF5C-4052-96E8-927B22E59ADF}" destId="{4F6D87DD-EA8C-4C41-A1D0-C5348B961E0F}" srcOrd="13" destOrd="0" presId="urn:microsoft.com/office/officeart/2005/8/layout/radial6"/>
    <dgm:cxn modelId="{0639F1C6-B7F1-4E68-890B-734A48345507}" type="presParOf" srcId="{B5E71DAD-BF5C-4052-96E8-927B22E59ADF}" destId="{B008B1CA-084A-4729-9034-B029D2B52E09}" srcOrd="14" destOrd="0" presId="urn:microsoft.com/office/officeart/2005/8/layout/radial6"/>
    <dgm:cxn modelId="{CDE52D27-11D3-43FA-8420-8845A4004A3A}" type="presParOf" srcId="{B5E71DAD-BF5C-4052-96E8-927B22E59ADF}" destId="{D3422A94-E6AC-4D1D-86D2-E7DDA7D3F702}"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422A94-E6AC-4D1D-86D2-E7DDA7D3F702}">
      <dsp:nvSpPr>
        <dsp:cNvPr id="0" name=""/>
        <dsp:cNvSpPr/>
      </dsp:nvSpPr>
      <dsp:spPr>
        <a:xfrm>
          <a:off x="1316540" y="646726"/>
          <a:ext cx="5112548" cy="4885785"/>
        </a:xfrm>
        <a:prstGeom prst="blockArc">
          <a:avLst>
            <a:gd name="adj1" fmla="val 11778550"/>
            <a:gd name="adj2" fmla="val 17163609"/>
            <a:gd name="adj3" fmla="val 4634"/>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377CE7B2-FA18-4E39-8943-635DE0378AEB}">
      <dsp:nvSpPr>
        <dsp:cNvPr id="0" name=""/>
        <dsp:cNvSpPr/>
      </dsp:nvSpPr>
      <dsp:spPr>
        <a:xfrm>
          <a:off x="1417623" y="471273"/>
          <a:ext cx="4978332" cy="4978332"/>
        </a:xfrm>
        <a:prstGeom prst="blockArc">
          <a:avLst>
            <a:gd name="adj1" fmla="val 6968782"/>
            <a:gd name="adj2" fmla="val 11589677"/>
            <a:gd name="adj3" fmla="val 4634"/>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A36C25B0-5CB3-4A3F-867B-5602E79AEBE2}">
      <dsp:nvSpPr>
        <dsp:cNvPr id="0" name=""/>
        <dsp:cNvSpPr/>
      </dsp:nvSpPr>
      <dsp:spPr>
        <a:xfrm>
          <a:off x="2051340" y="580059"/>
          <a:ext cx="4978332" cy="4978332"/>
        </a:xfrm>
        <a:prstGeom prst="blockArc">
          <a:avLst>
            <a:gd name="adj1" fmla="val 2532375"/>
            <a:gd name="adj2" fmla="val 8226291"/>
            <a:gd name="adj3" fmla="val 4634"/>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12A17CBB-BBF3-4AAA-BEB6-830AC0FD434C}">
      <dsp:nvSpPr>
        <dsp:cNvPr id="0" name=""/>
        <dsp:cNvSpPr/>
      </dsp:nvSpPr>
      <dsp:spPr>
        <a:xfrm>
          <a:off x="2544021" y="633602"/>
          <a:ext cx="4978332" cy="4978332"/>
        </a:xfrm>
        <a:prstGeom prst="blockArc">
          <a:avLst>
            <a:gd name="adj1" fmla="val 20646951"/>
            <a:gd name="adj2" fmla="val 3317450"/>
            <a:gd name="adj3" fmla="val 4634"/>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A1D7996B-4266-4955-A8DE-EB966FE0C70A}">
      <dsp:nvSpPr>
        <dsp:cNvPr id="0" name=""/>
        <dsp:cNvSpPr/>
      </dsp:nvSpPr>
      <dsp:spPr>
        <a:xfrm>
          <a:off x="2547366" y="645246"/>
          <a:ext cx="4978332" cy="4978332"/>
        </a:xfrm>
        <a:prstGeom prst="blockArc">
          <a:avLst>
            <a:gd name="adj1" fmla="val 15500914"/>
            <a:gd name="adj2" fmla="val 20629821"/>
            <a:gd name="adj3" fmla="val 4634"/>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31F9F322-97DC-48E9-A173-F0BE027FB149}">
      <dsp:nvSpPr>
        <dsp:cNvPr id="0" name=""/>
        <dsp:cNvSpPr/>
      </dsp:nvSpPr>
      <dsp:spPr>
        <a:xfrm>
          <a:off x="3042341" y="1821740"/>
          <a:ext cx="2808311" cy="2288855"/>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uk-UA" sz="3200" b="1" kern="1200" dirty="0" smtClean="0"/>
            <a:t>Види заяв по суті справи</a:t>
          </a:r>
          <a:endParaRPr lang="ru-RU" sz="3200" b="1" kern="1200" dirty="0"/>
        </a:p>
      </dsp:txBody>
      <dsp:txXfrm>
        <a:off x="3453609" y="2156935"/>
        <a:ext cx="1985775" cy="1618465"/>
      </dsp:txXfrm>
    </dsp:sp>
    <dsp:sp modelId="{1561C1A1-DFCA-49CB-95AA-790BF8AA8C5C}">
      <dsp:nvSpPr>
        <dsp:cNvPr id="0" name=""/>
        <dsp:cNvSpPr/>
      </dsp:nvSpPr>
      <dsp:spPr>
        <a:xfrm>
          <a:off x="3474375" y="-48071"/>
          <a:ext cx="2142204" cy="1602199"/>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uk-UA" sz="2000" b="1" kern="1200" dirty="0" smtClean="0"/>
            <a:t>позовна заява</a:t>
          </a:r>
          <a:endParaRPr lang="ru-RU" sz="2000" b="1" kern="1200" dirty="0"/>
        </a:p>
      </dsp:txBody>
      <dsp:txXfrm>
        <a:off x="3788094" y="186566"/>
        <a:ext cx="1514766" cy="1132925"/>
      </dsp:txXfrm>
    </dsp:sp>
    <dsp:sp modelId="{9A18299E-991F-4939-8851-35411CD63CDF}">
      <dsp:nvSpPr>
        <dsp:cNvPr id="0" name=""/>
        <dsp:cNvSpPr/>
      </dsp:nvSpPr>
      <dsp:spPr>
        <a:xfrm>
          <a:off x="6390703" y="1656187"/>
          <a:ext cx="1962261" cy="1602199"/>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uk-UA" sz="2000" b="1" kern="1200" dirty="0" smtClean="0"/>
            <a:t>відзив на позов</a:t>
          </a:r>
          <a:endParaRPr lang="ru-RU" sz="2000" b="1" kern="1200" dirty="0"/>
        </a:p>
      </dsp:txBody>
      <dsp:txXfrm>
        <a:off x="6678069" y="1890824"/>
        <a:ext cx="1387529" cy="1132925"/>
      </dsp:txXfrm>
    </dsp:sp>
    <dsp:sp modelId="{C6F41488-9812-4D51-91D2-56C5977E699A}">
      <dsp:nvSpPr>
        <dsp:cNvPr id="0" name=""/>
        <dsp:cNvSpPr/>
      </dsp:nvSpPr>
      <dsp:spPr>
        <a:xfrm>
          <a:off x="5274582" y="4320480"/>
          <a:ext cx="2286241" cy="1602199"/>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uk-UA" sz="2000" kern="1200" dirty="0" smtClean="0"/>
            <a:t>відповідь на відзив</a:t>
          </a:r>
          <a:endParaRPr lang="ru-RU" sz="2000" kern="1200" dirty="0"/>
        </a:p>
      </dsp:txBody>
      <dsp:txXfrm>
        <a:off x="5609394" y="4555117"/>
        <a:ext cx="1616617" cy="1132925"/>
      </dsp:txXfrm>
    </dsp:sp>
    <dsp:sp modelId="{B8E611C8-F5DB-416B-A5C7-0733ED9E29BD}">
      <dsp:nvSpPr>
        <dsp:cNvPr id="0" name=""/>
        <dsp:cNvSpPr/>
      </dsp:nvSpPr>
      <dsp:spPr>
        <a:xfrm>
          <a:off x="1620192" y="4198003"/>
          <a:ext cx="2430247" cy="1890226"/>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uk-UA" sz="2000" b="1" kern="1200" dirty="0" smtClean="0"/>
            <a:t>заперечення</a:t>
          </a:r>
          <a:endParaRPr lang="ru-RU" sz="2000" b="1" kern="1200" dirty="0"/>
        </a:p>
      </dsp:txBody>
      <dsp:txXfrm>
        <a:off x="1976093" y="4474820"/>
        <a:ext cx="1718445" cy="1336592"/>
      </dsp:txXfrm>
    </dsp:sp>
    <dsp:sp modelId="{4F6D87DD-EA8C-4C41-A1D0-C5348B961E0F}">
      <dsp:nvSpPr>
        <dsp:cNvPr id="0" name=""/>
        <dsp:cNvSpPr/>
      </dsp:nvSpPr>
      <dsp:spPr>
        <a:xfrm>
          <a:off x="522054" y="1605708"/>
          <a:ext cx="2034232" cy="1602199"/>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uk-UA" sz="2000" b="1" kern="1200" dirty="0" smtClean="0"/>
            <a:t>пояснення третьої особи</a:t>
          </a:r>
          <a:endParaRPr lang="ru-RU" sz="2000" b="1" kern="1200" dirty="0"/>
        </a:p>
      </dsp:txBody>
      <dsp:txXfrm>
        <a:off x="819960" y="1840345"/>
        <a:ext cx="1438420" cy="1132925"/>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3A5996-0195-45A1-A97D-9E20F1E147DF}" type="datetimeFigureOut">
              <a:rPr lang="uk-UA" smtClean="0"/>
              <a:t>15.06.2018</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3291AB-5670-426A-8D31-5CFF16D20523}" type="slidenum">
              <a:rPr lang="uk-UA" smtClean="0"/>
              <a:t>‹#›</a:t>
            </a:fld>
            <a:endParaRPr lang="uk-UA"/>
          </a:p>
        </p:txBody>
      </p:sp>
    </p:spTree>
    <p:extLst>
      <p:ext uri="{BB962C8B-B14F-4D97-AF65-F5344CB8AC3E}">
        <p14:creationId xmlns:p14="http://schemas.microsoft.com/office/powerpoint/2010/main" val="1409209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zakon3.rada.gov.ua/laws/show/1618-15/print#n6985" TargetMode="External"/><Relationship Id="rId7" Type="http://schemas.openxmlformats.org/officeDocument/2006/relationships/hyperlink" Target="http://zakon3.rada.gov.ua/laws/show/1618-15/print#n7036" TargetMode="External"/><Relationship Id="rId2" Type="http://schemas.openxmlformats.org/officeDocument/2006/relationships/slide" Target="../slides/slide24.xml"/><Relationship Id="rId1" Type="http://schemas.openxmlformats.org/officeDocument/2006/relationships/notesMaster" Target="../notesMasters/notesMaster1.xml"/><Relationship Id="rId6" Type="http://schemas.openxmlformats.org/officeDocument/2006/relationships/hyperlink" Target="http://zakon3.rada.gov.ua/laws/show/1618-15/print#n7013" TargetMode="External"/><Relationship Id="rId5" Type="http://schemas.openxmlformats.org/officeDocument/2006/relationships/hyperlink" Target="http://zakon3.rada.gov.ua/laws/show/1618-15/print#n7019" TargetMode="External"/><Relationship Id="rId4" Type="http://schemas.openxmlformats.org/officeDocument/2006/relationships/hyperlink" Target="http://zakon3.rada.gov.ua/laws/show/1618-15/print#n7004"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85B545E0-C9E4-4F58-B8C9-7F605D144142}" type="slidenum">
              <a:rPr lang="uk-UA" smtClean="0"/>
              <a:t>21</a:t>
            </a:fld>
            <a:endParaRPr lang="uk-UA"/>
          </a:p>
        </p:txBody>
      </p:sp>
    </p:spTree>
    <p:extLst>
      <p:ext uri="{BB962C8B-B14F-4D97-AF65-F5344CB8AC3E}">
        <p14:creationId xmlns:p14="http://schemas.microsoft.com/office/powerpoint/2010/main" val="1258204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uk-UA" sz="1200" b="1" i="0" u="none" strike="noStrike" kern="1200" noProof="0" dirty="0" smtClean="0">
                <a:solidFill>
                  <a:schemeClr val="tx1"/>
                </a:solidFill>
                <a:effectLst/>
                <a:latin typeface="+mn-lt"/>
                <a:ea typeface="+mn-ea"/>
                <a:cs typeface="+mn-cs"/>
              </a:rPr>
              <a:t>Стаття 134.</a:t>
            </a:r>
            <a:r>
              <a:rPr lang="uk-UA" sz="1200" b="0" i="0" kern="1200" noProof="0" dirty="0" smtClean="0">
                <a:solidFill>
                  <a:schemeClr val="tx1"/>
                </a:solidFill>
                <a:effectLst/>
                <a:latin typeface="+mn-lt"/>
                <a:ea typeface="+mn-ea"/>
                <a:cs typeface="+mn-cs"/>
              </a:rPr>
              <a:t> Попереднє визначення суми судових витрат</a:t>
            </a:r>
          </a:p>
          <a:p>
            <a:r>
              <a:rPr lang="uk-UA" sz="1200" b="0" i="0" kern="1200" noProof="0" dirty="0" smtClean="0">
                <a:solidFill>
                  <a:schemeClr val="tx1"/>
                </a:solidFill>
                <a:effectLst/>
                <a:latin typeface="+mn-lt"/>
                <a:ea typeface="+mn-ea"/>
                <a:cs typeface="+mn-cs"/>
              </a:rPr>
              <a:t>1. Разом з першою заявою по суті спору кожна сторона подає до суду попередній (орієнтовний) розрахунок суми судових витрат, які вона понесла і які очікує понести в зв’язку із розглядом справи.</a:t>
            </a:r>
          </a:p>
          <a:p>
            <a:r>
              <a:rPr lang="uk-UA" sz="1200" b="0" i="0" kern="1200" noProof="0" dirty="0" smtClean="0">
                <a:solidFill>
                  <a:schemeClr val="tx1"/>
                </a:solidFill>
                <a:effectLst/>
                <a:latin typeface="+mn-lt"/>
                <a:ea typeface="+mn-ea"/>
                <a:cs typeface="+mn-cs"/>
              </a:rPr>
              <a:t>2. У разі неподання стороною попереднього розрахунку суми судових витрат суд може відмовити їй у відшкодуванні відповідних судових витрат, за винятком суми сплаченого нею судового збору.</a:t>
            </a:r>
          </a:p>
          <a:p>
            <a:r>
              <a:rPr lang="uk-UA" sz="1200" b="0" i="0" kern="1200" noProof="0" dirty="0" smtClean="0">
                <a:solidFill>
                  <a:schemeClr val="tx1"/>
                </a:solidFill>
                <a:effectLst/>
                <a:latin typeface="+mn-lt"/>
                <a:ea typeface="+mn-ea"/>
                <a:cs typeface="+mn-cs"/>
              </a:rPr>
              <a:t>3. Попередній розрахунок розміру судових витрат не обмежує сторону у доведенні іншої фактичної суми судових витрат, які підлягають розподілу між сторонами за результатами розгляду справи.</a:t>
            </a:r>
          </a:p>
          <a:p>
            <a:r>
              <a:rPr lang="uk-UA" sz="1200" b="0" i="0" kern="1200" noProof="0" dirty="0" smtClean="0">
                <a:solidFill>
                  <a:schemeClr val="tx1"/>
                </a:solidFill>
                <a:effectLst/>
                <a:latin typeface="+mn-lt"/>
                <a:ea typeface="+mn-ea"/>
                <a:cs typeface="+mn-cs"/>
              </a:rPr>
              <a:t>4. Суд може попередньо визначити суму судових витрат (крім витрат на професійну правничу допомогу), пов’язаних з розглядом справи або певною процесуальною дією. Така попередньо визначена судом сума не обмежує суд при остаточному визначенні суми судових витрат, які підлягають розподілу між сторонами за результатами розгляду справи.</a:t>
            </a:r>
          </a:p>
          <a:p>
            <a:endParaRPr lang="uk-UA" sz="1200" b="0" i="0" kern="1200" noProof="0" dirty="0" smtClean="0">
              <a:solidFill>
                <a:schemeClr val="tx1"/>
              </a:solidFill>
              <a:effectLst/>
              <a:latin typeface="+mn-lt"/>
              <a:ea typeface="+mn-ea"/>
              <a:cs typeface="+mn-cs"/>
            </a:endParaRPr>
          </a:p>
        </p:txBody>
      </p:sp>
      <p:sp>
        <p:nvSpPr>
          <p:cNvPr id="4" name="Номер слайда 3"/>
          <p:cNvSpPr>
            <a:spLocks noGrp="1"/>
          </p:cNvSpPr>
          <p:nvPr>
            <p:ph type="sldNum" sz="quarter" idx="10"/>
          </p:nvPr>
        </p:nvSpPr>
        <p:spPr/>
        <p:txBody>
          <a:bodyPr/>
          <a:lstStyle/>
          <a:p>
            <a:fld id="{85B545E0-C9E4-4F58-B8C9-7F605D144142}" type="slidenum">
              <a:rPr lang="uk-UA" smtClean="0"/>
              <a:t>23</a:t>
            </a:fld>
            <a:endParaRPr lang="uk-UA"/>
          </a:p>
        </p:txBody>
      </p:sp>
    </p:spTree>
    <p:extLst>
      <p:ext uri="{BB962C8B-B14F-4D97-AF65-F5344CB8AC3E}">
        <p14:creationId xmlns:p14="http://schemas.microsoft.com/office/powerpoint/2010/main" val="2101608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uk-UA" sz="1200" b="1" i="0" u="none" strike="noStrike" kern="1200" noProof="0" dirty="0" smtClean="0">
                <a:solidFill>
                  <a:schemeClr val="tx1"/>
                </a:solidFill>
                <a:effectLst/>
                <a:latin typeface="+mn-lt"/>
                <a:ea typeface="+mn-ea"/>
                <a:cs typeface="+mn-cs"/>
              </a:rPr>
              <a:t>Стаття 135.</a:t>
            </a:r>
            <a:r>
              <a:rPr lang="uk-UA" sz="1200" b="0" i="0" kern="1200" noProof="0" dirty="0" smtClean="0">
                <a:solidFill>
                  <a:schemeClr val="tx1"/>
                </a:solidFill>
                <a:effectLst/>
                <a:latin typeface="+mn-lt"/>
                <a:ea typeface="+mn-ea"/>
                <a:cs typeface="+mn-cs"/>
              </a:rPr>
              <a:t> Забезпечення та попередня оплата судових витрат</a:t>
            </a:r>
          </a:p>
          <a:p>
            <a:r>
              <a:rPr lang="uk-UA" sz="1200" b="0" i="0" kern="1200" noProof="0" dirty="0" smtClean="0">
                <a:solidFill>
                  <a:schemeClr val="tx1"/>
                </a:solidFill>
                <a:effectLst/>
                <a:latin typeface="+mn-lt"/>
                <a:ea typeface="+mn-ea"/>
                <a:cs typeface="+mn-cs"/>
              </a:rPr>
              <a:t>…</a:t>
            </a:r>
          </a:p>
          <a:p>
            <a:r>
              <a:rPr lang="uk-UA" sz="1200" b="0" i="0" kern="1200" noProof="0" dirty="0" smtClean="0">
                <a:solidFill>
                  <a:schemeClr val="tx1"/>
                </a:solidFill>
                <a:effectLst/>
                <a:latin typeface="+mn-lt"/>
                <a:ea typeface="+mn-ea"/>
                <a:cs typeface="+mn-cs"/>
              </a:rPr>
              <a:t>4. Як захід забезпечення судових витрат суд з урахуванням конкретних обставин справи має право, за клопотанням відповідача, зобов’язати позивача внести на депозитний рахунок суду грошову суму для забезпечення можливого відшкодування майбутніх витрат відповідача на професійну правничу допомогу та інших витрат, які має понести відповідач у зв’язку із розглядом справи (забезпечення витрат на професійну правничу допомогу).</a:t>
            </a:r>
          </a:p>
          <a:p>
            <a:r>
              <a:rPr lang="uk-UA" sz="1200" b="0" i="0" kern="1200" noProof="0" dirty="0" smtClean="0">
                <a:solidFill>
                  <a:schemeClr val="tx1"/>
                </a:solidFill>
                <a:effectLst/>
                <a:latin typeface="+mn-lt"/>
                <a:ea typeface="+mn-ea"/>
                <a:cs typeface="+mn-cs"/>
              </a:rPr>
              <a:t>Таке забезпечення судових витрат застосовується, якщо:</a:t>
            </a:r>
          </a:p>
          <a:p>
            <a:r>
              <a:rPr lang="uk-UA" sz="1200" b="0" i="0" kern="1200" noProof="0" dirty="0" smtClean="0">
                <a:solidFill>
                  <a:schemeClr val="tx1"/>
                </a:solidFill>
                <a:effectLst/>
                <a:latin typeface="+mn-lt"/>
                <a:ea typeface="+mn-ea"/>
                <a:cs typeface="+mn-cs"/>
              </a:rPr>
              <a:t>1) позов має ознаки завідомо безпідставного або інші ознаки зловживання правом на позов; або</a:t>
            </a:r>
          </a:p>
          <a:p>
            <a:r>
              <a:rPr lang="uk-UA" sz="1200" b="0" i="0" kern="1200" noProof="0" dirty="0" smtClean="0">
                <a:solidFill>
                  <a:schemeClr val="tx1"/>
                </a:solidFill>
                <a:effectLst/>
                <a:latin typeface="+mn-lt"/>
                <a:ea typeface="+mn-ea"/>
                <a:cs typeface="+mn-cs"/>
              </a:rPr>
              <a:t>2) позивач не має зареєстрованого в установленому законом порядку місця проживання (перебування) чи місцезнаходження на території України та майна, що знаходиться на території України, в розмірі, достатньому для відшкодування судових витрат відповідача у випадку відмови у позові.</a:t>
            </a:r>
          </a:p>
          <a:p>
            <a:r>
              <a:rPr lang="uk-UA" sz="1200" b="0" i="0" kern="1200" noProof="0" dirty="0" smtClean="0">
                <a:solidFill>
                  <a:schemeClr val="tx1"/>
                </a:solidFill>
                <a:effectLst/>
                <a:latin typeface="+mn-lt"/>
                <a:ea typeface="+mn-ea"/>
                <a:cs typeface="+mn-cs"/>
              </a:rPr>
              <a:t>Таке забезпечення судових витрат також може бути застосоване, якщо суду надані докази того, що майновий стан позивача або його дії щодо відчуження майна чи інші дії можуть ускладнити або зробити неможливим виконання рішення суду про відшкодування судових витрат відповідача у випадку відмови у позові.</a:t>
            </a:r>
          </a:p>
          <a:p>
            <a:r>
              <a:rPr lang="uk-UA" sz="1200" b="0" i="0" kern="1200" noProof="0" dirty="0" smtClean="0">
                <a:solidFill>
                  <a:schemeClr val="tx1"/>
                </a:solidFill>
                <a:effectLst/>
                <a:latin typeface="+mn-lt"/>
                <a:ea typeface="+mn-ea"/>
                <a:cs typeface="+mn-cs"/>
              </a:rPr>
              <a:t>5. Сума забезпечення витрат на професійну правничу допомогу визначається судом з урахуванням приписів </a:t>
            </a:r>
            <a:r>
              <a:rPr lang="uk-UA" sz="1200" b="0" i="0" u="none" strike="noStrike" kern="1200" noProof="0" dirty="0" smtClean="0">
                <a:solidFill>
                  <a:schemeClr val="tx1"/>
                </a:solidFill>
                <a:effectLst/>
                <a:latin typeface="+mn-lt"/>
                <a:ea typeface="+mn-ea"/>
                <a:cs typeface="+mn-cs"/>
                <a:hlinkClick r:id="rId3"/>
              </a:rPr>
              <a:t>частини четвертої статті 137</a:t>
            </a:r>
            <a:r>
              <a:rPr lang="uk-UA" sz="1200" b="0" i="0" kern="1200" noProof="0" dirty="0" smtClean="0">
                <a:solidFill>
                  <a:schemeClr val="tx1"/>
                </a:solidFill>
                <a:effectLst/>
                <a:latin typeface="+mn-lt"/>
                <a:ea typeface="+mn-ea"/>
                <a:cs typeface="+mn-cs"/>
              </a:rPr>
              <a:t>, </a:t>
            </a:r>
            <a:r>
              <a:rPr lang="uk-UA" sz="1200" b="0" i="0" u="none" strike="noStrike" kern="1200" noProof="0" dirty="0" smtClean="0">
                <a:solidFill>
                  <a:schemeClr val="tx1"/>
                </a:solidFill>
                <a:effectLst/>
                <a:latin typeface="+mn-lt"/>
                <a:ea typeface="+mn-ea"/>
                <a:cs typeface="+mn-cs"/>
                <a:hlinkClick r:id="rId4"/>
              </a:rPr>
              <a:t>частини сьомої статті 139</a:t>
            </a:r>
            <a:r>
              <a:rPr lang="uk-UA" sz="1200" b="0" i="0" kern="1200" noProof="0" dirty="0" smtClean="0">
                <a:solidFill>
                  <a:schemeClr val="tx1"/>
                </a:solidFill>
                <a:effectLst/>
                <a:latin typeface="+mn-lt"/>
                <a:ea typeface="+mn-ea"/>
                <a:cs typeface="+mn-cs"/>
              </a:rPr>
              <a:t> та </a:t>
            </a:r>
            <a:r>
              <a:rPr lang="uk-UA" sz="1200" b="0" i="0" u="none" strike="noStrike" kern="1200" noProof="0" dirty="0" smtClean="0">
                <a:solidFill>
                  <a:schemeClr val="tx1"/>
                </a:solidFill>
                <a:effectLst/>
                <a:latin typeface="+mn-lt"/>
                <a:ea typeface="+mn-ea"/>
                <a:cs typeface="+mn-cs"/>
                <a:hlinkClick r:id="rId5"/>
              </a:rPr>
              <a:t>частини третьої статті 141</a:t>
            </a:r>
            <a:r>
              <a:rPr lang="uk-UA" sz="1200" b="0" i="0" kern="1200" noProof="0" dirty="0" smtClean="0">
                <a:solidFill>
                  <a:schemeClr val="tx1"/>
                </a:solidFill>
                <a:effectLst/>
                <a:latin typeface="+mn-lt"/>
                <a:ea typeface="+mn-ea"/>
                <a:cs typeface="+mn-cs"/>
              </a:rPr>
              <a:t> цього Кодексу, а також їх документального обґрунтування.</a:t>
            </a:r>
          </a:p>
          <a:p>
            <a:r>
              <a:rPr lang="uk-UA" sz="1200" b="0" i="0" kern="1200" noProof="0" dirty="0" smtClean="0">
                <a:solidFill>
                  <a:schemeClr val="tx1"/>
                </a:solidFill>
                <a:effectLst/>
                <a:latin typeface="+mn-lt"/>
                <a:ea typeface="+mn-ea"/>
                <a:cs typeface="+mn-cs"/>
              </a:rPr>
              <a:t>6. У разі невнесення у визначений судом строк коштів для забезпечення витрат на професійну правничу допомогу суд за клопотанням відповідача має право залишити позов без розгляду.</a:t>
            </a:r>
          </a:p>
          <a:p>
            <a:r>
              <a:rPr lang="uk-UA" sz="1200" b="0" i="0" kern="1200" noProof="0" dirty="0" smtClean="0">
                <a:solidFill>
                  <a:schemeClr val="tx1"/>
                </a:solidFill>
                <a:effectLst/>
                <a:latin typeface="+mn-lt"/>
                <a:ea typeface="+mn-ea"/>
                <a:cs typeface="+mn-cs"/>
              </a:rPr>
              <a:t>7. У випадку задоволення позову суд ухвалює рішення про повернення внесеної суми позивачу, а у випадку відмови у позові, закриття провадження у справі, залишення позову без розгляду - про відшкодування за її рахунок витрат відповідача повністю або частково, в порядку, передбаченому </a:t>
            </a:r>
            <a:r>
              <a:rPr lang="uk-UA" sz="1200" b="0" i="0" u="none" strike="noStrike" kern="1200" noProof="0" dirty="0" smtClean="0">
                <a:solidFill>
                  <a:schemeClr val="tx1"/>
                </a:solidFill>
                <a:effectLst/>
                <a:latin typeface="+mn-lt"/>
                <a:ea typeface="+mn-ea"/>
                <a:cs typeface="+mn-cs"/>
                <a:hlinkClick r:id="rId6"/>
              </a:rPr>
              <a:t>статтями 141</a:t>
            </a:r>
            <a:r>
              <a:rPr lang="uk-UA" sz="1200" b="0" i="0" kern="1200" noProof="0" dirty="0" smtClean="0">
                <a:solidFill>
                  <a:schemeClr val="tx1"/>
                </a:solidFill>
                <a:effectLst/>
                <a:latin typeface="+mn-lt"/>
                <a:ea typeface="+mn-ea"/>
                <a:cs typeface="+mn-cs"/>
              </a:rPr>
              <a:t>, </a:t>
            </a:r>
            <a:r>
              <a:rPr lang="uk-UA" sz="1200" b="0" i="0" u="none" strike="noStrike" kern="1200" noProof="0" dirty="0" smtClean="0">
                <a:solidFill>
                  <a:schemeClr val="tx1"/>
                </a:solidFill>
                <a:effectLst/>
                <a:latin typeface="+mn-lt"/>
                <a:ea typeface="+mn-ea"/>
                <a:cs typeface="+mn-cs"/>
                <a:hlinkClick r:id="rId7"/>
              </a:rPr>
              <a:t>142</a:t>
            </a:r>
            <a:r>
              <a:rPr lang="uk-UA" sz="1200" b="0" i="0" kern="1200" noProof="0" dirty="0" smtClean="0">
                <a:solidFill>
                  <a:schemeClr val="tx1"/>
                </a:solidFill>
                <a:effectLst/>
                <a:latin typeface="+mn-lt"/>
                <a:ea typeface="+mn-ea"/>
                <a:cs typeface="+mn-cs"/>
              </a:rPr>
              <a:t> цього Кодексу. Невикористана частина внесеної позивачем суми повертається позивачу не пізніше п’яти днів з дня вирішення питань, зазначених у цій частині, про що суд постановляє ухвалу.</a:t>
            </a:r>
          </a:p>
          <a:p>
            <a:endParaRPr lang="uk-UA" sz="1200" b="0" kern="1200" noProof="0" dirty="0">
              <a:solidFill>
                <a:schemeClr val="tx1"/>
              </a:solidFill>
              <a:effectLst/>
              <a:latin typeface="+mn-lt"/>
              <a:ea typeface="+mn-ea"/>
              <a:cs typeface="+mn-cs"/>
            </a:endParaRPr>
          </a:p>
        </p:txBody>
      </p:sp>
      <p:sp>
        <p:nvSpPr>
          <p:cNvPr id="4" name="Номер слайда 3"/>
          <p:cNvSpPr>
            <a:spLocks noGrp="1"/>
          </p:cNvSpPr>
          <p:nvPr>
            <p:ph type="sldNum" sz="quarter" idx="10"/>
          </p:nvPr>
        </p:nvSpPr>
        <p:spPr/>
        <p:txBody>
          <a:bodyPr/>
          <a:lstStyle/>
          <a:p>
            <a:fld id="{85B545E0-C9E4-4F58-B8C9-7F605D144142}" type="slidenum">
              <a:rPr lang="uk-UA" smtClean="0"/>
              <a:t>24</a:t>
            </a:fld>
            <a:endParaRPr lang="uk-UA"/>
          </a:p>
        </p:txBody>
      </p:sp>
    </p:spTree>
    <p:extLst>
      <p:ext uri="{BB962C8B-B14F-4D97-AF65-F5344CB8AC3E}">
        <p14:creationId xmlns:p14="http://schemas.microsoft.com/office/powerpoint/2010/main" val="1041083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563291AB-5670-426A-8D31-5CFF16D20523}" type="slidenum">
              <a:rPr lang="uk-UA" smtClean="0"/>
              <a:t>27</a:t>
            </a:fld>
            <a:endParaRPr lang="uk-UA"/>
          </a:p>
        </p:txBody>
      </p:sp>
    </p:spTree>
    <p:extLst>
      <p:ext uri="{BB962C8B-B14F-4D97-AF65-F5344CB8AC3E}">
        <p14:creationId xmlns:p14="http://schemas.microsoft.com/office/powerpoint/2010/main" val="30765222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uk-UA" dirty="0" err="1" smtClean="0"/>
              <a:t>Виришити</a:t>
            </a:r>
            <a:r>
              <a:rPr lang="uk-UA" dirty="0" smtClean="0"/>
              <a:t> питання про окреме провадження</a:t>
            </a:r>
            <a:endParaRPr lang="ru-RU" dirty="0"/>
          </a:p>
        </p:txBody>
      </p:sp>
      <p:sp>
        <p:nvSpPr>
          <p:cNvPr id="4" name="Номер слайда 3"/>
          <p:cNvSpPr>
            <a:spLocks noGrp="1"/>
          </p:cNvSpPr>
          <p:nvPr>
            <p:ph type="sldNum" sz="quarter" idx="10"/>
          </p:nvPr>
        </p:nvSpPr>
        <p:spPr/>
        <p:txBody>
          <a:bodyPr/>
          <a:lstStyle/>
          <a:p>
            <a:fld id="{5BE74962-A990-44E2-8DA0-6CEF40AD4FF0}" type="slidenum">
              <a:rPr lang="ru-RU" smtClean="0"/>
              <a:pPr/>
              <a:t>34</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15.06.2018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15.06.2018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15.06.2018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15.06.2018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15.06.2018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15.06.2018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15.06.2018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15.06.2018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15.06.2018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15.06.2018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15.06.2018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15.06.2018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zakon2.rada.gov.ua/laws/show/254%D0%BA/96-%D0%B2%D1%80/paran5268" TargetMode="External"/><Relationship Id="rId2" Type="http://schemas.openxmlformats.org/officeDocument/2006/relationships/hyperlink" Target="http://zakon2.rada.gov.ua/laws/show/254%D0%BA/96-%D0%B2%D1%80/paran5262" TargetMode="External"/><Relationship Id="rId1" Type="http://schemas.openxmlformats.org/officeDocument/2006/relationships/slideLayout" Target="../slideLayouts/slideLayout2.xml"/><Relationship Id="rId4" Type="http://schemas.openxmlformats.org/officeDocument/2006/relationships/hyperlink" Target="http://zakon3.rada.gov.ua/laws/show/254%D0%BA/96-%D0%B2%D1%80/paran5325"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zakon3.rada.gov.ua/laws/show/5076-17"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9.xml.rels><?xml version="1.0" encoding="UTF-8" standalone="yes"?>
<Relationships xmlns="http://schemas.openxmlformats.org/package/2006/relationships"><Relationship Id="rId2" Type="http://schemas.openxmlformats.org/officeDocument/2006/relationships/hyperlink" Target="http://zakon3.rada.gov.ua/laws/show/1618-15/paran6255"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zakon3.rada.gov.ua/laws/show/1404-19"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zakon3.rada.gov.ua/laws/show/1618-15/paran8232"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uk-UA" sz="4800" b="1" dirty="0" smtClean="0">
                <a:effectLst>
                  <a:outerShdw blurRad="38100" dist="38100" dir="2700000" algn="tl">
                    <a:srgbClr val="000000">
                      <a:alpha val="43137"/>
                    </a:srgbClr>
                  </a:outerShdw>
                </a:effectLst>
              </a:rPr>
              <a:t>Новели Цивільного процесуального кодексу України</a:t>
            </a:r>
            <a:br>
              <a:rPr lang="uk-UA" sz="4800" b="1" dirty="0" smtClean="0">
                <a:effectLst>
                  <a:outerShdw blurRad="38100" dist="38100" dir="2700000" algn="tl">
                    <a:srgbClr val="000000">
                      <a:alpha val="43137"/>
                    </a:srgbClr>
                  </a:outerShdw>
                </a:effectLst>
              </a:rPr>
            </a:br>
            <a:r>
              <a:rPr lang="uk-UA" sz="4800" b="1" dirty="0" smtClean="0">
                <a:effectLst>
                  <a:outerShdw blurRad="38100" dist="38100" dir="2700000" algn="tl">
                    <a:srgbClr val="000000">
                      <a:alpha val="43137"/>
                    </a:srgbClr>
                  </a:outerShdw>
                </a:effectLst>
              </a:rPr>
              <a:t/>
            </a:r>
            <a:br>
              <a:rPr lang="uk-UA" sz="4800" b="1" dirty="0" smtClean="0">
                <a:effectLst>
                  <a:outerShdw blurRad="38100" dist="38100" dir="2700000" algn="tl">
                    <a:srgbClr val="000000">
                      <a:alpha val="43137"/>
                    </a:srgbClr>
                  </a:outerShdw>
                </a:effectLst>
              </a:rPr>
            </a:br>
            <a:endParaRPr lang="ru-RU" sz="4800" b="1" dirty="0">
              <a:effectLst>
                <a:outerShdw blurRad="38100" dist="38100" dir="2700000" algn="tl">
                  <a:srgbClr val="000000">
                    <a:alpha val="43137"/>
                  </a:srgbClr>
                </a:outerShdw>
              </a:effectLst>
            </a:endParaRPr>
          </a:p>
        </p:txBody>
      </p:sp>
      <p:sp>
        <p:nvSpPr>
          <p:cNvPr id="3" name="Подзаголовок 2"/>
          <p:cNvSpPr>
            <a:spLocks noGrp="1"/>
          </p:cNvSpPr>
          <p:nvPr>
            <p:ph type="subTitle" idx="1"/>
          </p:nvPr>
        </p:nvSpPr>
        <p:spPr>
          <a:xfrm>
            <a:off x="4211960" y="4653136"/>
            <a:ext cx="4608512" cy="1752600"/>
          </a:xfrm>
        </p:spPr>
        <p:txBody>
          <a:bodyPr>
            <a:noAutofit/>
          </a:bodyPr>
          <a:lstStyle/>
          <a:p>
            <a:pPr algn="l"/>
            <a:r>
              <a:rPr lang="uk-UA" sz="1600" dirty="0" smtClean="0"/>
              <a:t> </a:t>
            </a:r>
            <a:r>
              <a:rPr lang="uk-UA" sz="1600" b="1" dirty="0" err="1" smtClean="0"/>
              <a:t>Юровська</a:t>
            </a:r>
            <a:r>
              <a:rPr lang="uk-UA" sz="1600" b="1" dirty="0" smtClean="0"/>
              <a:t> Галина Валентинівна</a:t>
            </a:r>
          </a:p>
          <a:p>
            <a:pPr algn="l"/>
            <a:r>
              <a:rPr lang="uk-UA" sz="1600" dirty="0" smtClean="0"/>
              <a:t>                                                                                                                  Суддя Вищого спеціалізованого суду з розгляду                   цивільних та кримінальних справ у відставці                                       </a:t>
            </a:r>
          </a:p>
          <a:p>
            <a:pPr algn="l"/>
            <a:r>
              <a:rPr lang="uk-UA" sz="1600" dirty="0" smtClean="0"/>
              <a:t>                                                                                                                           кандидат юридичних наук            </a:t>
            </a:r>
            <a:endParaRPr lang="ru-RU"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b="1" dirty="0" smtClean="0">
                <a:effectLst>
                  <a:outerShdw blurRad="38100" dist="38100" dir="2700000" algn="tl">
                    <a:srgbClr val="000000">
                      <a:alpha val="43137"/>
                    </a:srgbClr>
                  </a:outerShdw>
                </a:effectLst>
              </a:rPr>
              <a:t>Частина 3 Стаття 19.Наказне провадження</a:t>
            </a:r>
            <a:endParaRPr lang="ru-RU" sz="3200"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p:txBody>
          <a:bodyPr>
            <a:normAutofit/>
          </a:bodyPr>
          <a:lstStyle/>
          <a:p>
            <a:pPr algn="just">
              <a:buNone/>
            </a:pPr>
            <a:endParaRPr lang="ru-RU" sz="2800" dirty="0" smtClean="0"/>
          </a:p>
          <a:p>
            <a:pPr algn="just">
              <a:buNone/>
            </a:pPr>
            <a:r>
              <a:rPr lang="ru-RU" sz="2800" dirty="0" err="1" smtClean="0"/>
              <a:t>Наказне</a:t>
            </a:r>
            <a:r>
              <a:rPr lang="ru-RU" sz="2800" dirty="0" smtClean="0"/>
              <a:t> </a:t>
            </a:r>
            <a:r>
              <a:rPr lang="ru-RU" sz="2800" dirty="0" err="1" smtClean="0"/>
              <a:t>провадження</a:t>
            </a:r>
            <a:r>
              <a:rPr lang="ru-RU" sz="2800" dirty="0" smtClean="0"/>
              <a:t> </a:t>
            </a:r>
            <a:r>
              <a:rPr lang="ru-RU" sz="2800" dirty="0" err="1" smtClean="0"/>
              <a:t>призначене</a:t>
            </a:r>
            <a:r>
              <a:rPr lang="ru-RU" sz="2800" dirty="0" smtClean="0"/>
              <a:t> для </a:t>
            </a:r>
            <a:r>
              <a:rPr lang="ru-RU" sz="2800" dirty="0" err="1" smtClean="0"/>
              <a:t>розгляду</a:t>
            </a:r>
            <a:r>
              <a:rPr lang="ru-RU" sz="2800" dirty="0" smtClean="0"/>
              <a:t> справ за </a:t>
            </a:r>
            <a:r>
              <a:rPr lang="ru-RU" sz="2800" dirty="0" err="1" smtClean="0"/>
              <a:t>заявами</a:t>
            </a:r>
            <a:r>
              <a:rPr lang="ru-RU" sz="2800" dirty="0" smtClean="0"/>
              <a:t> про </a:t>
            </a:r>
            <a:r>
              <a:rPr lang="ru-RU" sz="2800" dirty="0" err="1" smtClean="0"/>
              <a:t>стягнення</a:t>
            </a:r>
            <a:r>
              <a:rPr lang="ru-RU" sz="2800" dirty="0" smtClean="0"/>
              <a:t> </a:t>
            </a:r>
            <a:r>
              <a:rPr lang="ru-RU" sz="2800" dirty="0" err="1" smtClean="0"/>
              <a:t>грошових</a:t>
            </a:r>
            <a:r>
              <a:rPr lang="ru-RU" sz="2800" dirty="0" smtClean="0"/>
              <a:t> </a:t>
            </a:r>
            <a:r>
              <a:rPr lang="ru-RU" sz="2800" dirty="0" err="1" smtClean="0"/>
              <a:t>сум</a:t>
            </a:r>
            <a:r>
              <a:rPr lang="ru-RU" sz="2800" dirty="0" smtClean="0"/>
              <a:t> </a:t>
            </a:r>
            <a:r>
              <a:rPr lang="ru-RU" sz="2800" dirty="0" err="1" smtClean="0"/>
              <a:t>незначного</a:t>
            </a:r>
            <a:r>
              <a:rPr lang="ru-RU" sz="2800" dirty="0" smtClean="0"/>
              <a:t> </a:t>
            </a:r>
            <a:r>
              <a:rPr lang="ru-RU" sz="2800" dirty="0" err="1" smtClean="0"/>
              <a:t>розміру</a:t>
            </a:r>
            <a:r>
              <a:rPr lang="ru-RU" sz="2800" dirty="0" smtClean="0"/>
              <a:t>, </a:t>
            </a:r>
            <a:r>
              <a:rPr lang="ru-RU" sz="2800" dirty="0" err="1" smtClean="0"/>
              <a:t>щодо</a:t>
            </a:r>
            <a:r>
              <a:rPr lang="ru-RU" sz="2800" dirty="0" smtClean="0"/>
              <a:t> </a:t>
            </a:r>
            <a:r>
              <a:rPr lang="ru-RU" sz="2800" dirty="0" err="1" smtClean="0"/>
              <a:t>яких</a:t>
            </a:r>
            <a:r>
              <a:rPr lang="ru-RU" sz="2800" dirty="0" smtClean="0"/>
              <a:t> </a:t>
            </a:r>
            <a:r>
              <a:rPr lang="ru-RU" sz="2800" dirty="0" err="1" smtClean="0"/>
              <a:t>відсутній</a:t>
            </a:r>
            <a:r>
              <a:rPr lang="ru-RU" sz="2800" dirty="0" smtClean="0"/>
              <a:t> </a:t>
            </a:r>
            <a:r>
              <a:rPr lang="ru-RU" sz="2800" dirty="0" err="1" smtClean="0"/>
              <a:t>спір</a:t>
            </a:r>
            <a:r>
              <a:rPr lang="ru-RU" sz="2800" dirty="0" smtClean="0"/>
              <a:t> </a:t>
            </a:r>
            <a:r>
              <a:rPr lang="ru-RU" sz="2800" dirty="0" err="1" smtClean="0"/>
              <a:t>або</a:t>
            </a:r>
            <a:r>
              <a:rPr lang="ru-RU" sz="2800" dirty="0" smtClean="0"/>
              <a:t> </a:t>
            </a:r>
            <a:r>
              <a:rPr lang="ru-RU" sz="2800" dirty="0" err="1" smtClean="0"/>
              <a:t>про</a:t>
            </a:r>
            <a:r>
              <a:rPr lang="ru-RU" sz="2800" dirty="0" smtClean="0"/>
              <a:t> </a:t>
            </a:r>
            <a:r>
              <a:rPr lang="ru-RU" sz="2800" dirty="0" err="1" smtClean="0"/>
              <a:t>його</a:t>
            </a:r>
            <a:r>
              <a:rPr lang="ru-RU" sz="2800" dirty="0" smtClean="0"/>
              <a:t> </a:t>
            </a:r>
            <a:r>
              <a:rPr lang="ru-RU" sz="2800" dirty="0" err="1" smtClean="0"/>
              <a:t>наявність</a:t>
            </a:r>
            <a:r>
              <a:rPr lang="ru-RU" sz="2800" dirty="0" smtClean="0"/>
              <a:t> </a:t>
            </a:r>
            <a:r>
              <a:rPr lang="ru-RU" sz="2800" dirty="0" err="1" smtClean="0"/>
              <a:t>заявнику</a:t>
            </a:r>
            <a:r>
              <a:rPr lang="ru-RU" sz="2800" dirty="0" smtClean="0"/>
              <a:t> </a:t>
            </a:r>
            <a:r>
              <a:rPr lang="ru-RU" sz="2800" dirty="0" err="1" smtClean="0"/>
              <a:t>невідомо</a:t>
            </a:r>
            <a:r>
              <a:rPr lang="ru-RU" sz="2800" dirty="0" smtClean="0"/>
              <a:t>.</a:t>
            </a:r>
            <a:endParaRPr lang="ru-RU"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b="1" dirty="0" smtClean="0"/>
              <a:t>Частина 4 Стаття 19.</a:t>
            </a:r>
            <a:r>
              <a:rPr lang="ru-RU" sz="3200" b="1" dirty="0" smtClean="0"/>
              <a:t/>
            </a:r>
            <a:br>
              <a:rPr lang="ru-RU" sz="3200" b="1" dirty="0" smtClean="0"/>
            </a:br>
            <a:r>
              <a:rPr lang="uk-UA" sz="3200" b="1" dirty="0" smtClean="0"/>
              <a:t>Спрощене позовне провадження</a:t>
            </a:r>
            <a:endParaRPr lang="ru-RU" sz="3200" b="1" dirty="0"/>
          </a:p>
        </p:txBody>
      </p:sp>
      <p:sp>
        <p:nvSpPr>
          <p:cNvPr id="3" name="Содержимое 2"/>
          <p:cNvSpPr>
            <a:spLocks noGrp="1"/>
          </p:cNvSpPr>
          <p:nvPr>
            <p:ph idx="1"/>
          </p:nvPr>
        </p:nvSpPr>
        <p:spPr/>
        <p:txBody>
          <a:bodyPr>
            <a:normAutofit/>
          </a:bodyPr>
          <a:lstStyle/>
          <a:p>
            <a:pPr algn="just">
              <a:buNone/>
            </a:pPr>
            <a:r>
              <a:rPr lang="ru-RU" sz="2600" dirty="0" err="1" smtClean="0"/>
              <a:t>Спрощене</a:t>
            </a:r>
            <a:r>
              <a:rPr lang="ru-RU" sz="2600" dirty="0" smtClean="0"/>
              <a:t> </a:t>
            </a:r>
            <a:r>
              <a:rPr lang="ru-RU" sz="2600" dirty="0" err="1" smtClean="0"/>
              <a:t>позовне</a:t>
            </a:r>
            <a:r>
              <a:rPr lang="ru-RU" sz="2600" dirty="0" smtClean="0"/>
              <a:t> </a:t>
            </a:r>
            <a:r>
              <a:rPr lang="ru-RU" sz="2600" dirty="0" err="1" smtClean="0"/>
              <a:t>провадження</a:t>
            </a:r>
            <a:r>
              <a:rPr lang="ru-RU" sz="2600" dirty="0" smtClean="0"/>
              <a:t> </a:t>
            </a:r>
            <a:r>
              <a:rPr lang="ru-RU" sz="2600" dirty="0" err="1" smtClean="0"/>
              <a:t>призначене</a:t>
            </a:r>
            <a:r>
              <a:rPr lang="ru-RU" sz="2600" dirty="0" smtClean="0"/>
              <a:t> для </a:t>
            </a:r>
            <a:r>
              <a:rPr lang="ru-RU" sz="2600" dirty="0" err="1" smtClean="0"/>
              <a:t>розгляду</a:t>
            </a:r>
            <a:r>
              <a:rPr lang="ru-RU" sz="2600" dirty="0" smtClean="0"/>
              <a:t> </a:t>
            </a:r>
            <a:r>
              <a:rPr lang="ru-RU" sz="2600" dirty="0" err="1" smtClean="0"/>
              <a:t>малозначних</a:t>
            </a:r>
            <a:r>
              <a:rPr lang="ru-RU" sz="2600" dirty="0" smtClean="0"/>
              <a:t> справ, справ, </a:t>
            </a:r>
            <a:r>
              <a:rPr lang="ru-RU" sz="2600" dirty="0" err="1" smtClean="0"/>
              <a:t>що</a:t>
            </a:r>
            <a:r>
              <a:rPr lang="ru-RU" sz="2600" dirty="0" smtClean="0"/>
              <a:t> </a:t>
            </a:r>
            <a:r>
              <a:rPr lang="ru-RU" sz="2600" dirty="0" err="1" smtClean="0"/>
              <a:t>виникають</a:t>
            </a:r>
            <a:r>
              <a:rPr lang="ru-RU" sz="2600" dirty="0" smtClean="0"/>
              <a:t> </a:t>
            </a:r>
            <a:r>
              <a:rPr lang="ru-RU" sz="2600" dirty="0" err="1" smtClean="0"/>
              <a:t>з</a:t>
            </a:r>
            <a:r>
              <a:rPr lang="ru-RU" sz="2600" dirty="0" smtClean="0"/>
              <a:t> </a:t>
            </a:r>
            <a:r>
              <a:rPr lang="ru-RU" sz="2600" dirty="0" err="1" smtClean="0"/>
              <a:t>трудових</a:t>
            </a:r>
            <a:r>
              <a:rPr lang="ru-RU" sz="2600" dirty="0" smtClean="0"/>
              <a:t> </a:t>
            </a:r>
            <a:r>
              <a:rPr lang="ru-RU" sz="2600" dirty="0" err="1" smtClean="0"/>
              <a:t>відносин</a:t>
            </a:r>
            <a:r>
              <a:rPr lang="ru-RU" sz="2600" dirty="0" smtClean="0"/>
              <a:t>, справ </a:t>
            </a:r>
            <a:r>
              <a:rPr lang="ru-RU" sz="2600" dirty="0" err="1" smtClean="0"/>
              <a:t>незначної</a:t>
            </a:r>
            <a:r>
              <a:rPr lang="ru-RU" sz="2600" dirty="0" smtClean="0"/>
              <a:t> </a:t>
            </a:r>
            <a:r>
              <a:rPr lang="ru-RU" sz="2600" dirty="0" err="1" smtClean="0"/>
              <a:t>складності</a:t>
            </a:r>
            <a:r>
              <a:rPr lang="ru-RU" sz="2600" dirty="0" smtClean="0"/>
              <a:t> та </a:t>
            </a:r>
            <a:r>
              <a:rPr lang="ru-RU" sz="2600" dirty="0" err="1" smtClean="0"/>
              <a:t>інших</a:t>
            </a:r>
            <a:r>
              <a:rPr lang="ru-RU" sz="2600" dirty="0" smtClean="0"/>
              <a:t> справ, для </a:t>
            </a:r>
            <a:r>
              <a:rPr lang="ru-RU" sz="2600" dirty="0" err="1" smtClean="0"/>
              <a:t>яких</a:t>
            </a:r>
            <a:r>
              <a:rPr lang="ru-RU" sz="2600" dirty="0" smtClean="0"/>
              <a:t> </a:t>
            </a:r>
            <a:r>
              <a:rPr lang="ru-RU" sz="2600" dirty="0" err="1" smtClean="0"/>
              <a:t>пріоритетним</a:t>
            </a:r>
            <a:r>
              <a:rPr lang="ru-RU" sz="2600" dirty="0" smtClean="0"/>
              <a:t> </a:t>
            </a:r>
            <a:r>
              <a:rPr lang="ru-RU" sz="2600" dirty="0" err="1" smtClean="0"/>
              <a:t>є</a:t>
            </a:r>
            <a:r>
              <a:rPr lang="ru-RU" sz="2600" dirty="0" smtClean="0"/>
              <a:t> </a:t>
            </a:r>
            <a:r>
              <a:rPr lang="ru-RU" sz="2600" dirty="0" err="1" smtClean="0"/>
              <a:t>швидке</a:t>
            </a:r>
            <a:r>
              <a:rPr lang="ru-RU" sz="2600" dirty="0" smtClean="0"/>
              <a:t> </a:t>
            </a:r>
            <a:r>
              <a:rPr lang="ru-RU" sz="2600" dirty="0" err="1" smtClean="0"/>
              <a:t>вирішення</a:t>
            </a:r>
            <a:r>
              <a:rPr lang="ru-RU" sz="2600" dirty="0" smtClean="0"/>
              <a:t> </a:t>
            </a:r>
            <a:r>
              <a:rPr lang="ru-RU" sz="2600" dirty="0" err="1" smtClean="0"/>
              <a:t>справи</a:t>
            </a:r>
            <a:r>
              <a:rPr lang="ru-RU" sz="2600" dirty="0" smtClean="0"/>
              <a:t>.</a:t>
            </a:r>
          </a:p>
          <a:p>
            <a:pPr algn="just">
              <a:buNone/>
            </a:pPr>
            <a:r>
              <a:rPr lang="ru-RU" sz="2600" dirty="0" err="1" smtClean="0"/>
              <a:t>Загальне</a:t>
            </a:r>
            <a:r>
              <a:rPr lang="ru-RU" sz="2600" dirty="0" smtClean="0"/>
              <a:t> </a:t>
            </a:r>
            <a:r>
              <a:rPr lang="ru-RU" sz="2600" dirty="0" err="1" smtClean="0"/>
              <a:t>позовне</a:t>
            </a:r>
            <a:r>
              <a:rPr lang="ru-RU" sz="2600" dirty="0" smtClean="0"/>
              <a:t> </a:t>
            </a:r>
            <a:r>
              <a:rPr lang="ru-RU" sz="2600" dirty="0" err="1" smtClean="0"/>
              <a:t>провадження</a:t>
            </a:r>
            <a:r>
              <a:rPr lang="ru-RU" sz="2600" dirty="0" smtClean="0"/>
              <a:t> </a:t>
            </a:r>
            <a:r>
              <a:rPr lang="ru-RU" sz="2600" dirty="0" err="1" smtClean="0"/>
              <a:t>призначене</a:t>
            </a:r>
            <a:r>
              <a:rPr lang="ru-RU" sz="2600" dirty="0" smtClean="0"/>
              <a:t> для </a:t>
            </a:r>
            <a:r>
              <a:rPr lang="ru-RU" sz="2600" dirty="0" err="1" smtClean="0"/>
              <a:t>розгляду</a:t>
            </a:r>
            <a:r>
              <a:rPr lang="ru-RU" sz="2600" dirty="0" smtClean="0"/>
              <a:t> справ, </a:t>
            </a:r>
            <a:r>
              <a:rPr lang="ru-RU" sz="2600" dirty="0" err="1" smtClean="0"/>
              <a:t>які</a:t>
            </a:r>
            <a:r>
              <a:rPr lang="ru-RU" sz="2600" dirty="0" smtClean="0"/>
              <a:t> через </a:t>
            </a:r>
            <a:r>
              <a:rPr lang="ru-RU" sz="2600" dirty="0" err="1" smtClean="0"/>
              <a:t>складність</a:t>
            </a:r>
            <a:r>
              <a:rPr lang="ru-RU" sz="2600" dirty="0" smtClean="0"/>
              <a:t> </a:t>
            </a:r>
            <a:r>
              <a:rPr lang="ru-RU" sz="2600" dirty="0" err="1" smtClean="0"/>
              <a:t>або</a:t>
            </a:r>
            <a:r>
              <a:rPr lang="ru-RU" sz="2600" dirty="0" smtClean="0"/>
              <a:t> </a:t>
            </a:r>
            <a:r>
              <a:rPr lang="ru-RU" sz="2600" dirty="0" err="1" smtClean="0"/>
              <a:t>інші</a:t>
            </a:r>
            <a:r>
              <a:rPr lang="ru-RU" sz="2600" dirty="0" smtClean="0"/>
              <a:t> </a:t>
            </a:r>
            <a:r>
              <a:rPr lang="ru-RU" sz="2600" dirty="0" err="1" smtClean="0"/>
              <a:t>обставини</a:t>
            </a:r>
            <a:r>
              <a:rPr lang="ru-RU" sz="2600" dirty="0" smtClean="0"/>
              <a:t> </a:t>
            </a:r>
            <a:r>
              <a:rPr lang="ru-RU" sz="2600" dirty="0" err="1" smtClean="0"/>
              <a:t>недоцільно</a:t>
            </a:r>
            <a:r>
              <a:rPr lang="ru-RU" sz="2600" dirty="0" smtClean="0"/>
              <a:t> </a:t>
            </a:r>
            <a:r>
              <a:rPr lang="ru-RU" sz="2600" dirty="0" err="1" smtClean="0"/>
              <a:t>розглядати</a:t>
            </a:r>
            <a:r>
              <a:rPr lang="ru-RU" sz="2600" dirty="0" smtClean="0"/>
              <a:t> у </a:t>
            </a:r>
            <a:r>
              <a:rPr lang="ru-RU" sz="2600" dirty="0" err="1" smtClean="0"/>
              <a:t>спрощеному</a:t>
            </a:r>
            <a:r>
              <a:rPr lang="ru-RU" sz="2600" dirty="0" smtClean="0"/>
              <a:t> </a:t>
            </a:r>
            <a:r>
              <a:rPr lang="ru-RU" sz="2600" dirty="0" err="1" smtClean="0"/>
              <a:t>позовному</a:t>
            </a:r>
            <a:r>
              <a:rPr lang="ru-RU" sz="2600" dirty="0" smtClean="0"/>
              <a:t> </a:t>
            </a:r>
            <a:r>
              <a:rPr lang="ru-RU" sz="2600" dirty="0" err="1" smtClean="0"/>
              <a:t>провадженні</a:t>
            </a:r>
            <a:r>
              <a:rPr lang="ru-RU" sz="2600" dirty="0" smtClean="0"/>
              <a:t>.</a:t>
            </a:r>
          </a:p>
          <a:p>
            <a:pPr>
              <a:buNone/>
            </a:pPr>
            <a:endParaRPr lang="uk-UA"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b="1" dirty="0" smtClean="0"/>
              <a:t>Частина 6 Стаття 19.Малозначні справи</a:t>
            </a:r>
            <a:endParaRPr lang="ru-RU" sz="3200" b="1" dirty="0"/>
          </a:p>
        </p:txBody>
      </p:sp>
      <p:sp>
        <p:nvSpPr>
          <p:cNvPr id="3" name="Содержимое 2"/>
          <p:cNvSpPr>
            <a:spLocks noGrp="1"/>
          </p:cNvSpPr>
          <p:nvPr>
            <p:ph idx="1"/>
          </p:nvPr>
        </p:nvSpPr>
        <p:spPr/>
        <p:txBody>
          <a:bodyPr>
            <a:normAutofit fontScale="85000" lnSpcReduction="10000"/>
          </a:bodyPr>
          <a:lstStyle/>
          <a:p>
            <a:pPr algn="just">
              <a:buNone/>
            </a:pPr>
            <a:r>
              <a:rPr lang="ru-RU" dirty="0" smtClean="0"/>
              <a:t>Для </a:t>
            </a:r>
            <a:r>
              <a:rPr lang="ru-RU" dirty="0" err="1" smtClean="0"/>
              <a:t>цілей</a:t>
            </a:r>
            <a:r>
              <a:rPr lang="ru-RU" dirty="0" smtClean="0"/>
              <a:t> </a:t>
            </a:r>
            <a:r>
              <a:rPr lang="ru-RU" dirty="0" err="1" smtClean="0"/>
              <a:t>цього</a:t>
            </a:r>
            <a:r>
              <a:rPr lang="ru-RU" dirty="0" smtClean="0"/>
              <a:t> Кодексу </a:t>
            </a:r>
            <a:r>
              <a:rPr lang="ru-RU" dirty="0" err="1" smtClean="0"/>
              <a:t>малозначними</a:t>
            </a:r>
            <a:r>
              <a:rPr lang="ru-RU" dirty="0" smtClean="0"/>
              <a:t> справами є:</a:t>
            </a:r>
          </a:p>
          <a:p>
            <a:pPr algn="just">
              <a:buNone/>
            </a:pPr>
            <a:r>
              <a:rPr lang="ru-RU" dirty="0" smtClean="0"/>
              <a:t>1) </a:t>
            </a:r>
            <a:r>
              <a:rPr lang="ru-RU" dirty="0" err="1" smtClean="0"/>
              <a:t>справи</a:t>
            </a:r>
            <a:r>
              <a:rPr lang="ru-RU" dirty="0" smtClean="0"/>
              <a:t>, у </a:t>
            </a:r>
            <a:r>
              <a:rPr lang="ru-RU" dirty="0" err="1" smtClean="0"/>
              <a:t>яких</a:t>
            </a:r>
            <a:r>
              <a:rPr lang="ru-RU" dirty="0" smtClean="0"/>
              <a:t> </a:t>
            </a:r>
            <a:r>
              <a:rPr lang="ru-RU" dirty="0" err="1" smtClean="0"/>
              <a:t>ціна</a:t>
            </a:r>
            <a:r>
              <a:rPr lang="ru-RU" dirty="0" smtClean="0"/>
              <a:t> позову не </a:t>
            </a:r>
            <a:r>
              <a:rPr lang="ru-RU" dirty="0" err="1" smtClean="0"/>
              <a:t>перевищує</a:t>
            </a:r>
            <a:r>
              <a:rPr lang="ru-RU" dirty="0" smtClean="0"/>
              <a:t> ста </a:t>
            </a:r>
            <a:r>
              <a:rPr lang="ru-RU" dirty="0" err="1" smtClean="0"/>
              <a:t>розмірів</a:t>
            </a:r>
            <a:r>
              <a:rPr lang="ru-RU" dirty="0" smtClean="0"/>
              <a:t> </a:t>
            </a:r>
            <a:r>
              <a:rPr lang="ru-RU" dirty="0" err="1" smtClean="0"/>
              <a:t>прожиткового</a:t>
            </a:r>
            <a:r>
              <a:rPr lang="ru-RU" dirty="0" smtClean="0"/>
              <a:t> </a:t>
            </a:r>
            <a:r>
              <a:rPr lang="ru-RU" dirty="0" err="1" smtClean="0"/>
              <a:t>мінімуму</a:t>
            </a:r>
            <a:r>
              <a:rPr lang="ru-RU" dirty="0" smtClean="0"/>
              <a:t> для </a:t>
            </a:r>
            <a:r>
              <a:rPr lang="ru-RU" dirty="0" err="1" smtClean="0"/>
              <a:t>працездатних</a:t>
            </a:r>
            <a:r>
              <a:rPr lang="ru-RU" dirty="0" smtClean="0"/>
              <a:t> </a:t>
            </a:r>
            <a:r>
              <a:rPr lang="ru-RU" dirty="0" err="1" smtClean="0"/>
              <a:t>осіб</a:t>
            </a:r>
            <a:r>
              <a:rPr lang="ru-RU" dirty="0" smtClean="0"/>
              <a:t>;</a:t>
            </a:r>
          </a:p>
          <a:p>
            <a:pPr algn="just">
              <a:buNone/>
            </a:pPr>
            <a:r>
              <a:rPr lang="ru-RU" dirty="0" smtClean="0"/>
              <a:t>2) </a:t>
            </a:r>
            <a:r>
              <a:rPr lang="ru-RU" dirty="0" err="1" smtClean="0"/>
              <a:t>справи</a:t>
            </a:r>
            <a:r>
              <a:rPr lang="ru-RU" dirty="0" smtClean="0"/>
              <a:t> </a:t>
            </a:r>
            <a:r>
              <a:rPr lang="ru-RU" dirty="0" err="1" smtClean="0"/>
              <a:t>незначної</a:t>
            </a:r>
            <a:r>
              <a:rPr lang="ru-RU" dirty="0" smtClean="0"/>
              <a:t> </a:t>
            </a:r>
            <a:r>
              <a:rPr lang="ru-RU" dirty="0" err="1" smtClean="0"/>
              <a:t>складності</a:t>
            </a:r>
            <a:r>
              <a:rPr lang="ru-RU" dirty="0" smtClean="0"/>
              <a:t>, </a:t>
            </a:r>
            <a:r>
              <a:rPr lang="ru-RU" dirty="0" err="1" smtClean="0"/>
              <a:t>визнані</a:t>
            </a:r>
            <a:r>
              <a:rPr lang="ru-RU" dirty="0" smtClean="0"/>
              <a:t> судом </a:t>
            </a:r>
            <a:r>
              <a:rPr lang="ru-RU" dirty="0" err="1" smtClean="0"/>
              <a:t>малозначними</a:t>
            </a:r>
            <a:r>
              <a:rPr lang="ru-RU" dirty="0" smtClean="0"/>
              <a:t>, </a:t>
            </a:r>
            <a:r>
              <a:rPr lang="ru-RU" dirty="0" err="1" smtClean="0"/>
              <a:t>крім</a:t>
            </a:r>
            <a:r>
              <a:rPr lang="ru-RU" dirty="0" smtClean="0"/>
              <a:t> справ, </a:t>
            </a:r>
            <a:r>
              <a:rPr lang="ru-RU" dirty="0" err="1" smtClean="0"/>
              <a:t>які</a:t>
            </a:r>
            <a:r>
              <a:rPr lang="ru-RU" dirty="0" smtClean="0"/>
              <a:t> </a:t>
            </a:r>
            <a:r>
              <a:rPr lang="ru-RU" dirty="0" err="1" smtClean="0"/>
              <a:t>підлягають</a:t>
            </a:r>
            <a:r>
              <a:rPr lang="ru-RU" dirty="0" smtClean="0"/>
              <a:t> </a:t>
            </a:r>
            <a:r>
              <a:rPr lang="ru-RU" dirty="0" err="1" smtClean="0"/>
              <a:t>розгляду</a:t>
            </a:r>
            <a:r>
              <a:rPr lang="ru-RU" dirty="0" smtClean="0"/>
              <a:t> </a:t>
            </a:r>
            <a:r>
              <a:rPr lang="ru-RU" dirty="0" err="1" smtClean="0"/>
              <a:t>лише</a:t>
            </a:r>
            <a:r>
              <a:rPr lang="ru-RU" dirty="0" smtClean="0"/>
              <a:t> за правилами </a:t>
            </a:r>
            <a:r>
              <a:rPr lang="ru-RU" dirty="0" err="1" smtClean="0"/>
              <a:t>загального</a:t>
            </a:r>
            <a:r>
              <a:rPr lang="ru-RU" dirty="0" smtClean="0"/>
              <a:t> </a:t>
            </a:r>
            <a:r>
              <a:rPr lang="ru-RU" dirty="0" err="1" smtClean="0"/>
              <a:t>позовного</a:t>
            </a:r>
            <a:r>
              <a:rPr lang="ru-RU" dirty="0" smtClean="0"/>
              <a:t> </a:t>
            </a:r>
            <a:r>
              <a:rPr lang="ru-RU" dirty="0" err="1" smtClean="0"/>
              <a:t>провадження</a:t>
            </a:r>
            <a:r>
              <a:rPr lang="ru-RU" dirty="0" smtClean="0"/>
              <a:t>, та справ, </a:t>
            </a:r>
            <a:r>
              <a:rPr lang="ru-RU" dirty="0" err="1" smtClean="0"/>
              <a:t>ціна</a:t>
            </a:r>
            <a:r>
              <a:rPr lang="ru-RU" dirty="0" smtClean="0"/>
              <a:t> позову в </a:t>
            </a:r>
            <a:r>
              <a:rPr lang="ru-RU" dirty="0" err="1" smtClean="0"/>
              <a:t>яких</a:t>
            </a:r>
            <a:r>
              <a:rPr lang="ru-RU" dirty="0" smtClean="0"/>
              <a:t> </a:t>
            </a:r>
            <a:r>
              <a:rPr lang="ru-RU" dirty="0" err="1" smtClean="0"/>
              <a:t>перевищує</a:t>
            </a:r>
            <a:r>
              <a:rPr lang="ru-RU" dirty="0" smtClean="0"/>
              <a:t> </a:t>
            </a:r>
            <a:r>
              <a:rPr lang="ru-RU" dirty="0" err="1" smtClean="0"/>
              <a:t>п’ятсот</a:t>
            </a:r>
            <a:r>
              <a:rPr lang="ru-RU" dirty="0" smtClean="0"/>
              <a:t> </a:t>
            </a:r>
            <a:r>
              <a:rPr lang="ru-RU" dirty="0" err="1" smtClean="0"/>
              <a:t>розмірів</a:t>
            </a:r>
            <a:r>
              <a:rPr lang="ru-RU" dirty="0" smtClean="0"/>
              <a:t> </a:t>
            </a:r>
            <a:r>
              <a:rPr lang="ru-RU" dirty="0" err="1" smtClean="0"/>
              <a:t>прожиткового</a:t>
            </a:r>
            <a:r>
              <a:rPr lang="ru-RU" dirty="0" smtClean="0"/>
              <a:t> </a:t>
            </a:r>
            <a:r>
              <a:rPr lang="ru-RU" dirty="0" err="1" smtClean="0"/>
              <a:t>мінімуму</a:t>
            </a:r>
            <a:r>
              <a:rPr lang="ru-RU" dirty="0" smtClean="0"/>
              <a:t> для </a:t>
            </a:r>
            <a:r>
              <a:rPr lang="ru-RU" dirty="0" err="1" smtClean="0"/>
              <a:t>працездатних</a:t>
            </a:r>
            <a:r>
              <a:rPr lang="ru-RU" dirty="0" smtClean="0"/>
              <a:t> </a:t>
            </a:r>
            <a:r>
              <a:rPr lang="ru-RU" dirty="0" err="1" smtClean="0"/>
              <a:t>осіб</a:t>
            </a:r>
            <a:r>
              <a:rPr lang="ru-RU" dirty="0" smtClean="0"/>
              <a:t>.</a:t>
            </a:r>
          </a:p>
          <a:p>
            <a:pPr>
              <a:buNone/>
            </a:pP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b="1" dirty="0" smtClean="0"/>
              <a:t>Стаття 34.Склад суду</a:t>
            </a:r>
            <a:endParaRPr lang="ru-RU" sz="3200" b="1" dirty="0"/>
          </a:p>
        </p:txBody>
      </p:sp>
      <p:sp>
        <p:nvSpPr>
          <p:cNvPr id="3" name="Содержимое 2"/>
          <p:cNvSpPr>
            <a:spLocks noGrp="1"/>
          </p:cNvSpPr>
          <p:nvPr>
            <p:ph idx="1"/>
          </p:nvPr>
        </p:nvSpPr>
        <p:spPr/>
        <p:txBody>
          <a:bodyPr>
            <a:normAutofit fontScale="92500"/>
          </a:bodyPr>
          <a:lstStyle/>
          <a:p>
            <a:pPr algn="just">
              <a:buNone/>
            </a:pPr>
            <a:r>
              <a:rPr lang="ru-RU" sz="2200" dirty="0" smtClean="0"/>
              <a:t>1. </a:t>
            </a:r>
            <a:r>
              <a:rPr lang="ru-RU" sz="2200" dirty="0" err="1" smtClean="0"/>
              <a:t>Цивільні</a:t>
            </a:r>
            <a:r>
              <a:rPr lang="ru-RU" sz="2200" dirty="0" smtClean="0"/>
              <a:t> </a:t>
            </a:r>
            <a:r>
              <a:rPr lang="ru-RU" sz="2200" dirty="0" err="1" smtClean="0"/>
              <a:t>справи</a:t>
            </a:r>
            <a:r>
              <a:rPr lang="ru-RU" sz="2200" dirty="0" smtClean="0"/>
              <a:t> у судах </a:t>
            </a:r>
            <a:r>
              <a:rPr lang="ru-RU" sz="2200" dirty="0" err="1" smtClean="0"/>
              <a:t>першої</a:t>
            </a:r>
            <a:r>
              <a:rPr lang="ru-RU" sz="2200" dirty="0" smtClean="0"/>
              <a:t> </a:t>
            </a:r>
            <a:r>
              <a:rPr lang="ru-RU" sz="2200" dirty="0" err="1" smtClean="0"/>
              <a:t>інстанції</a:t>
            </a:r>
            <a:r>
              <a:rPr lang="ru-RU" sz="2200" dirty="0" smtClean="0"/>
              <a:t> </a:t>
            </a:r>
            <a:r>
              <a:rPr lang="ru-RU" sz="2200" dirty="0" err="1" smtClean="0"/>
              <a:t>розглядаються</a:t>
            </a:r>
            <a:r>
              <a:rPr lang="ru-RU" sz="2200" dirty="0" smtClean="0"/>
              <a:t> </a:t>
            </a:r>
            <a:r>
              <a:rPr lang="ru-RU" sz="2200" dirty="0" err="1" smtClean="0"/>
              <a:t>одноособово</a:t>
            </a:r>
            <a:r>
              <a:rPr lang="ru-RU" sz="2200" dirty="0" smtClean="0"/>
              <a:t> </a:t>
            </a:r>
            <a:r>
              <a:rPr lang="ru-RU" sz="2200" dirty="0" err="1" smtClean="0"/>
              <a:t>суддею</a:t>
            </a:r>
            <a:r>
              <a:rPr lang="ru-RU" sz="2200" dirty="0" smtClean="0"/>
              <a:t>, </a:t>
            </a:r>
            <a:r>
              <a:rPr lang="ru-RU" sz="2200" dirty="0" err="1" smtClean="0"/>
              <a:t>який</a:t>
            </a:r>
            <a:r>
              <a:rPr lang="ru-RU" sz="2200" dirty="0" smtClean="0"/>
              <a:t> </a:t>
            </a:r>
            <a:r>
              <a:rPr lang="ru-RU" sz="2200" dirty="0" err="1" smtClean="0"/>
              <a:t>є</a:t>
            </a:r>
            <a:r>
              <a:rPr lang="ru-RU" sz="2200" dirty="0" smtClean="0"/>
              <a:t> </a:t>
            </a:r>
            <a:r>
              <a:rPr lang="ru-RU" sz="2200" dirty="0" err="1" smtClean="0"/>
              <a:t>головуючим</a:t>
            </a:r>
            <a:r>
              <a:rPr lang="ru-RU" sz="2200" dirty="0" smtClean="0"/>
              <a:t> </a:t>
            </a:r>
            <a:r>
              <a:rPr lang="ru-RU" sz="2200" dirty="0" err="1" smtClean="0"/>
              <a:t>і</a:t>
            </a:r>
            <a:r>
              <a:rPr lang="ru-RU" sz="2200" dirty="0" smtClean="0"/>
              <a:t> </a:t>
            </a:r>
            <a:r>
              <a:rPr lang="ru-RU" sz="2200" dirty="0" err="1" smtClean="0"/>
              <a:t>діє</a:t>
            </a:r>
            <a:r>
              <a:rPr lang="ru-RU" sz="2200" dirty="0" smtClean="0"/>
              <a:t> </a:t>
            </a:r>
            <a:r>
              <a:rPr lang="ru-RU" sz="2200" dirty="0" err="1" smtClean="0"/>
              <a:t>від</a:t>
            </a:r>
            <a:r>
              <a:rPr lang="ru-RU" sz="2200" dirty="0" smtClean="0"/>
              <a:t> </a:t>
            </a:r>
            <a:r>
              <a:rPr lang="ru-RU" sz="2200" dirty="0" err="1" smtClean="0"/>
              <a:t>імені</a:t>
            </a:r>
            <a:r>
              <a:rPr lang="ru-RU" sz="2200" dirty="0" smtClean="0"/>
              <a:t> суду, </a:t>
            </a:r>
            <a:r>
              <a:rPr lang="ru-RU" sz="2200" dirty="0" err="1" smtClean="0"/>
              <a:t>якщо</a:t>
            </a:r>
            <a:r>
              <a:rPr lang="ru-RU" sz="2200" dirty="0" smtClean="0"/>
              <a:t> </a:t>
            </a:r>
            <a:r>
              <a:rPr lang="ru-RU" sz="2200" dirty="0" err="1" smtClean="0"/>
              <a:t>інше</a:t>
            </a:r>
            <a:r>
              <a:rPr lang="ru-RU" sz="2200" dirty="0" smtClean="0"/>
              <a:t> не </a:t>
            </a:r>
            <a:r>
              <a:rPr lang="ru-RU" sz="2200" dirty="0" err="1" smtClean="0"/>
              <a:t>передбачено</a:t>
            </a:r>
            <a:r>
              <a:rPr lang="ru-RU" sz="2200" dirty="0" smtClean="0"/>
              <a:t> </a:t>
            </a:r>
            <a:r>
              <a:rPr lang="ru-RU" sz="2200" dirty="0" err="1" smtClean="0"/>
              <a:t>цим</a:t>
            </a:r>
            <a:r>
              <a:rPr lang="ru-RU" sz="2200" dirty="0" smtClean="0"/>
              <a:t> Кодексом.</a:t>
            </a:r>
          </a:p>
          <a:p>
            <a:pPr algn="just">
              <a:buNone/>
            </a:pPr>
            <a:r>
              <a:rPr lang="ru-RU" sz="2200" dirty="0" smtClean="0"/>
              <a:t>2. У </a:t>
            </a:r>
            <a:r>
              <a:rPr lang="ru-RU" sz="2200" dirty="0" err="1" smtClean="0"/>
              <a:t>випадках</a:t>
            </a:r>
            <a:r>
              <a:rPr lang="ru-RU" sz="2200" dirty="0" smtClean="0"/>
              <a:t>, </a:t>
            </a:r>
            <a:r>
              <a:rPr lang="ru-RU" sz="2200" dirty="0" err="1" smtClean="0"/>
              <a:t>встановлених</a:t>
            </a:r>
            <a:r>
              <a:rPr lang="ru-RU" sz="2200" dirty="0" smtClean="0"/>
              <a:t> </a:t>
            </a:r>
            <a:r>
              <a:rPr lang="ru-RU" sz="2200" dirty="0" err="1" smtClean="0"/>
              <a:t>цим</a:t>
            </a:r>
            <a:r>
              <a:rPr lang="ru-RU" sz="2200" dirty="0" smtClean="0"/>
              <a:t> Кодексом, </a:t>
            </a:r>
            <a:r>
              <a:rPr lang="ru-RU" sz="2200" dirty="0" err="1" smtClean="0"/>
              <a:t>цивільні</a:t>
            </a:r>
            <a:r>
              <a:rPr lang="ru-RU" sz="2200" dirty="0" smtClean="0"/>
              <a:t> </a:t>
            </a:r>
            <a:r>
              <a:rPr lang="ru-RU" sz="2200" dirty="0" err="1" smtClean="0"/>
              <a:t>справи</a:t>
            </a:r>
            <a:r>
              <a:rPr lang="ru-RU" sz="2200" dirty="0" smtClean="0"/>
              <a:t> у судах </a:t>
            </a:r>
            <a:r>
              <a:rPr lang="ru-RU" sz="2200" dirty="0" err="1" smtClean="0"/>
              <a:t>першої</a:t>
            </a:r>
            <a:r>
              <a:rPr lang="ru-RU" sz="2200" dirty="0" smtClean="0"/>
              <a:t> </a:t>
            </a:r>
            <a:r>
              <a:rPr lang="ru-RU" sz="2200" dirty="0" err="1" smtClean="0"/>
              <a:t>інстанції</a:t>
            </a:r>
            <a:r>
              <a:rPr lang="ru-RU" sz="2200" dirty="0" smtClean="0"/>
              <a:t> </a:t>
            </a:r>
            <a:r>
              <a:rPr lang="ru-RU" sz="2200" dirty="0" err="1" smtClean="0"/>
              <a:t>розглядаються</a:t>
            </a:r>
            <a:r>
              <a:rPr lang="ru-RU" sz="2200" dirty="0" smtClean="0"/>
              <a:t> </a:t>
            </a:r>
            <a:r>
              <a:rPr lang="ru-RU" sz="2200" dirty="0" err="1" smtClean="0"/>
              <a:t>колегією</a:t>
            </a:r>
            <a:r>
              <a:rPr lang="ru-RU" sz="2200" dirty="0" smtClean="0"/>
              <a:t> у </a:t>
            </a:r>
            <a:r>
              <a:rPr lang="ru-RU" sz="2200" dirty="0" err="1" smtClean="0"/>
              <a:t>складі</a:t>
            </a:r>
            <a:r>
              <a:rPr lang="ru-RU" sz="2200" dirty="0" smtClean="0"/>
              <a:t> одного </a:t>
            </a:r>
            <a:r>
              <a:rPr lang="ru-RU" sz="2200" dirty="0" err="1" smtClean="0"/>
              <a:t>судді</a:t>
            </a:r>
            <a:r>
              <a:rPr lang="ru-RU" sz="2200" dirty="0" smtClean="0"/>
              <a:t> </a:t>
            </a:r>
            <a:r>
              <a:rPr lang="ru-RU" sz="2200" dirty="0" err="1" smtClean="0"/>
              <a:t>і</a:t>
            </a:r>
            <a:r>
              <a:rPr lang="ru-RU" sz="2200" dirty="0" smtClean="0"/>
              <a:t> </a:t>
            </a:r>
            <a:r>
              <a:rPr lang="ru-RU" sz="2200" dirty="0" err="1" smtClean="0"/>
              <a:t>двох</a:t>
            </a:r>
            <a:r>
              <a:rPr lang="ru-RU" sz="2200" dirty="0" smtClean="0"/>
              <a:t> </a:t>
            </a:r>
            <a:r>
              <a:rPr lang="ru-RU" sz="2200" dirty="0" err="1" smtClean="0"/>
              <a:t>присяжних</a:t>
            </a:r>
            <a:r>
              <a:rPr lang="ru-RU" sz="2200" dirty="0" smtClean="0"/>
              <a:t>, </a:t>
            </a:r>
            <a:r>
              <a:rPr lang="ru-RU" sz="2200" dirty="0" err="1" smtClean="0"/>
              <a:t>які</a:t>
            </a:r>
            <a:r>
              <a:rPr lang="ru-RU" sz="2200" dirty="0" smtClean="0"/>
              <a:t> при </a:t>
            </a:r>
            <a:r>
              <a:rPr lang="ru-RU" sz="2200" dirty="0" err="1" smtClean="0"/>
              <a:t>здійсненні</a:t>
            </a:r>
            <a:r>
              <a:rPr lang="ru-RU" sz="2200" dirty="0" smtClean="0"/>
              <a:t> </a:t>
            </a:r>
            <a:r>
              <a:rPr lang="ru-RU" sz="2200" dirty="0" err="1" smtClean="0"/>
              <a:t>правосуддя</a:t>
            </a:r>
            <a:r>
              <a:rPr lang="ru-RU" sz="2200" dirty="0" smtClean="0"/>
              <a:t> </a:t>
            </a:r>
            <a:r>
              <a:rPr lang="ru-RU" sz="2200" dirty="0" err="1" smtClean="0"/>
              <a:t>користуються</a:t>
            </a:r>
            <a:r>
              <a:rPr lang="ru-RU" sz="2200" dirty="0" smtClean="0"/>
              <a:t> </a:t>
            </a:r>
            <a:r>
              <a:rPr lang="ru-RU" sz="2200" dirty="0" err="1" smtClean="0"/>
              <a:t>всіма</a:t>
            </a:r>
            <a:r>
              <a:rPr lang="ru-RU" sz="2200" dirty="0" smtClean="0"/>
              <a:t> правами </a:t>
            </a:r>
            <a:r>
              <a:rPr lang="ru-RU" sz="2200" dirty="0" err="1" smtClean="0"/>
              <a:t>судді</a:t>
            </a:r>
            <a:r>
              <a:rPr lang="ru-RU" sz="2200" dirty="0" smtClean="0"/>
              <a:t>.</a:t>
            </a:r>
          </a:p>
          <a:p>
            <a:pPr>
              <a:buNone/>
            </a:pPr>
            <a:r>
              <a:rPr lang="ru-RU" sz="2400" dirty="0" smtClean="0"/>
              <a:t>3. Перегляд в </a:t>
            </a:r>
            <a:r>
              <a:rPr lang="ru-RU" sz="2400" dirty="0" err="1" smtClean="0"/>
              <a:t>апеляційному</a:t>
            </a:r>
            <a:r>
              <a:rPr lang="ru-RU" sz="2400" dirty="0" smtClean="0"/>
              <a:t> порядку </a:t>
            </a:r>
            <a:r>
              <a:rPr lang="ru-RU" sz="2400" dirty="0" err="1" smtClean="0"/>
              <a:t>рішень</a:t>
            </a:r>
            <a:r>
              <a:rPr lang="ru-RU" sz="2400" dirty="0" smtClean="0"/>
              <a:t> </a:t>
            </a:r>
            <a:r>
              <a:rPr lang="ru-RU" sz="2400" dirty="0" err="1" smtClean="0"/>
              <a:t>судів</a:t>
            </a:r>
            <a:r>
              <a:rPr lang="ru-RU" sz="2400" dirty="0" smtClean="0"/>
              <a:t> </a:t>
            </a:r>
            <a:r>
              <a:rPr lang="ru-RU" sz="2400" dirty="0" err="1" smtClean="0"/>
              <a:t>першої</a:t>
            </a:r>
            <a:r>
              <a:rPr lang="ru-RU" sz="2400" dirty="0" smtClean="0"/>
              <a:t> </a:t>
            </a:r>
            <a:r>
              <a:rPr lang="ru-RU" sz="2400" dirty="0" err="1" smtClean="0"/>
              <a:t>інстанції</a:t>
            </a:r>
            <a:r>
              <a:rPr lang="ru-RU" sz="2400" dirty="0" smtClean="0"/>
              <a:t> </a:t>
            </a:r>
            <a:r>
              <a:rPr lang="ru-RU" sz="2400" dirty="0" err="1" smtClean="0"/>
              <a:t>здійснюється</a:t>
            </a:r>
            <a:r>
              <a:rPr lang="ru-RU" sz="2400" dirty="0" smtClean="0"/>
              <a:t> </a:t>
            </a:r>
            <a:r>
              <a:rPr lang="ru-RU" sz="2400" dirty="0" err="1" smtClean="0"/>
              <a:t>колегією</a:t>
            </a:r>
            <a:r>
              <a:rPr lang="ru-RU" sz="2400" dirty="0" smtClean="0"/>
              <a:t> </a:t>
            </a:r>
            <a:r>
              <a:rPr lang="ru-RU" sz="2400" dirty="0" err="1" smtClean="0"/>
              <a:t>суддів</a:t>
            </a:r>
            <a:r>
              <a:rPr lang="ru-RU" sz="2400" dirty="0" smtClean="0"/>
              <a:t> суду </a:t>
            </a:r>
            <a:r>
              <a:rPr lang="ru-RU" sz="2400" dirty="0" err="1" smtClean="0"/>
              <a:t>апеляційної</a:t>
            </a:r>
            <a:r>
              <a:rPr lang="ru-RU" sz="2400" dirty="0" smtClean="0"/>
              <a:t> </a:t>
            </a:r>
            <a:r>
              <a:rPr lang="ru-RU" sz="2400" dirty="0" err="1" smtClean="0"/>
              <a:t>інстанції</a:t>
            </a:r>
            <a:r>
              <a:rPr lang="ru-RU" sz="2400" dirty="0" smtClean="0"/>
              <a:t> у </a:t>
            </a:r>
            <a:r>
              <a:rPr lang="ru-RU" sz="2400" dirty="0" err="1" smtClean="0"/>
              <a:t>складі</a:t>
            </a:r>
            <a:r>
              <a:rPr lang="ru-RU" sz="2400" dirty="0" smtClean="0"/>
              <a:t> </a:t>
            </a:r>
            <a:r>
              <a:rPr lang="ru-RU" sz="2400" dirty="0" err="1" smtClean="0"/>
              <a:t>трьох</a:t>
            </a:r>
            <a:r>
              <a:rPr lang="ru-RU" sz="2400" dirty="0" smtClean="0"/>
              <a:t> </a:t>
            </a:r>
            <a:r>
              <a:rPr lang="ru-RU" sz="2400" dirty="0" err="1" smtClean="0"/>
              <a:t>суддів</a:t>
            </a:r>
            <a:r>
              <a:rPr lang="ru-RU" sz="2400" dirty="0" smtClean="0"/>
              <a:t>.</a:t>
            </a:r>
          </a:p>
          <a:p>
            <a:pPr>
              <a:buNone/>
            </a:pPr>
            <a:r>
              <a:rPr lang="ru-RU" sz="2400" dirty="0" smtClean="0"/>
              <a:t>4. Перегляд </a:t>
            </a:r>
            <a:r>
              <a:rPr lang="ru-RU" sz="2400" dirty="0" err="1" smtClean="0"/>
              <a:t>судових</a:t>
            </a:r>
            <a:r>
              <a:rPr lang="ru-RU" sz="2400" dirty="0" smtClean="0"/>
              <a:t> </a:t>
            </a:r>
            <a:r>
              <a:rPr lang="ru-RU" sz="2400" dirty="0" err="1" smtClean="0"/>
              <a:t>рішень</a:t>
            </a:r>
            <a:r>
              <a:rPr lang="ru-RU" sz="2400" dirty="0" smtClean="0"/>
              <a:t> </a:t>
            </a:r>
            <a:r>
              <a:rPr lang="ru-RU" sz="2400" dirty="0" err="1" smtClean="0"/>
              <a:t>судів</a:t>
            </a:r>
            <a:r>
              <a:rPr lang="ru-RU" sz="2400" dirty="0" smtClean="0"/>
              <a:t> </a:t>
            </a:r>
            <a:r>
              <a:rPr lang="ru-RU" sz="2400" dirty="0" err="1" smtClean="0"/>
              <a:t>першої</a:t>
            </a:r>
            <a:r>
              <a:rPr lang="ru-RU" sz="2400" dirty="0" smtClean="0"/>
              <a:t> та </a:t>
            </a:r>
            <a:r>
              <a:rPr lang="ru-RU" sz="2400" dirty="0" err="1" smtClean="0"/>
              <a:t>апеляційної</a:t>
            </a:r>
            <a:r>
              <a:rPr lang="ru-RU" sz="2400" dirty="0" smtClean="0"/>
              <a:t> </a:t>
            </a:r>
            <a:r>
              <a:rPr lang="ru-RU" sz="2400" dirty="0" err="1" smtClean="0"/>
              <a:t>інстанції</a:t>
            </a:r>
            <a:r>
              <a:rPr lang="ru-RU" sz="2400" dirty="0" smtClean="0"/>
              <a:t> </a:t>
            </a:r>
            <a:r>
              <a:rPr lang="ru-RU" sz="2400" dirty="0" err="1" smtClean="0"/>
              <a:t>здійснюється</a:t>
            </a:r>
            <a:r>
              <a:rPr lang="ru-RU" sz="2400" dirty="0" smtClean="0"/>
              <a:t> </a:t>
            </a:r>
            <a:r>
              <a:rPr lang="ru-RU" sz="2400" dirty="0" err="1" smtClean="0"/>
              <a:t>колегією</a:t>
            </a:r>
            <a:r>
              <a:rPr lang="ru-RU" sz="2400" dirty="0" smtClean="0"/>
              <a:t> </a:t>
            </a:r>
            <a:r>
              <a:rPr lang="ru-RU" sz="2400" dirty="0" err="1" smtClean="0"/>
              <a:t>суддів</a:t>
            </a:r>
            <a:r>
              <a:rPr lang="ru-RU" sz="2400" dirty="0" smtClean="0"/>
              <a:t> суду </a:t>
            </a:r>
            <a:r>
              <a:rPr lang="ru-RU" sz="2400" dirty="0" err="1" smtClean="0"/>
              <a:t>касаційної</a:t>
            </a:r>
            <a:r>
              <a:rPr lang="ru-RU" sz="2400" dirty="0" smtClean="0"/>
              <a:t> </a:t>
            </a:r>
            <a:r>
              <a:rPr lang="ru-RU" sz="2400" dirty="0" err="1" smtClean="0"/>
              <a:t>інстанції</a:t>
            </a:r>
            <a:r>
              <a:rPr lang="ru-RU" sz="2400" dirty="0" smtClean="0"/>
              <a:t> у </a:t>
            </a:r>
            <a:r>
              <a:rPr lang="ru-RU" sz="2400" dirty="0" err="1" smtClean="0"/>
              <a:t>складі</a:t>
            </a:r>
            <a:r>
              <a:rPr lang="ru-RU" sz="2400" dirty="0" smtClean="0"/>
              <a:t> </a:t>
            </a:r>
            <a:r>
              <a:rPr lang="ru-RU" sz="2400" dirty="0" err="1" smtClean="0"/>
              <a:t>трьох</a:t>
            </a:r>
            <a:r>
              <a:rPr lang="ru-RU" sz="2400" dirty="0" smtClean="0"/>
              <a:t> </a:t>
            </a:r>
            <a:r>
              <a:rPr lang="ru-RU" sz="2400" dirty="0" err="1" smtClean="0"/>
              <a:t>або</a:t>
            </a:r>
            <a:r>
              <a:rPr lang="ru-RU" sz="2400" dirty="0" smtClean="0"/>
              <a:t> </a:t>
            </a:r>
            <a:r>
              <a:rPr lang="ru-RU" sz="2400" dirty="0" err="1" smtClean="0"/>
              <a:t>більшої</a:t>
            </a:r>
            <a:r>
              <a:rPr lang="ru-RU" sz="2400" dirty="0" smtClean="0"/>
              <a:t> </a:t>
            </a:r>
            <a:r>
              <a:rPr lang="ru-RU" sz="2400" dirty="0" err="1" smtClean="0"/>
              <a:t>непарної</a:t>
            </a:r>
            <a:r>
              <a:rPr lang="ru-RU" sz="2400" dirty="0" smtClean="0"/>
              <a:t> </a:t>
            </a:r>
            <a:r>
              <a:rPr lang="ru-RU" sz="2400" dirty="0" err="1" smtClean="0"/>
              <a:t>кількості</a:t>
            </a:r>
            <a:r>
              <a:rPr lang="ru-RU" sz="2400" dirty="0" smtClean="0"/>
              <a:t> </a:t>
            </a:r>
            <a:r>
              <a:rPr lang="ru-RU" sz="2400" dirty="0" err="1" smtClean="0"/>
              <a:t>суддів</a:t>
            </a:r>
            <a:r>
              <a:rPr lang="ru-RU" sz="2400" dirty="0" smtClean="0"/>
              <a:t>.</a:t>
            </a:r>
          </a:p>
          <a:p>
            <a:pPr algn="just">
              <a:buNone/>
            </a:pPr>
            <a:endParaRPr lang="ru-RU" sz="2200" dirty="0" smtClean="0"/>
          </a:p>
          <a:p>
            <a:pPr>
              <a:buNone/>
            </a:pP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Учасники справи</a:t>
            </a:r>
            <a:endParaRPr lang="ru-RU" b="1" dirty="0"/>
          </a:p>
        </p:txBody>
      </p:sp>
      <p:sp>
        <p:nvSpPr>
          <p:cNvPr id="3" name="Содержимое 2"/>
          <p:cNvSpPr>
            <a:spLocks noGrp="1"/>
          </p:cNvSpPr>
          <p:nvPr>
            <p:ph idx="1"/>
          </p:nvPr>
        </p:nvSpPr>
        <p:spPr/>
        <p:txBody>
          <a:bodyPr/>
          <a:lstStyle/>
          <a:p>
            <a:pPr algn="just">
              <a:buNone/>
            </a:pPr>
            <a:endParaRPr lang="ru-RU" b="1" dirty="0" smtClean="0"/>
          </a:p>
          <a:p>
            <a:pPr algn="just">
              <a:buNone/>
            </a:pPr>
            <a:r>
              <a:rPr lang="ru-RU" b="1" dirty="0" err="1" smtClean="0"/>
              <a:t>Стаття</a:t>
            </a:r>
            <a:r>
              <a:rPr lang="ru-RU" b="1" dirty="0" smtClean="0"/>
              <a:t> 42. </a:t>
            </a:r>
            <a:r>
              <a:rPr lang="ru-RU" dirty="0" smtClean="0"/>
              <a:t>Склад </a:t>
            </a:r>
            <a:r>
              <a:rPr lang="ru-RU" dirty="0" err="1" smtClean="0"/>
              <a:t>учасників</a:t>
            </a:r>
            <a:r>
              <a:rPr lang="ru-RU" dirty="0" smtClean="0"/>
              <a:t> </a:t>
            </a:r>
            <a:r>
              <a:rPr lang="ru-RU" dirty="0" err="1" smtClean="0"/>
              <a:t>справи</a:t>
            </a:r>
            <a:endParaRPr lang="ru-RU" dirty="0" smtClean="0"/>
          </a:p>
          <a:p>
            <a:pPr algn="just">
              <a:buNone/>
            </a:pPr>
            <a:r>
              <a:rPr lang="ru-RU" b="1" dirty="0" err="1" smtClean="0"/>
              <a:t>Стаття</a:t>
            </a:r>
            <a:r>
              <a:rPr lang="ru-RU" b="1" dirty="0" smtClean="0"/>
              <a:t> 43.</a:t>
            </a:r>
            <a:r>
              <a:rPr lang="ru-RU" dirty="0" smtClean="0"/>
              <a:t> Права та </a:t>
            </a:r>
            <a:r>
              <a:rPr lang="ru-RU" dirty="0" err="1" smtClean="0"/>
              <a:t>обов’язки</a:t>
            </a:r>
            <a:r>
              <a:rPr lang="ru-RU" dirty="0" smtClean="0"/>
              <a:t> </a:t>
            </a:r>
            <a:r>
              <a:rPr lang="ru-RU" dirty="0" err="1" smtClean="0"/>
              <a:t>учасників</a:t>
            </a:r>
            <a:r>
              <a:rPr lang="ru-RU" dirty="0" smtClean="0"/>
              <a:t> </a:t>
            </a:r>
            <a:r>
              <a:rPr lang="ru-RU" dirty="0" err="1" smtClean="0"/>
              <a:t>справи</a:t>
            </a:r>
            <a:endParaRPr lang="ru-RU" dirty="0" smtClean="0"/>
          </a:p>
          <a:p>
            <a:pPr algn="just">
              <a:buNone/>
            </a:pPr>
            <a:r>
              <a:rPr lang="ru-RU" b="1" dirty="0" err="1" smtClean="0"/>
              <a:t>Стаття</a:t>
            </a:r>
            <a:r>
              <a:rPr lang="ru-RU" b="1" dirty="0" smtClean="0"/>
              <a:t> 44. </a:t>
            </a:r>
            <a:r>
              <a:rPr lang="ru-RU" dirty="0" err="1" smtClean="0"/>
              <a:t>Неприпустимість</a:t>
            </a:r>
            <a:r>
              <a:rPr lang="ru-RU" dirty="0" smtClean="0"/>
              <a:t> </a:t>
            </a:r>
            <a:r>
              <a:rPr lang="ru-RU" dirty="0" err="1" smtClean="0"/>
              <a:t>зловживання</a:t>
            </a:r>
            <a:r>
              <a:rPr lang="ru-RU" dirty="0" smtClean="0"/>
              <a:t> </a:t>
            </a:r>
            <a:r>
              <a:rPr lang="ru-RU" dirty="0" err="1" smtClean="0"/>
              <a:t>процесуальними</a:t>
            </a:r>
            <a:r>
              <a:rPr lang="ru-RU" dirty="0" smtClean="0"/>
              <a:t> правами</a:t>
            </a:r>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Представники</a:t>
            </a:r>
            <a:endParaRPr lang="ru-RU" b="1" dirty="0"/>
          </a:p>
        </p:txBody>
      </p:sp>
      <p:sp>
        <p:nvSpPr>
          <p:cNvPr id="3" name="Содержимое 2"/>
          <p:cNvSpPr>
            <a:spLocks noGrp="1"/>
          </p:cNvSpPr>
          <p:nvPr>
            <p:ph idx="1"/>
          </p:nvPr>
        </p:nvSpPr>
        <p:spPr/>
        <p:txBody>
          <a:bodyPr/>
          <a:lstStyle/>
          <a:p>
            <a:pPr algn="just">
              <a:buNone/>
            </a:pPr>
            <a:r>
              <a:rPr lang="ru-RU" b="1" dirty="0" err="1" smtClean="0"/>
              <a:t>Стаття</a:t>
            </a:r>
            <a:r>
              <a:rPr lang="ru-RU" b="1" dirty="0" smtClean="0"/>
              <a:t> 58. </a:t>
            </a:r>
            <a:r>
              <a:rPr lang="ru-RU" dirty="0" smtClean="0"/>
              <a:t>Участь у </a:t>
            </a:r>
            <a:r>
              <a:rPr lang="ru-RU" dirty="0" err="1" smtClean="0"/>
              <a:t>справі</a:t>
            </a:r>
            <a:r>
              <a:rPr lang="ru-RU" dirty="0" smtClean="0"/>
              <a:t> </a:t>
            </a:r>
            <a:r>
              <a:rPr lang="ru-RU" dirty="0" err="1" smtClean="0"/>
              <a:t>представника</a:t>
            </a:r>
            <a:endParaRPr lang="ru-RU" dirty="0" smtClean="0"/>
          </a:p>
          <a:p>
            <a:pPr algn="just">
              <a:buNone/>
            </a:pPr>
            <a:r>
              <a:rPr lang="ru-RU" dirty="0" smtClean="0"/>
              <a:t>1. Сторона, </a:t>
            </a:r>
            <a:r>
              <a:rPr lang="ru-RU" dirty="0" err="1" smtClean="0"/>
              <a:t>третя</a:t>
            </a:r>
            <a:r>
              <a:rPr lang="ru-RU" dirty="0" smtClean="0"/>
              <a:t> особа, а </a:t>
            </a:r>
            <a:r>
              <a:rPr lang="ru-RU" dirty="0" err="1" smtClean="0"/>
              <a:t>також</a:t>
            </a:r>
            <a:r>
              <a:rPr lang="ru-RU" dirty="0" smtClean="0"/>
              <a:t> особа, </a:t>
            </a:r>
            <a:r>
              <a:rPr lang="ru-RU" dirty="0" err="1" smtClean="0"/>
              <a:t>якій</a:t>
            </a:r>
            <a:r>
              <a:rPr lang="ru-RU" dirty="0" smtClean="0"/>
              <a:t> законом </a:t>
            </a:r>
            <a:r>
              <a:rPr lang="ru-RU" dirty="0" err="1" smtClean="0"/>
              <a:t>надано</a:t>
            </a:r>
            <a:r>
              <a:rPr lang="ru-RU" dirty="0" smtClean="0"/>
              <a:t> право </a:t>
            </a:r>
            <a:r>
              <a:rPr lang="ru-RU" dirty="0" err="1" smtClean="0"/>
              <a:t>звертатися</a:t>
            </a:r>
            <a:r>
              <a:rPr lang="ru-RU" dirty="0" smtClean="0"/>
              <a:t> до суду в </a:t>
            </a:r>
            <a:r>
              <a:rPr lang="ru-RU" dirty="0" err="1" smtClean="0"/>
              <a:t>інтересах</a:t>
            </a:r>
            <a:r>
              <a:rPr lang="ru-RU" dirty="0" smtClean="0"/>
              <a:t> </a:t>
            </a:r>
            <a:r>
              <a:rPr lang="ru-RU" dirty="0" err="1" smtClean="0"/>
              <a:t>іншої</a:t>
            </a:r>
            <a:r>
              <a:rPr lang="ru-RU" dirty="0" smtClean="0"/>
              <a:t> особи, </a:t>
            </a:r>
            <a:r>
              <a:rPr lang="ru-RU" dirty="0" err="1" smtClean="0"/>
              <a:t>може</a:t>
            </a:r>
            <a:r>
              <a:rPr lang="ru-RU" dirty="0" smtClean="0"/>
              <a:t> </a:t>
            </a:r>
            <a:r>
              <a:rPr lang="ru-RU" dirty="0" err="1" smtClean="0"/>
              <a:t>брати</a:t>
            </a:r>
            <a:r>
              <a:rPr lang="ru-RU" dirty="0" smtClean="0"/>
              <a:t> участь у судовому </a:t>
            </a:r>
            <a:r>
              <a:rPr lang="ru-RU" dirty="0" err="1" smtClean="0"/>
              <a:t>процесі</a:t>
            </a:r>
            <a:r>
              <a:rPr lang="ru-RU" dirty="0" smtClean="0"/>
              <a:t> </a:t>
            </a:r>
            <a:r>
              <a:rPr lang="ru-RU" dirty="0" err="1" smtClean="0"/>
              <a:t>особисто</a:t>
            </a:r>
            <a:r>
              <a:rPr lang="ru-RU" dirty="0" smtClean="0"/>
              <a:t> (</a:t>
            </a:r>
            <a:r>
              <a:rPr lang="ru-RU" dirty="0" err="1" smtClean="0"/>
              <a:t>самопредставництво</a:t>
            </a:r>
            <a:r>
              <a:rPr lang="ru-RU" dirty="0" smtClean="0"/>
              <a:t>) та (</a:t>
            </a:r>
            <a:r>
              <a:rPr lang="ru-RU" dirty="0" err="1" smtClean="0"/>
              <a:t>або</a:t>
            </a:r>
            <a:r>
              <a:rPr lang="ru-RU" dirty="0" smtClean="0"/>
              <a:t>) через </a:t>
            </a:r>
            <a:r>
              <a:rPr lang="ru-RU" dirty="0" err="1" smtClean="0"/>
              <a:t>представника</a:t>
            </a:r>
            <a:r>
              <a:rPr lang="ru-RU" dirty="0" smtClean="0"/>
              <a:t>.</a:t>
            </a:r>
          </a:p>
          <a:p>
            <a:pPr>
              <a:buNone/>
            </a:pPr>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err="1" smtClean="0"/>
              <a:t>Стаття</a:t>
            </a:r>
            <a:r>
              <a:rPr lang="ru-RU" sz="3200" b="1" dirty="0" smtClean="0"/>
              <a:t> 60. Особи, </a:t>
            </a:r>
            <a:r>
              <a:rPr lang="ru-RU" sz="3200" b="1" dirty="0" err="1" smtClean="0"/>
              <a:t>які</a:t>
            </a:r>
            <a:r>
              <a:rPr lang="ru-RU" sz="3200" b="1" dirty="0" smtClean="0"/>
              <a:t> </a:t>
            </a:r>
            <a:r>
              <a:rPr lang="ru-RU" sz="3200" b="1" dirty="0" err="1" smtClean="0"/>
              <a:t>можуть</a:t>
            </a:r>
            <a:r>
              <a:rPr lang="ru-RU" sz="3200" b="1" dirty="0" smtClean="0"/>
              <a:t> бути </a:t>
            </a:r>
            <a:r>
              <a:rPr lang="ru-RU" sz="3200" b="1" dirty="0" err="1" smtClean="0"/>
              <a:t>представниками</a:t>
            </a:r>
            <a:endParaRPr lang="ru-RU" sz="3200" b="1" dirty="0"/>
          </a:p>
        </p:txBody>
      </p:sp>
      <p:sp>
        <p:nvSpPr>
          <p:cNvPr id="3" name="Содержимое 2"/>
          <p:cNvSpPr>
            <a:spLocks noGrp="1"/>
          </p:cNvSpPr>
          <p:nvPr>
            <p:ph idx="1"/>
          </p:nvPr>
        </p:nvSpPr>
        <p:spPr/>
        <p:txBody>
          <a:bodyPr/>
          <a:lstStyle/>
          <a:p>
            <a:pPr>
              <a:buNone/>
            </a:pPr>
            <a:endParaRPr lang="ru-RU" dirty="0" smtClean="0"/>
          </a:p>
          <a:p>
            <a:pPr>
              <a:buNone/>
            </a:pPr>
            <a:r>
              <a:rPr lang="ru-RU" dirty="0" smtClean="0"/>
              <a:t> 1. </a:t>
            </a:r>
            <a:r>
              <a:rPr lang="ru-RU" dirty="0" err="1" smtClean="0"/>
              <a:t>Представником</a:t>
            </a:r>
            <a:r>
              <a:rPr lang="ru-RU" dirty="0" smtClean="0"/>
              <a:t> у </a:t>
            </a:r>
            <a:r>
              <a:rPr lang="ru-RU" dirty="0" err="1" smtClean="0"/>
              <a:t>суді</a:t>
            </a:r>
            <a:r>
              <a:rPr lang="ru-RU" dirty="0" smtClean="0"/>
              <a:t> </a:t>
            </a:r>
            <a:r>
              <a:rPr lang="ru-RU" dirty="0" err="1" smtClean="0"/>
              <a:t>може</a:t>
            </a:r>
            <a:r>
              <a:rPr lang="ru-RU" dirty="0" smtClean="0"/>
              <a:t> бути адвокат </a:t>
            </a:r>
            <a:r>
              <a:rPr lang="ru-RU" dirty="0" err="1" smtClean="0"/>
              <a:t>або</a:t>
            </a:r>
            <a:r>
              <a:rPr lang="ru-RU" dirty="0" smtClean="0"/>
              <a:t> </a:t>
            </a:r>
            <a:r>
              <a:rPr lang="ru-RU" dirty="0" err="1" smtClean="0"/>
              <a:t>законний</a:t>
            </a:r>
            <a:r>
              <a:rPr lang="ru-RU" dirty="0" smtClean="0"/>
              <a:t> </a:t>
            </a:r>
            <a:r>
              <a:rPr lang="ru-RU" dirty="0" err="1" smtClean="0"/>
              <a:t>представник</a:t>
            </a:r>
            <a:r>
              <a:rPr lang="ru-RU" dirty="0" smtClean="0"/>
              <a:t>.</a:t>
            </a:r>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2528"/>
          </a:xfrm>
        </p:spPr>
        <p:txBody>
          <a:bodyPr>
            <a:normAutofit fontScale="90000"/>
          </a:bodyPr>
          <a:lstStyle/>
          <a:p>
            <a:endParaRPr lang="ru-RU" sz="3200" dirty="0"/>
          </a:p>
        </p:txBody>
      </p:sp>
      <p:sp>
        <p:nvSpPr>
          <p:cNvPr id="3" name="Содержимое 2"/>
          <p:cNvSpPr>
            <a:spLocks noGrp="1"/>
          </p:cNvSpPr>
          <p:nvPr>
            <p:ph idx="1"/>
          </p:nvPr>
        </p:nvSpPr>
        <p:spPr>
          <a:xfrm>
            <a:off x="457200" y="714356"/>
            <a:ext cx="8229600" cy="5411807"/>
          </a:xfrm>
        </p:spPr>
        <p:txBody>
          <a:bodyPr>
            <a:normAutofit fontScale="92500"/>
          </a:bodyPr>
          <a:lstStyle/>
          <a:p>
            <a:pPr>
              <a:buNone/>
            </a:pPr>
            <a:r>
              <a:rPr lang="uk-UA" sz="2400" i="1" dirty="0" smtClean="0"/>
              <a:t>Підпункт 11 пункту 16-1 розділу </a:t>
            </a:r>
            <a:r>
              <a:rPr lang="en-US" sz="2400" i="1" dirty="0" smtClean="0"/>
              <a:t>XV </a:t>
            </a:r>
            <a:r>
              <a:rPr lang="uk-UA" sz="2400" i="1" dirty="0" err="1" smtClean="0"/>
              <a:t>“Перехідних</a:t>
            </a:r>
            <a:r>
              <a:rPr lang="uk-UA" sz="2400" i="1" dirty="0" smtClean="0"/>
              <a:t> </a:t>
            </a:r>
            <a:r>
              <a:rPr lang="uk-UA" sz="2400" i="1" dirty="0" err="1" smtClean="0"/>
              <a:t>положень”</a:t>
            </a:r>
            <a:r>
              <a:rPr lang="uk-UA" sz="2400" i="1" dirty="0" smtClean="0"/>
              <a:t> Конституції України</a:t>
            </a:r>
            <a:endParaRPr lang="ru-RU" sz="2400" i="1" dirty="0" smtClean="0"/>
          </a:p>
          <a:p>
            <a:pPr algn="just">
              <a:buNone/>
            </a:pPr>
            <a:r>
              <a:rPr lang="ru-RU" sz="2400" dirty="0" smtClean="0"/>
              <a:t>11) </a:t>
            </a:r>
            <a:r>
              <a:rPr lang="ru-RU" sz="2400" dirty="0" err="1" smtClean="0"/>
              <a:t>представництво</a:t>
            </a:r>
            <a:r>
              <a:rPr lang="ru-RU" sz="2400" dirty="0" smtClean="0"/>
              <a:t> </a:t>
            </a:r>
            <a:r>
              <a:rPr lang="ru-RU" sz="2400" dirty="0" err="1" smtClean="0"/>
              <a:t>відповідно</a:t>
            </a:r>
            <a:r>
              <a:rPr lang="ru-RU" sz="2400" dirty="0" smtClean="0"/>
              <a:t> до </a:t>
            </a:r>
            <a:r>
              <a:rPr lang="ru-RU" sz="2400" u="sng" dirty="0" smtClean="0">
                <a:hlinkClick r:id="rId2"/>
              </a:rPr>
              <a:t>пункту 3</a:t>
            </a:r>
            <a:r>
              <a:rPr lang="ru-RU" sz="2400" dirty="0" smtClean="0"/>
              <a:t> </a:t>
            </a:r>
            <a:r>
              <a:rPr lang="ru-RU" sz="2400" dirty="0" err="1" smtClean="0"/>
              <a:t>частини</a:t>
            </a:r>
            <a:r>
              <a:rPr lang="ru-RU" sz="2400" dirty="0" smtClean="0"/>
              <a:t> </a:t>
            </a:r>
            <a:r>
              <a:rPr lang="ru-RU" sz="2400" dirty="0" err="1" smtClean="0"/>
              <a:t>першої</a:t>
            </a:r>
            <a:r>
              <a:rPr lang="ru-RU" sz="2400" dirty="0" smtClean="0"/>
              <a:t> </a:t>
            </a:r>
            <a:r>
              <a:rPr lang="ru-RU" sz="2400" dirty="0" err="1" smtClean="0"/>
              <a:t>статті</a:t>
            </a:r>
            <a:r>
              <a:rPr lang="ru-RU" sz="2400" dirty="0" smtClean="0"/>
              <a:t> 131</a:t>
            </a:r>
            <a:r>
              <a:rPr lang="ru-RU" sz="2400" b="1" baseline="30000" dirty="0" smtClean="0"/>
              <a:t>-1</a:t>
            </a:r>
            <a:r>
              <a:rPr lang="ru-RU" sz="2400" dirty="0" smtClean="0"/>
              <a:t> та </a:t>
            </a:r>
            <a:r>
              <a:rPr lang="ru-RU" sz="2400" u="sng" dirty="0" err="1" smtClean="0">
                <a:hlinkClick r:id="rId3"/>
              </a:rPr>
              <a:t>статті</a:t>
            </a:r>
            <a:r>
              <a:rPr lang="ru-RU" sz="2400" u="sng" dirty="0" smtClean="0">
                <a:hlinkClick r:id="rId3"/>
              </a:rPr>
              <a:t> 131</a:t>
            </a:r>
            <a:r>
              <a:rPr lang="ru-RU" sz="2400" b="1" u="sng" baseline="30000" dirty="0" smtClean="0">
                <a:hlinkClick r:id="rId3"/>
              </a:rPr>
              <a:t>-2</a:t>
            </a:r>
            <a:r>
              <a:rPr lang="ru-RU" sz="2400" dirty="0" smtClean="0"/>
              <a:t> </a:t>
            </a:r>
            <a:r>
              <a:rPr lang="ru-RU" sz="2400" dirty="0" err="1" smtClean="0"/>
              <a:t>цієї</a:t>
            </a:r>
            <a:r>
              <a:rPr lang="ru-RU" sz="2400" dirty="0" smtClean="0"/>
              <a:t> </a:t>
            </a:r>
            <a:r>
              <a:rPr lang="ru-RU" sz="2400" dirty="0" err="1" smtClean="0"/>
              <a:t>Конституції</a:t>
            </a:r>
            <a:r>
              <a:rPr lang="ru-RU" sz="2400" dirty="0" smtClean="0"/>
              <a:t> </a:t>
            </a:r>
            <a:r>
              <a:rPr lang="ru-RU" sz="2400" dirty="0" err="1" smtClean="0"/>
              <a:t>виключно</a:t>
            </a:r>
            <a:r>
              <a:rPr lang="ru-RU" sz="2400" dirty="0" smtClean="0"/>
              <a:t> прокурорами </a:t>
            </a:r>
            <a:r>
              <a:rPr lang="ru-RU" sz="2400" dirty="0" err="1" smtClean="0"/>
              <a:t>або</a:t>
            </a:r>
            <a:r>
              <a:rPr lang="ru-RU" sz="2400" dirty="0" smtClean="0"/>
              <a:t> адвокатами у Верховному </a:t>
            </a:r>
            <a:r>
              <a:rPr lang="ru-RU" sz="2400" dirty="0" err="1" smtClean="0"/>
              <a:t>Суді</a:t>
            </a:r>
            <a:r>
              <a:rPr lang="ru-RU" sz="2400" dirty="0" smtClean="0"/>
              <a:t> та судах </a:t>
            </a:r>
            <a:r>
              <a:rPr lang="ru-RU" sz="2400" dirty="0" err="1" smtClean="0"/>
              <a:t>касаційної</a:t>
            </a:r>
            <a:r>
              <a:rPr lang="ru-RU" sz="2400" dirty="0" smtClean="0"/>
              <a:t> </a:t>
            </a:r>
            <a:r>
              <a:rPr lang="ru-RU" sz="2400" dirty="0" err="1" smtClean="0"/>
              <a:t>інстанції</a:t>
            </a:r>
            <a:r>
              <a:rPr lang="ru-RU" sz="2400" dirty="0" smtClean="0"/>
              <a:t> </a:t>
            </a:r>
            <a:r>
              <a:rPr lang="ru-RU" sz="2400" dirty="0" err="1" smtClean="0"/>
              <a:t>здійснюється</a:t>
            </a:r>
            <a:r>
              <a:rPr lang="ru-RU" sz="2400" dirty="0" smtClean="0"/>
              <a:t> </a:t>
            </a:r>
            <a:r>
              <a:rPr lang="ru-RU" sz="2400" dirty="0" err="1" smtClean="0"/>
              <a:t>з</a:t>
            </a:r>
            <a:r>
              <a:rPr lang="ru-RU" sz="2400" dirty="0" smtClean="0"/>
              <a:t> 1 </a:t>
            </a:r>
            <a:r>
              <a:rPr lang="ru-RU" sz="2400" dirty="0" err="1" smtClean="0"/>
              <a:t>січня</a:t>
            </a:r>
            <a:r>
              <a:rPr lang="ru-RU" sz="2400" dirty="0" smtClean="0"/>
              <a:t> 2017 року; у судах </a:t>
            </a:r>
            <a:r>
              <a:rPr lang="ru-RU" sz="2400" dirty="0" err="1" smtClean="0"/>
              <a:t>апеляційної</a:t>
            </a:r>
            <a:r>
              <a:rPr lang="ru-RU" sz="2400" dirty="0" smtClean="0"/>
              <a:t> </a:t>
            </a:r>
            <a:r>
              <a:rPr lang="ru-RU" sz="2400" dirty="0" err="1" smtClean="0"/>
              <a:t>інстанції</a:t>
            </a:r>
            <a:r>
              <a:rPr lang="ru-RU" sz="2400" dirty="0" smtClean="0"/>
              <a:t> - </a:t>
            </a:r>
            <a:r>
              <a:rPr lang="ru-RU" sz="2400" dirty="0" err="1" smtClean="0"/>
              <a:t>з</a:t>
            </a:r>
            <a:r>
              <a:rPr lang="ru-RU" sz="2400" dirty="0" smtClean="0"/>
              <a:t> 1 </a:t>
            </a:r>
            <a:r>
              <a:rPr lang="ru-RU" sz="2400" dirty="0" err="1" smtClean="0"/>
              <a:t>січня</a:t>
            </a:r>
            <a:r>
              <a:rPr lang="ru-RU" sz="2400" dirty="0" smtClean="0"/>
              <a:t> 2018 року; у судах </a:t>
            </a:r>
            <a:r>
              <a:rPr lang="ru-RU" sz="2400" dirty="0" err="1" smtClean="0"/>
              <a:t>першої</a:t>
            </a:r>
            <a:r>
              <a:rPr lang="ru-RU" sz="2400" dirty="0" smtClean="0"/>
              <a:t> </a:t>
            </a:r>
            <a:r>
              <a:rPr lang="ru-RU" sz="2400" dirty="0" err="1" smtClean="0"/>
              <a:t>інстанції</a:t>
            </a:r>
            <a:r>
              <a:rPr lang="ru-RU" sz="2400" dirty="0" smtClean="0"/>
              <a:t> - </a:t>
            </a:r>
            <a:r>
              <a:rPr lang="ru-RU" sz="2400" dirty="0" err="1" smtClean="0"/>
              <a:t>з</a:t>
            </a:r>
            <a:r>
              <a:rPr lang="ru-RU" sz="2400" dirty="0" smtClean="0"/>
              <a:t> 1 </a:t>
            </a:r>
            <a:r>
              <a:rPr lang="ru-RU" sz="2400" dirty="0" err="1" smtClean="0"/>
              <a:t>січня</a:t>
            </a:r>
            <a:r>
              <a:rPr lang="ru-RU" sz="2400" dirty="0" smtClean="0"/>
              <a:t> 2019 року. </a:t>
            </a:r>
          </a:p>
          <a:p>
            <a:pPr algn="just">
              <a:buNone/>
            </a:pPr>
            <a:r>
              <a:rPr lang="ru-RU" sz="2400" dirty="0" smtClean="0"/>
              <a:t>18) </a:t>
            </a:r>
            <a:r>
              <a:rPr lang="ru-RU" sz="2400" dirty="0" err="1" smtClean="0"/>
              <a:t>положення</a:t>
            </a:r>
            <a:r>
              <a:rPr lang="ru-RU" sz="2400" dirty="0" smtClean="0"/>
              <a:t> </a:t>
            </a:r>
            <a:r>
              <a:rPr lang="ru-RU" sz="2400" dirty="0" err="1" smtClean="0"/>
              <a:t>цього</a:t>
            </a:r>
            <a:r>
              <a:rPr lang="ru-RU" sz="2400" dirty="0" smtClean="0"/>
              <a:t> Кодексу </a:t>
            </a:r>
            <a:r>
              <a:rPr lang="ru-RU" sz="2400" dirty="0" err="1" smtClean="0"/>
              <a:t>застосовуються</a:t>
            </a:r>
            <a:r>
              <a:rPr lang="ru-RU" sz="2400" dirty="0" smtClean="0"/>
              <a:t> </a:t>
            </a:r>
            <a:r>
              <a:rPr lang="ru-RU" sz="2400" dirty="0" err="1" smtClean="0"/>
              <a:t>з</a:t>
            </a:r>
            <a:r>
              <a:rPr lang="ru-RU" sz="2400" dirty="0" smtClean="0"/>
              <a:t> </a:t>
            </a:r>
            <a:r>
              <a:rPr lang="ru-RU" sz="2400" dirty="0" err="1" smtClean="0"/>
              <a:t>урахуванням</a:t>
            </a:r>
            <a:r>
              <a:rPr lang="ru-RU" sz="2400" dirty="0" smtClean="0"/>
              <a:t> </a:t>
            </a:r>
            <a:r>
              <a:rPr lang="ru-RU" sz="2400" u="sng" dirty="0" err="1" smtClean="0">
                <a:hlinkClick r:id="rId4"/>
              </a:rPr>
              <a:t>підпункту</a:t>
            </a:r>
            <a:r>
              <a:rPr lang="ru-RU" sz="2400" u="sng" dirty="0" smtClean="0">
                <a:hlinkClick r:id="rId4"/>
              </a:rPr>
              <a:t> 11</a:t>
            </a:r>
            <a:r>
              <a:rPr lang="ru-RU" sz="2400" dirty="0" smtClean="0"/>
              <a:t> пункту 16</a:t>
            </a:r>
            <a:r>
              <a:rPr lang="ru-RU" sz="2400" b="1" baseline="30000" dirty="0" smtClean="0"/>
              <a:t>-1</a:t>
            </a:r>
            <a:r>
              <a:rPr lang="ru-RU" sz="2400" dirty="0" smtClean="0"/>
              <a:t> </a:t>
            </a:r>
            <a:r>
              <a:rPr lang="ru-RU" sz="2400" dirty="0" err="1" smtClean="0"/>
              <a:t>розділу</a:t>
            </a:r>
            <a:r>
              <a:rPr lang="ru-RU" sz="2400" dirty="0" smtClean="0"/>
              <a:t> XV "</a:t>
            </a:r>
            <a:r>
              <a:rPr lang="ru-RU" sz="2400" dirty="0" err="1" smtClean="0"/>
              <a:t>Перехідні</a:t>
            </a:r>
            <a:r>
              <a:rPr lang="ru-RU" sz="2400" dirty="0" smtClean="0"/>
              <a:t> </a:t>
            </a:r>
            <a:r>
              <a:rPr lang="ru-RU" sz="2400" dirty="0" err="1" smtClean="0"/>
              <a:t>положення</a:t>
            </a:r>
            <a:r>
              <a:rPr lang="ru-RU" sz="2400" dirty="0" smtClean="0"/>
              <a:t>" </a:t>
            </a:r>
            <a:r>
              <a:rPr lang="ru-RU" sz="2400" dirty="0" err="1" smtClean="0"/>
              <a:t>Конституції</a:t>
            </a:r>
            <a:r>
              <a:rPr lang="ru-RU" sz="2400" dirty="0" smtClean="0"/>
              <a:t> </a:t>
            </a:r>
            <a:r>
              <a:rPr lang="ru-RU" sz="2400" dirty="0" err="1" smtClean="0"/>
              <a:t>України</a:t>
            </a:r>
            <a:r>
              <a:rPr lang="ru-RU" sz="2400" dirty="0" smtClean="0"/>
              <a:t>;</a:t>
            </a:r>
          </a:p>
          <a:p>
            <a:pPr algn="just">
              <a:buNone/>
            </a:pPr>
            <a:r>
              <a:rPr lang="uk-UA" sz="2400" i="1" dirty="0" smtClean="0"/>
              <a:t>Підпункт 18 </a:t>
            </a:r>
            <a:r>
              <a:rPr lang="uk-UA" sz="2400" i="1" dirty="0" err="1" smtClean="0"/>
              <a:t>“Перехідних</a:t>
            </a:r>
            <a:r>
              <a:rPr lang="uk-UA" sz="2400" i="1" dirty="0" smtClean="0"/>
              <a:t> </a:t>
            </a:r>
            <a:r>
              <a:rPr lang="uk-UA" sz="2400" i="1" dirty="0" err="1" smtClean="0"/>
              <a:t>положень”</a:t>
            </a:r>
            <a:r>
              <a:rPr lang="uk-UA" sz="2400" i="1" dirty="0" smtClean="0"/>
              <a:t> Цивільного процесуального кодексу України</a:t>
            </a:r>
          </a:p>
          <a:p>
            <a:pPr algn="just">
              <a:buNone/>
            </a:pPr>
            <a:r>
              <a:rPr lang="ru-RU" sz="2400" dirty="0" smtClean="0"/>
              <a:t>18) </a:t>
            </a:r>
            <a:r>
              <a:rPr lang="ru-RU" sz="2400" dirty="0" err="1" smtClean="0"/>
              <a:t>положення</a:t>
            </a:r>
            <a:r>
              <a:rPr lang="ru-RU" sz="2400" dirty="0" smtClean="0"/>
              <a:t> </a:t>
            </a:r>
            <a:r>
              <a:rPr lang="ru-RU" sz="2400" dirty="0" err="1" smtClean="0"/>
              <a:t>цього</a:t>
            </a:r>
            <a:r>
              <a:rPr lang="ru-RU" sz="2400" dirty="0" smtClean="0"/>
              <a:t> Кодексу </a:t>
            </a:r>
            <a:r>
              <a:rPr lang="ru-RU" sz="2400" dirty="0" err="1" smtClean="0"/>
              <a:t>застосовуються</a:t>
            </a:r>
            <a:r>
              <a:rPr lang="ru-RU" sz="2400" dirty="0" smtClean="0"/>
              <a:t> </a:t>
            </a:r>
            <a:r>
              <a:rPr lang="ru-RU" sz="2400" dirty="0" err="1" smtClean="0"/>
              <a:t>з</a:t>
            </a:r>
            <a:r>
              <a:rPr lang="ru-RU" sz="2400" dirty="0" smtClean="0"/>
              <a:t> </a:t>
            </a:r>
            <a:r>
              <a:rPr lang="ru-RU" sz="2400" dirty="0" err="1" smtClean="0"/>
              <a:t>урахуванням</a:t>
            </a:r>
            <a:r>
              <a:rPr lang="ru-RU" sz="2400" dirty="0" smtClean="0"/>
              <a:t> </a:t>
            </a:r>
            <a:r>
              <a:rPr lang="ru-RU" sz="2400" u="sng" dirty="0" err="1" smtClean="0">
                <a:hlinkClick r:id="rId4"/>
              </a:rPr>
              <a:t>підпункту</a:t>
            </a:r>
            <a:r>
              <a:rPr lang="ru-RU" sz="2400" u="sng" dirty="0" smtClean="0">
                <a:hlinkClick r:id="rId4"/>
              </a:rPr>
              <a:t> 11</a:t>
            </a:r>
            <a:r>
              <a:rPr lang="ru-RU" sz="2400" dirty="0" smtClean="0"/>
              <a:t> пункту 16</a:t>
            </a:r>
            <a:r>
              <a:rPr lang="ru-RU" sz="2400" b="1" baseline="30000" dirty="0" smtClean="0"/>
              <a:t>-1</a:t>
            </a:r>
            <a:r>
              <a:rPr lang="ru-RU" sz="2400" dirty="0" smtClean="0"/>
              <a:t> </a:t>
            </a:r>
            <a:r>
              <a:rPr lang="ru-RU" sz="2400" dirty="0" err="1" smtClean="0"/>
              <a:t>розділу</a:t>
            </a:r>
            <a:r>
              <a:rPr lang="ru-RU" sz="2400" dirty="0" smtClean="0"/>
              <a:t> XV "</a:t>
            </a:r>
            <a:r>
              <a:rPr lang="ru-RU" sz="2400" dirty="0" err="1" smtClean="0"/>
              <a:t>Перехідні</a:t>
            </a:r>
            <a:r>
              <a:rPr lang="ru-RU" sz="2400" dirty="0" smtClean="0"/>
              <a:t> </a:t>
            </a:r>
            <a:r>
              <a:rPr lang="ru-RU" sz="2400" dirty="0" err="1" smtClean="0"/>
              <a:t>положення</a:t>
            </a:r>
            <a:r>
              <a:rPr lang="ru-RU" sz="2400" dirty="0" smtClean="0"/>
              <a:t>" </a:t>
            </a:r>
            <a:r>
              <a:rPr lang="ru-RU" sz="2400" dirty="0" err="1" smtClean="0"/>
              <a:t>Конституції</a:t>
            </a:r>
            <a:r>
              <a:rPr lang="ru-RU" sz="2400" dirty="0" smtClean="0"/>
              <a:t> </a:t>
            </a:r>
            <a:r>
              <a:rPr lang="ru-RU" sz="2400" dirty="0" err="1" smtClean="0"/>
              <a:t>України</a:t>
            </a:r>
            <a:r>
              <a:rPr lang="ru-RU" sz="2400" dirty="0" smtClean="0"/>
              <a:t>;</a:t>
            </a:r>
            <a:endParaRPr lang="ru-RU" sz="2400" i="1" dirty="0" smtClean="0"/>
          </a:p>
          <a:p>
            <a:pPr algn="just">
              <a:buNone/>
            </a:pPr>
            <a:endParaRPr lang="ru-RU"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err="1" smtClean="0"/>
              <a:t>Стаття</a:t>
            </a:r>
            <a:r>
              <a:rPr lang="ru-RU" sz="3200" b="1" dirty="0" smtClean="0"/>
              <a:t> 62. </a:t>
            </a:r>
            <a:r>
              <a:rPr lang="ru-RU" sz="3200" b="1" dirty="0" err="1" smtClean="0"/>
              <a:t>Документи</a:t>
            </a:r>
            <a:r>
              <a:rPr lang="ru-RU" sz="3200" b="1" dirty="0" smtClean="0"/>
              <a:t>, </a:t>
            </a:r>
            <a:r>
              <a:rPr lang="ru-RU" sz="3200" b="1" dirty="0" err="1" smtClean="0"/>
              <a:t>що</a:t>
            </a:r>
            <a:r>
              <a:rPr lang="ru-RU" sz="3200" b="1" dirty="0" smtClean="0"/>
              <a:t> </a:t>
            </a:r>
            <a:r>
              <a:rPr lang="ru-RU" sz="3200" b="1" dirty="0" err="1" smtClean="0"/>
              <a:t>підтверджують</a:t>
            </a:r>
            <a:r>
              <a:rPr lang="ru-RU" sz="3200" b="1" dirty="0" smtClean="0"/>
              <a:t> </a:t>
            </a:r>
            <a:r>
              <a:rPr lang="ru-RU" sz="3200" b="1" dirty="0" err="1" smtClean="0"/>
              <a:t>повноваження</a:t>
            </a:r>
            <a:r>
              <a:rPr lang="ru-RU" sz="3200" b="1" dirty="0" smtClean="0"/>
              <a:t> </a:t>
            </a:r>
            <a:r>
              <a:rPr lang="ru-RU" sz="3200" b="1" dirty="0" err="1" smtClean="0"/>
              <a:t>представників</a:t>
            </a:r>
            <a:endParaRPr lang="ru-RU" sz="3200" b="1" dirty="0"/>
          </a:p>
        </p:txBody>
      </p:sp>
      <p:sp>
        <p:nvSpPr>
          <p:cNvPr id="3" name="Содержимое 2"/>
          <p:cNvSpPr>
            <a:spLocks noGrp="1"/>
          </p:cNvSpPr>
          <p:nvPr>
            <p:ph idx="1"/>
          </p:nvPr>
        </p:nvSpPr>
        <p:spPr/>
        <p:txBody>
          <a:bodyPr>
            <a:normAutofit fontScale="55000" lnSpcReduction="20000"/>
          </a:bodyPr>
          <a:lstStyle/>
          <a:p>
            <a:pPr algn="just">
              <a:buNone/>
            </a:pPr>
            <a:r>
              <a:rPr lang="ru-RU" dirty="0" smtClean="0"/>
              <a:t>2. </a:t>
            </a:r>
            <a:r>
              <a:rPr lang="ru-RU" dirty="0" err="1" smtClean="0"/>
              <a:t>Довіреність</a:t>
            </a:r>
            <a:r>
              <a:rPr lang="ru-RU" dirty="0" smtClean="0"/>
              <a:t> </a:t>
            </a:r>
            <a:r>
              <a:rPr lang="ru-RU" dirty="0" err="1" smtClean="0"/>
              <a:t>фізичної</a:t>
            </a:r>
            <a:r>
              <a:rPr lang="ru-RU" dirty="0" smtClean="0"/>
              <a:t> особи повинна бути </a:t>
            </a:r>
            <a:r>
              <a:rPr lang="ru-RU" dirty="0" err="1" smtClean="0"/>
              <a:t>посвідчена</a:t>
            </a:r>
            <a:r>
              <a:rPr lang="ru-RU" dirty="0" smtClean="0"/>
              <a:t> </a:t>
            </a:r>
            <a:r>
              <a:rPr lang="ru-RU" dirty="0" err="1" smtClean="0"/>
              <a:t>нотаріально</a:t>
            </a:r>
            <a:r>
              <a:rPr lang="ru-RU" dirty="0" smtClean="0"/>
              <a:t> </a:t>
            </a:r>
            <a:r>
              <a:rPr lang="ru-RU" dirty="0" err="1" smtClean="0"/>
              <a:t>або</a:t>
            </a:r>
            <a:r>
              <a:rPr lang="ru-RU" dirty="0" smtClean="0"/>
              <a:t>, у </a:t>
            </a:r>
            <a:r>
              <a:rPr lang="ru-RU" dirty="0" err="1" smtClean="0"/>
              <a:t>визначених</a:t>
            </a:r>
            <a:r>
              <a:rPr lang="ru-RU" dirty="0" smtClean="0"/>
              <a:t> законом </a:t>
            </a:r>
            <a:r>
              <a:rPr lang="ru-RU" dirty="0" err="1" smtClean="0"/>
              <a:t>випадках</a:t>
            </a:r>
            <a:r>
              <a:rPr lang="ru-RU" dirty="0" smtClean="0"/>
              <a:t>, </a:t>
            </a:r>
            <a:r>
              <a:rPr lang="ru-RU" dirty="0" err="1" smtClean="0"/>
              <a:t>іншою</a:t>
            </a:r>
            <a:r>
              <a:rPr lang="ru-RU" dirty="0" smtClean="0"/>
              <a:t> особою.</a:t>
            </a:r>
          </a:p>
          <a:p>
            <a:pPr algn="just">
              <a:buNone/>
            </a:pPr>
            <a:r>
              <a:rPr lang="ru-RU" dirty="0" smtClean="0"/>
              <a:t>У </a:t>
            </a:r>
            <a:r>
              <a:rPr lang="ru-RU" dirty="0" err="1" smtClean="0"/>
              <a:t>разі</a:t>
            </a:r>
            <a:r>
              <a:rPr lang="ru-RU" dirty="0" smtClean="0"/>
              <a:t> </a:t>
            </a:r>
            <a:r>
              <a:rPr lang="ru-RU" dirty="0" err="1" smtClean="0"/>
              <a:t>задоволення</a:t>
            </a:r>
            <a:r>
              <a:rPr lang="ru-RU" dirty="0" smtClean="0"/>
              <a:t> </a:t>
            </a:r>
            <a:r>
              <a:rPr lang="ru-RU" dirty="0" err="1" smtClean="0"/>
              <a:t>заявленого</a:t>
            </a:r>
            <a:r>
              <a:rPr lang="ru-RU" dirty="0" smtClean="0"/>
              <a:t> </a:t>
            </a:r>
            <a:r>
              <a:rPr lang="ru-RU" dirty="0" err="1" smtClean="0"/>
              <a:t>клопотання</a:t>
            </a:r>
            <a:r>
              <a:rPr lang="ru-RU" dirty="0" smtClean="0"/>
              <a:t> </a:t>
            </a:r>
            <a:r>
              <a:rPr lang="ru-RU" dirty="0" err="1" smtClean="0"/>
              <a:t>щодо</a:t>
            </a:r>
            <a:r>
              <a:rPr lang="ru-RU" dirty="0" smtClean="0"/>
              <a:t> </a:t>
            </a:r>
            <a:r>
              <a:rPr lang="ru-RU" dirty="0" err="1" smtClean="0"/>
              <a:t>посвідчення</a:t>
            </a:r>
            <a:r>
              <a:rPr lang="ru-RU" dirty="0" smtClean="0"/>
              <a:t> </a:t>
            </a:r>
            <a:r>
              <a:rPr lang="ru-RU" dirty="0" err="1" smtClean="0"/>
              <a:t>довіреності</a:t>
            </a:r>
            <a:r>
              <a:rPr lang="ru-RU" dirty="0" smtClean="0"/>
              <a:t> </a:t>
            </a:r>
            <a:r>
              <a:rPr lang="ru-RU" dirty="0" err="1" smtClean="0"/>
              <a:t>фізичної</a:t>
            </a:r>
            <a:r>
              <a:rPr lang="ru-RU" dirty="0" smtClean="0"/>
              <a:t> особи на </a:t>
            </a:r>
            <a:r>
              <a:rPr lang="ru-RU" dirty="0" err="1" smtClean="0"/>
              <a:t>ведення</a:t>
            </a:r>
            <a:r>
              <a:rPr lang="ru-RU" dirty="0" smtClean="0"/>
              <a:t> </a:t>
            </a:r>
            <a:r>
              <a:rPr lang="ru-RU" dirty="0" err="1" smtClean="0"/>
              <a:t>справи</a:t>
            </a:r>
            <a:r>
              <a:rPr lang="ru-RU" dirty="0" smtClean="0"/>
              <a:t>, </a:t>
            </a:r>
            <a:r>
              <a:rPr lang="ru-RU" dirty="0" err="1" smtClean="0"/>
              <a:t>що</a:t>
            </a:r>
            <a:r>
              <a:rPr lang="ru-RU" dirty="0" smtClean="0"/>
              <a:t> </a:t>
            </a:r>
            <a:r>
              <a:rPr lang="ru-RU" dirty="0" err="1" smtClean="0"/>
              <a:t>розглядається</a:t>
            </a:r>
            <a:r>
              <a:rPr lang="ru-RU" dirty="0" smtClean="0"/>
              <a:t>, суд без </a:t>
            </a:r>
            <a:r>
              <a:rPr lang="ru-RU" dirty="0" err="1" smtClean="0"/>
              <a:t>виходу</a:t>
            </a:r>
            <a:r>
              <a:rPr lang="ru-RU" dirty="0" smtClean="0"/>
              <a:t> до </a:t>
            </a:r>
            <a:r>
              <a:rPr lang="ru-RU" dirty="0" err="1" smtClean="0"/>
              <a:t>нарадчої</a:t>
            </a:r>
            <a:r>
              <a:rPr lang="ru-RU" dirty="0" smtClean="0"/>
              <a:t> </a:t>
            </a:r>
            <a:r>
              <a:rPr lang="ru-RU" dirty="0" err="1" smtClean="0"/>
              <a:t>кімнати</a:t>
            </a:r>
            <a:r>
              <a:rPr lang="ru-RU" dirty="0" smtClean="0"/>
              <a:t> </a:t>
            </a:r>
            <a:r>
              <a:rPr lang="ru-RU" dirty="0" err="1" smtClean="0"/>
              <a:t>постановляє</a:t>
            </a:r>
            <a:r>
              <a:rPr lang="ru-RU" dirty="0" smtClean="0"/>
              <a:t> </a:t>
            </a:r>
            <a:r>
              <a:rPr lang="ru-RU" dirty="0" err="1" smtClean="0"/>
              <a:t>ухвалу</a:t>
            </a:r>
            <a:r>
              <a:rPr lang="ru-RU" dirty="0" smtClean="0"/>
              <a:t>, яка заноситься секретарем судового </a:t>
            </a:r>
            <a:r>
              <a:rPr lang="ru-RU" dirty="0" err="1" smtClean="0"/>
              <a:t>засідання</a:t>
            </a:r>
            <a:r>
              <a:rPr lang="ru-RU" dirty="0" smtClean="0"/>
              <a:t> до протоколу судового </a:t>
            </a:r>
            <a:r>
              <a:rPr lang="ru-RU" dirty="0" err="1" smtClean="0"/>
              <a:t>засідання</a:t>
            </a:r>
            <a:r>
              <a:rPr lang="ru-RU" dirty="0" smtClean="0"/>
              <a:t>, а сама </a:t>
            </a:r>
            <a:r>
              <a:rPr lang="ru-RU" dirty="0" err="1" smtClean="0"/>
              <a:t>довіреність</a:t>
            </a:r>
            <a:r>
              <a:rPr lang="ru-RU" dirty="0" smtClean="0"/>
              <a:t> </a:t>
            </a:r>
            <a:r>
              <a:rPr lang="ru-RU" dirty="0" err="1" smtClean="0"/>
              <a:t>або</a:t>
            </a:r>
            <a:r>
              <a:rPr lang="ru-RU" dirty="0" smtClean="0"/>
              <a:t> </a:t>
            </a:r>
            <a:r>
              <a:rPr lang="ru-RU" dirty="0" err="1" smtClean="0"/>
              <a:t>засвідчена</a:t>
            </a:r>
            <a:r>
              <a:rPr lang="ru-RU" dirty="0" smtClean="0"/>
              <a:t> </a:t>
            </a:r>
            <a:r>
              <a:rPr lang="ru-RU" dirty="0" err="1" smtClean="0"/>
              <a:t>підписом</a:t>
            </a:r>
            <a:r>
              <a:rPr lang="ru-RU" dirty="0" smtClean="0"/>
              <a:t> </a:t>
            </a:r>
            <a:r>
              <a:rPr lang="ru-RU" dirty="0" err="1" smtClean="0"/>
              <a:t>судді</a:t>
            </a:r>
            <a:r>
              <a:rPr lang="ru-RU" dirty="0" smtClean="0"/>
              <a:t> </a:t>
            </a:r>
            <a:r>
              <a:rPr lang="ru-RU" dirty="0" err="1" smtClean="0"/>
              <a:t>копія</a:t>
            </a:r>
            <a:r>
              <a:rPr lang="ru-RU" dirty="0" smtClean="0"/>
              <a:t> </a:t>
            </a:r>
            <a:r>
              <a:rPr lang="ru-RU" dirty="0" err="1" smtClean="0"/>
              <a:t>з</a:t>
            </a:r>
            <a:r>
              <a:rPr lang="ru-RU" dirty="0" smtClean="0"/>
              <a:t> </a:t>
            </a:r>
            <a:r>
              <a:rPr lang="ru-RU" dirty="0" err="1" smtClean="0"/>
              <a:t>неї</a:t>
            </a:r>
            <a:r>
              <a:rPr lang="ru-RU" dirty="0" smtClean="0"/>
              <a:t> </a:t>
            </a:r>
            <a:r>
              <a:rPr lang="ru-RU" dirty="0" err="1" smtClean="0"/>
              <a:t>приєднується</a:t>
            </a:r>
            <a:r>
              <a:rPr lang="ru-RU" dirty="0" smtClean="0"/>
              <a:t> до </a:t>
            </a:r>
            <a:r>
              <a:rPr lang="ru-RU" dirty="0" err="1" smtClean="0"/>
              <a:t>справи</a:t>
            </a:r>
            <a:r>
              <a:rPr lang="ru-RU" dirty="0" smtClean="0"/>
              <a:t>.</a:t>
            </a:r>
          </a:p>
          <a:p>
            <a:pPr algn="just">
              <a:buNone/>
            </a:pPr>
            <a:r>
              <a:rPr lang="ru-RU" dirty="0" smtClean="0"/>
              <a:t>      </a:t>
            </a:r>
            <a:r>
              <a:rPr lang="ru-RU" dirty="0" err="1" smtClean="0"/>
              <a:t>Довіреність</a:t>
            </a:r>
            <a:r>
              <a:rPr lang="ru-RU" dirty="0" smtClean="0"/>
              <a:t> </a:t>
            </a:r>
            <a:r>
              <a:rPr lang="ru-RU" dirty="0" err="1" smtClean="0"/>
              <a:t>фізичної</a:t>
            </a:r>
            <a:r>
              <a:rPr lang="ru-RU" dirty="0" smtClean="0"/>
              <a:t> особи, за </a:t>
            </a:r>
            <a:r>
              <a:rPr lang="ru-RU" dirty="0" err="1" smtClean="0"/>
              <a:t>зверненням</a:t>
            </a:r>
            <a:r>
              <a:rPr lang="ru-RU" dirty="0" smtClean="0"/>
              <a:t> </a:t>
            </a:r>
            <a:r>
              <a:rPr lang="ru-RU" dirty="0" err="1" smtClean="0"/>
              <a:t>якої</a:t>
            </a:r>
            <a:r>
              <a:rPr lang="ru-RU" dirty="0" smtClean="0"/>
              <a:t> </a:t>
            </a:r>
            <a:r>
              <a:rPr lang="ru-RU" dirty="0" err="1" smtClean="0"/>
              <a:t>прийнято</a:t>
            </a:r>
            <a:r>
              <a:rPr lang="ru-RU" dirty="0" smtClean="0"/>
              <a:t> </a:t>
            </a:r>
            <a:r>
              <a:rPr lang="ru-RU" dirty="0" err="1" smtClean="0"/>
              <a:t>рішення</a:t>
            </a:r>
            <a:r>
              <a:rPr lang="ru-RU" dirty="0" smtClean="0"/>
              <a:t> про </a:t>
            </a:r>
            <a:r>
              <a:rPr lang="ru-RU" dirty="0" err="1" smtClean="0"/>
              <a:t>надання</a:t>
            </a:r>
            <a:r>
              <a:rPr lang="ru-RU" dirty="0" smtClean="0"/>
              <a:t> </a:t>
            </a:r>
            <a:r>
              <a:rPr lang="ru-RU" dirty="0" err="1" smtClean="0"/>
              <a:t>їй</a:t>
            </a:r>
            <a:r>
              <a:rPr lang="ru-RU" dirty="0" smtClean="0"/>
              <a:t> </a:t>
            </a:r>
            <a:r>
              <a:rPr lang="ru-RU" dirty="0" err="1" smtClean="0"/>
              <a:t>безоплатної</a:t>
            </a:r>
            <a:r>
              <a:rPr lang="ru-RU" dirty="0" smtClean="0"/>
              <a:t> </a:t>
            </a:r>
            <a:r>
              <a:rPr lang="ru-RU" dirty="0" err="1" smtClean="0"/>
              <a:t>вторинної</a:t>
            </a:r>
            <a:r>
              <a:rPr lang="ru-RU" dirty="0" smtClean="0"/>
              <a:t> </a:t>
            </a:r>
            <a:r>
              <a:rPr lang="ru-RU" dirty="0" err="1" smtClean="0"/>
              <a:t>правничої</a:t>
            </a:r>
            <a:r>
              <a:rPr lang="ru-RU" dirty="0" smtClean="0"/>
              <a:t> </a:t>
            </a:r>
            <a:r>
              <a:rPr lang="ru-RU" dirty="0" err="1" smtClean="0"/>
              <a:t>допомоги</a:t>
            </a:r>
            <a:r>
              <a:rPr lang="ru-RU" dirty="0" smtClean="0"/>
              <a:t>, </a:t>
            </a:r>
            <a:r>
              <a:rPr lang="ru-RU" dirty="0" err="1" smtClean="0"/>
              <a:t>може</a:t>
            </a:r>
            <a:r>
              <a:rPr lang="ru-RU" dirty="0" smtClean="0"/>
              <a:t> бути </a:t>
            </a:r>
            <a:r>
              <a:rPr lang="ru-RU" dirty="0" err="1" smtClean="0"/>
              <a:t>посвідчена</a:t>
            </a:r>
            <a:r>
              <a:rPr lang="ru-RU" dirty="0" smtClean="0"/>
              <a:t> </a:t>
            </a:r>
            <a:r>
              <a:rPr lang="ru-RU" dirty="0" err="1" smtClean="0"/>
              <a:t>посадовою</a:t>
            </a:r>
            <a:r>
              <a:rPr lang="ru-RU" dirty="0" smtClean="0"/>
              <a:t> особою органу (установи), </a:t>
            </a:r>
            <a:r>
              <a:rPr lang="ru-RU" dirty="0" err="1" smtClean="0"/>
              <a:t>який</a:t>
            </a:r>
            <a:r>
              <a:rPr lang="ru-RU" dirty="0" smtClean="0"/>
              <a:t> </a:t>
            </a:r>
            <a:r>
              <a:rPr lang="ru-RU" dirty="0" err="1" smtClean="0"/>
              <a:t>прийняв</a:t>
            </a:r>
            <a:r>
              <a:rPr lang="ru-RU" dirty="0" smtClean="0"/>
              <a:t> </a:t>
            </a:r>
            <a:r>
              <a:rPr lang="ru-RU" dirty="0" err="1" smtClean="0"/>
              <a:t>таке</a:t>
            </a:r>
            <a:r>
              <a:rPr lang="ru-RU" dirty="0" smtClean="0"/>
              <a:t> </a:t>
            </a:r>
            <a:r>
              <a:rPr lang="ru-RU" dirty="0" err="1" smtClean="0"/>
              <a:t>рішення</a:t>
            </a:r>
            <a:r>
              <a:rPr lang="ru-RU" dirty="0" smtClean="0"/>
              <a:t>.</a:t>
            </a:r>
          </a:p>
          <a:p>
            <a:pPr algn="just">
              <a:buNone/>
            </a:pPr>
            <a:r>
              <a:rPr lang="ru-RU" dirty="0" smtClean="0"/>
              <a:t>3. </a:t>
            </a:r>
            <a:r>
              <a:rPr lang="ru-RU" dirty="0" err="1" smtClean="0"/>
              <a:t>Довіреність</a:t>
            </a:r>
            <a:r>
              <a:rPr lang="ru-RU" dirty="0" smtClean="0"/>
              <a:t> </a:t>
            </a:r>
            <a:r>
              <a:rPr lang="ru-RU" dirty="0" err="1" smtClean="0"/>
              <a:t>від</a:t>
            </a:r>
            <a:r>
              <a:rPr lang="ru-RU" dirty="0" smtClean="0"/>
              <a:t> </a:t>
            </a:r>
            <a:r>
              <a:rPr lang="ru-RU" dirty="0" err="1" smtClean="0"/>
              <a:t>імені</a:t>
            </a:r>
            <a:r>
              <a:rPr lang="ru-RU" dirty="0" smtClean="0"/>
              <a:t> </a:t>
            </a:r>
            <a:r>
              <a:rPr lang="ru-RU" dirty="0" err="1" smtClean="0"/>
              <a:t>юридичної</a:t>
            </a:r>
            <a:r>
              <a:rPr lang="ru-RU" dirty="0" smtClean="0"/>
              <a:t> особи </a:t>
            </a:r>
            <a:r>
              <a:rPr lang="ru-RU" dirty="0" err="1" smtClean="0"/>
              <a:t>видається</a:t>
            </a:r>
            <a:r>
              <a:rPr lang="ru-RU" dirty="0" smtClean="0"/>
              <a:t> за </a:t>
            </a:r>
            <a:r>
              <a:rPr lang="ru-RU" dirty="0" err="1" smtClean="0"/>
              <a:t>підписом</a:t>
            </a:r>
            <a:r>
              <a:rPr lang="ru-RU" dirty="0" smtClean="0"/>
              <a:t> (</a:t>
            </a:r>
            <a:r>
              <a:rPr lang="ru-RU" dirty="0" err="1" smtClean="0"/>
              <a:t>електронним</a:t>
            </a:r>
            <a:r>
              <a:rPr lang="ru-RU" dirty="0" smtClean="0"/>
              <a:t> </a:t>
            </a:r>
            <a:r>
              <a:rPr lang="ru-RU" dirty="0" err="1" smtClean="0"/>
              <a:t>цифровим</a:t>
            </a:r>
            <a:r>
              <a:rPr lang="ru-RU" dirty="0" smtClean="0"/>
              <a:t> </a:t>
            </a:r>
            <a:r>
              <a:rPr lang="ru-RU" dirty="0" err="1" smtClean="0"/>
              <a:t>підписом</a:t>
            </a:r>
            <a:r>
              <a:rPr lang="ru-RU" dirty="0" smtClean="0"/>
              <a:t>) </a:t>
            </a:r>
            <a:r>
              <a:rPr lang="ru-RU" dirty="0" err="1" smtClean="0"/>
              <a:t>посадової</a:t>
            </a:r>
            <a:r>
              <a:rPr lang="ru-RU" dirty="0" smtClean="0"/>
              <a:t> особи, </a:t>
            </a:r>
            <a:r>
              <a:rPr lang="ru-RU" dirty="0" err="1" smtClean="0"/>
              <a:t>уповноваженої</a:t>
            </a:r>
            <a:r>
              <a:rPr lang="ru-RU" dirty="0" smtClean="0"/>
              <a:t> на </a:t>
            </a:r>
            <a:r>
              <a:rPr lang="ru-RU" dirty="0" err="1" smtClean="0"/>
              <a:t>це</a:t>
            </a:r>
            <a:r>
              <a:rPr lang="ru-RU" dirty="0" smtClean="0"/>
              <a:t> законом, </a:t>
            </a:r>
            <a:r>
              <a:rPr lang="ru-RU" dirty="0" err="1" smtClean="0"/>
              <a:t>установчими</a:t>
            </a:r>
            <a:r>
              <a:rPr lang="ru-RU" dirty="0" smtClean="0"/>
              <a:t> документами.</a:t>
            </a:r>
          </a:p>
          <a:p>
            <a:pPr algn="just">
              <a:buNone/>
            </a:pPr>
            <a:r>
              <a:rPr lang="ru-RU" dirty="0" smtClean="0"/>
              <a:t>4. </a:t>
            </a:r>
            <a:r>
              <a:rPr lang="ru-RU" dirty="0" err="1" smtClean="0"/>
              <a:t>Повноваження</a:t>
            </a:r>
            <a:r>
              <a:rPr lang="ru-RU" dirty="0" smtClean="0"/>
              <a:t> адвоката як </a:t>
            </a:r>
            <a:r>
              <a:rPr lang="ru-RU" dirty="0" err="1" smtClean="0"/>
              <a:t>представника</a:t>
            </a:r>
            <a:r>
              <a:rPr lang="ru-RU" dirty="0" smtClean="0"/>
              <a:t> </a:t>
            </a:r>
            <a:r>
              <a:rPr lang="ru-RU" dirty="0" err="1" smtClean="0"/>
              <a:t>підтверджуються</a:t>
            </a:r>
            <a:r>
              <a:rPr lang="ru-RU" dirty="0" smtClean="0"/>
              <a:t> </a:t>
            </a:r>
            <a:r>
              <a:rPr lang="ru-RU" dirty="0" err="1" smtClean="0"/>
              <a:t>довіреністю</a:t>
            </a:r>
            <a:r>
              <a:rPr lang="ru-RU" dirty="0" smtClean="0"/>
              <a:t> </a:t>
            </a:r>
            <a:r>
              <a:rPr lang="ru-RU" dirty="0" err="1" smtClean="0"/>
              <a:t>або</a:t>
            </a:r>
            <a:r>
              <a:rPr lang="ru-RU" dirty="0" smtClean="0"/>
              <a:t> ордером, </a:t>
            </a:r>
            <a:r>
              <a:rPr lang="ru-RU" dirty="0" err="1" smtClean="0"/>
              <a:t>виданим</a:t>
            </a:r>
            <a:r>
              <a:rPr lang="ru-RU" dirty="0" smtClean="0"/>
              <a:t> </a:t>
            </a:r>
            <a:r>
              <a:rPr lang="ru-RU" dirty="0" err="1" smtClean="0"/>
              <a:t>відповідно</a:t>
            </a:r>
            <a:r>
              <a:rPr lang="ru-RU" dirty="0" smtClean="0"/>
              <a:t> до </a:t>
            </a:r>
            <a:r>
              <a:rPr lang="ru-RU" u="sng" dirty="0" smtClean="0">
                <a:hlinkClick r:id="rId2"/>
              </a:rPr>
              <a:t>Закону </a:t>
            </a:r>
            <a:r>
              <a:rPr lang="ru-RU" u="sng" dirty="0" err="1" smtClean="0">
                <a:hlinkClick r:id="rId2"/>
              </a:rPr>
              <a:t>України</a:t>
            </a:r>
            <a:r>
              <a:rPr lang="ru-RU" dirty="0" smtClean="0"/>
              <a:t> "Про адвокатуру </a:t>
            </a:r>
            <a:r>
              <a:rPr lang="ru-RU" dirty="0" err="1" smtClean="0"/>
              <a:t>і</a:t>
            </a:r>
            <a:r>
              <a:rPr lang="ru-RU" dirty="0" smtClean="0"/>
              <a:t> </a:t>
            </a:r>
            <a:r>
              <a:rPr lang="ru-RU" dirty="0" err="1" smtClean="0"/>
              <a:t>адвокатську</a:t>
            </a:r>
            <a:r>
              <a:rPr lang="ru-RU" dirty="0" smtClean="0"/>
              <a:t> </a:t>
            </a:r>
            <a:r>
              <a:rPr lang="ru-RU" dirty="0" err="1" smtClean="0"/>
              <a:t>діяльність</a:t>
            </a:r>
            <a:r>
              <a:rPr lang="ru-RU" dirty="0" smtClean="0"/>
              <a:t>".</a:t>
            </a:r>
          </a:p>
          <a:p>
            <a:pPr algn="just">
              <a:buNone/>
            </a:pPr>
            <a:r>
              <a:rPr lang="ru-RU" dirty="0" smtClean="0"/>
              <a:t>5. </a:t>
            </a:r>
            <a:r>
              <a:rPr lang="ru-RU" dirty="0" err="1" smtClean="0"/>
              <a:t>Відповідність</a:t>
            </a:r>
            <a:r>
              <a:rPr lang="ru-RU" dirty="0" smtClean="0"/>
              <a:t> </a:t>
            </a:r>
            <a:r>
              <a:rPr lang="ru-RU" dirty="0" err="1" smtClean="0"/>
              <a:t>копії</a:t>
            </a:r>
            <a:r>
              <a:rPr lang="ru-RU" dirty="0" smtClean="0"/>
              <a:t> документа, </a:t>
            </a:r>
            <a:r>
              <a:rPr lang="ru-RU" dirty="0" err="1" smtClean="0"/>
              <a:t>що</a:t>
            </a:r>
            <a:r>
              <a:rPr lang="ru-RU" dirty="0" smtClean="0"/>
              <a:t> </a:t>
            </a:r>
            <a:r>
              <a:rPr lang="ru-RU" dirty="0" err="1" smtClean="0"/>
              <a:t>підтверджує</a:t>
            </a:r>
            <a:r>
              <a:rPr lang="ru-RU" dirty="0" smtClean="0"/>
              <a:t> </a:t>
            </a:r>
            <a:r>
              <a:rPr lang="ru-RU" dirty="0" err="1" smtClean="0"/>
              <a:t>повноваження</a:t>
            </a:r>
            <a:r>
              <a:rPr lang="ru-RU" dirty="0" smtClean="0"/>
              <a:t> </a:t>
            </a:r>
            <a:r>
              <a:rPr lang="ru-RU" dirty="0" err="1" smtClean="0"/>
              <a:t>представника</a:t>
            </a:r>
            <a:r>
              <a:rPr lang="ru-RU" dirty="0" smtClean="0"/>
              <a:t>, </a:t>
            </a:r>
            <a:r>
              <a:rPr lang="ru-RU" dirty="0" err="1" smtClean="0"/>
              <a:t>оригіналу</a:t>
            </a:r>
            <a:r>
              <a:rPr lang="ru-RU" dirty="0" smtClean="0"/>
              <a:t> </a:t>
            </a:r>
            <a:r>
              <a:rPr lang="ru-RU" dirty="0" err="1" smtClean="0"/>
              <a:t>може</a:t>
            </a:r>
            <a:r>
              <a:rPr lang="ru-RU" dirty="0" smtClean="0"/>
              <a:t> бути </a:t>
            </a:r>
            <a:r>
              <a:rPr lang="ru-RU" dirty="0" err="1" smtClean="0"/>
              <a:t>засвідчена</a:t>
            </a:r>
            <a:r>
              <a:rPr lang="ru-RU" dirty="0" smtClean="0"/>
              <a:t> </a:t>
            </a:r>
            <a:r>
              <a:rPr lang="ru-RU" dirty="0" err="1" smtClean="0"/>
              <a:t>підписом</a:t>
            </a:r>
            <a:r>
              <a:rPr lang="ru-RU" dirty="0" smtClean="0"/>
              <a:t> </a:t>
            </a:r>
            <a:r>
              <a:rPr lang="ru-RU" dirty="0" err="1" smtClean="0"/>
              <a:t>судді</a:t>
            </a:r>
            <a:r>
              <a:rPr lang="ru-RU" dirty="0" smtClean="0"/>
              <a:t>.</a:t>
            </a:r>
          </a:p>
          <a:p>
            <a:pPr>
              <a:buNone/>
            </a:pPr>
            <a:endParaRPr lang="uk-UA" dirty="0" smtClean="0"/>
          </a:p>
          <a:p>
            <a:pPr>
              <a:buNone/>
            </a:pPr>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Експерт та висновок експерта</a:t>
            </a:r>
            <a:endParaRPr lang="ru-RU" b="1" dirty="0"/>
          </a:p>
        </p:txBody>
      </p:sp>
      <p:sp>
        <p:nvSpPr>
          <p:cNvPr id="3" name="Содержимое 2"/>
          <p:cNvSpPr>
            <a:spLocks noGrp="1"/>
          </p:cNvSpPr>
          <p:nvPr>
            <p:ph idx="1"/>
          </p:nvPr>
        </p:nvSpPr>
        <p:spPr/>
        <p:txBody>
          <a:bodyPr>
            <a:normAutofit fontScale="77500" lnSpcReduction="20000"/>
          </a:bodyPr>
          <a:lstStyle/>
          <a:p>
            <a:pPr algn="just">
              <a:buNone/>
            </a:pPr>
            <a:endParaRPr lang="ru-RU" dirty="0" smtClean="0"/>
          </a:p>
          <a:p>
            <a:pPr algn="just">
              <a:buNone/>
            </a:pPr>
            <a:r>
              <a:rPr lang="ru-RU" dirty="0" err="1" smtClean="0"/>
              <a:t>Частина</a:t>
            </a:r>
            <a:r>
              <a:rPr lang="ru-RU" dirty="0" smtClean="0"/>
              <a:t> 2 </a:t>
            </a:r>
            <a:r>
              <a:rPr lang="ru-RU" dirty="0" err="1" smtClean="0"/>
              <a:t>Статті</a:t>
            </a:r>
            <a:r>
              <a:rPr lang="ru-RU" dirty="0" smtClean="0"/>
              <a:t> 72. </a:t>
            </a:r>
            <a:r>
              <a:rPr lang="ru-RU" dirty="0" err="1" smtClean="0"/>
              <a:t>Експерт</a:t>
            </a:r>
            <a:r>
              <a:rPr lang="ru-RU" dirty="0" smtClean="0"/>
              <a:t> </a:t>
            </a:r>
            <a:r>
              <a:rPr lang="ru-RU" dirty="0" err="1" smtClean="0"/>
              <a:t>може</a:t>
            </a:r>
            <a:r>
              <a:rPr lang="ru-RU" dirty="0" smtClean="0"/>
              <a:t> </a:t>
            </a:r>
            <a:r>
              <a:rPr lang="ru-RU" dirty="0" err="1" smtClean="0"/>
              <a:t>призначатися</a:t>
            </a:r>
            <a:r>
              <a:rPr lang="ru-RU" dirty="0" smtClean="0"/>
              <a:t> судом </a:t>
            </a:r>
            <a:r>
              <a:rPr lang="ru-RU" dirty="0" err="1" smtClean="0"/>
              <a:t>або</a:t>
            </a:r>
            <a:r>
              <a:rPr lang="ru-RU" dirty="0" smtClean="0"/>
              <a:t> </a:t>
            </a:r>
            <a:r>
              <a:rPr lang="ru-RU" dirty="0" err="1" smtClean="0"/>
              <a:t>залучатися</a:t>
            </a:r>
            <a:r>
              <a:rPr lang="ru-RU" dirty="0" smtClean="0"/>
              <a:t> </a:t>
            </a:r>
            <a:r>
              <a:rPr lang="ru-RU" dirty="0" err="1" smtClean="0"/>
              <a:t>учасником</a:t>
            </a:r>
            <a:r>
              <a:rPr lang="ru-RU" dirty="0" smtClean="0"/>
              <a:t> </a:t>
            </a:r>
            <a:r>
              <a:rPr lang="ru-RU" dirty="0" err="1" smtClean="0"/>
              <a:t>справи</a:t>
            </a:r>
            <a:r>
              <a:rPr lang="ru-RU" dirty="0" smtClean="0"/>
              <a:t>.</a:t>
            </a:r>
          </a:p>
          <a:p>
            <a:pPr algn="just">
              <a:buNone/>
            </a:pPr>
            <a:r>
              <a:rPr lang="ru-RU" dirty="0" err="1" smtClean="0"/>
              <a:t>Частина</a:t>
            </a:r>
            <a:r>
              <a:rPr lang="ru-RU" dirty="0" smtClean="0"/>
              <a:t> 3 </a:t>
            </a:r>
            <a:r>
              <a:rPr lang="ru-RU" dirty="0" err="1" smtClean="0"/>
              <a:t>Статті</a:t>
            </a:r>
            <a:r>
              <a:rPr lang="ru-RU" dirty="0" smtClean="0"/>
              <a:t> 102. </a:t>
            </a:r>
            <a:r>
              <a:rPr lang="ru-RU" dirty="0" err="1" smtClean="0"/>
              <a:t>Висновок</a:t>
            </a:r>
            <a:r>
              <a:rPr lang="ru-RU" dirty="0" smtClean="0"/>
              <a:t> </a:t>
            </a:r>
            <a:r>
              <a:rPr lang="ru-RU" dirty="0" err="1" smtClean="0"/>
              <a:t>експерта</a:t>
            </a:r>
            <a:r>
              <a:rPr lang="ru-RU" dirty="0" smtClean="0"/>
              <a:t> </a:t>
            </a:r>
            <a:r>
              <a:rPr lang="ru-RU" dirty="0" err="1" smtClean="0"/>
              <a:t>може</a:t>
            </a:r>
            <a:r>
              <a:rPr lang="ru-RU" dirty="0" smtClean="0"/>
              <a:t> бути </a:t>
            </a:r>
            <a:r>
              <a:rPr lang="ru-RU" dirty="0" err="1" smtClean="0"/>
              <a:t>підготовлений</a:t>
            </a:r>
            <a:r>
              <a:rPr lang="ru-RU" dirty="0" smtClean="0"/>
              <a:t> на </a:t>
            </a:r>
            <a:r>
              <a:rPr lang="ru-RU" dirty="0" err="1" smtClean="0"/>
              <a:t>замовлення</a:t>
            </a:r>
            <a:r>
              <a:rPr lang="ru-RU" dirty="0" smtClean="0"/>
              <a:t> </a:t>
            </a:r>
            <a:r>
              <a:rPr lang="ru-RU" dirty="0" err="1" smtClean="0"/>
              <a:t>учасника</a:t>
            </a:r>
            <a:r>
              <a:rPr lang="ru-RU" dirty="0" smtClean="0"/>
              <a:t> </a:t>
            </a:r>
            <a:r>
              <a:rPr lang="ru-RU" dirty="0" err="1" smtClean="0"/>
              <a:t>справи</a:t>
            </a:r>
            <a:r>
              <a:rPr lang="ru-RU" dirty="0" smtClean="0"/>
              <a:t> </a:t>
            </a:r>
            <a:r>
              <a:rPr lang="ru-RU" dirty="0" err="1" smtClean="0"/>
              <a:t>або</a:t>
            </a:r>
            <a:r>
              <a:rPr lang="ru-RU" dirty="0" smtClean="0"/>
              <a:t> </a:t>
            </a:r>
            <a:r>
              <a:rPr lang="ru-RU" dirty="0" err="1" smtClean="0"/>
              <a:t>на</a:t>
            </a:r>
            <a:r>
              <a:rPr lang="ru-RU" dirty="0" smtClean="0"/>
              <a:t> </a:t>
            </a:r>
            <a:r>
              <a:rPr lang="ru-RU" dirty="0" err="1" smtClean="0"/>
              <a:t>підставі</a:t>
            </a:r>
            <a:r>
              <a:rPr lang="ru-RU" dirty="0" smtClean="0"/>
              <a:t> </a:t>
            </a:r>
            <a:r>
              <a:rPr lang="ru-RU" dirty="0" err="1" smtClean="0"/>
              <a:t>ухвали</a:t>
            </a:r>
            <a:r>
              <a:rPr lang="ru-RU" dirty="0" smtClean="0"/>
              <a:t> суду про </a:t>
            </a:r>
            <a:r>
              <a:rPr lang="ru-RU" dirty="0" err="1" smtClean="0"/>
              <a:t>призначення</a:t>
            </a:r>
            <a:r>
              <a:rPr lang="ru-RU" dirty="0" smtClean="0"/>
              <a:t> </a:t>
            </a:r>
            <a:r>
              <a:rPr lang="ru-RU" dirty="0" err="1" smtClean="0"/>
              <a:t>експертизи</a:t>
            </a:r>
            <a:r>
              <a:rPr lang="ru-RU" dirty="0" smtClean="0"/>
              <a:t>.</a:t>
            </a:r>
          </a:p>
          <a:p>
            <a:pPr algn="just">
              <a:buNone/>
            </a:pPr>
            <a:r>
              <a:rPr lang="ru-RU" dirty="0" err="1" smtClean="0"/>
              <a:t>Частина</a:t>
            </a:r>
            <a:r>
              <a:rPr lang="ru-RU" dirty="0" smtClean="0"/>
              <a:t> 7 </a:t>
            </a:r>
            <a:r>
              <a:rPr lang="ru-RU" dirty="0" err="1" smtClean="0"/>
              <a:t>Статті</a:t>
            </a:r>
            <a:r>
              <a:rPr lang="ru-RU" dirty="0" smtClean="0"/>
              <a:t> 102. У </a:t>
            </a:r>
            <a:r>
              <a:rPr lang="ru-RU" dirty="0" err="1" smtClean="0"/>
              <a:t>висновку</a:t>
            </a:r>
            <a:r>
              <a:rPr lang="ru-RU" dirty="0" smtClean="0"/>
              <a:t> </a:t>
            </a:r>
            <a:r>
              <a:rPr lang="ru-RU" dirty="0" err="1" smtClean="0"/>
              <a:t>експерта</a:t>
            </a:r>
            <a:r>
              <a:rPr lang="ru-RU" dirty="0" smtClean="0"/>
              <a:t> </a:t>
            </a:r>
            <a:r>
              <a:rPr lang="ru-RU" dirty="0" err="1" smtClean="0"/>
              <a:t>має</a:t>
            </a:r>
            <a:r>
              <a:rPr lang="ru-RU" dirty="0" smtClean="0"/>
              <a:t> бути </a:t>
            </a:r>
            <a:r>
              <a:rPr lang="ru-RU" dirty="0" err="1" smtClean="0"/>
              <a:t>зазначено</a:t>
            </a:r>
            <a:r>
              <a:rPr lang="ru-RU" dirty="0" smtClean="0"/>
              <a:t>, </a:t>
            </a:r>
            <a:r>
              <a:rPr lang="ru-RU" dirty="0" err="1" smtClean="0"/>
              <a:t>що</a:t>
            </a:r>
            <a:r>
              <a:rPr lang="ru-RU" dirty="0" smtClean="0"/>
              <a:t> </a:t>
            </a:r>
            <a:r>
              <a:rPr lang="ru-RU" dirty="0" err="1" smtClean="0"/>
              <a:t>він</a:t>
            </a:r>
            <a:r>
              <a:rPr lang="ru-RU" dirty="0" smtClean="0"/>
              <a:t> </a:t>
            </a:r>
            <a:r>
              <a:rPr lang="ru-RU" dirty="0" err="1" smtClean="0"/>
              <a:t>попереджений</a:t>
            </a:r>
            <a:r>
              <a:rPr lang="ru-RU" dirty="0" smtClean="0"/>
              <a:t> (</a:t>
            </a:r>
            <a:r>
              <a:rPr lang="ru-RU" dirty="0" err="1" smtClean="0"/>
              <a:t>обізнаний</a:t>
            </a:r>
            <a:r>
              <a:rPr lang="ru-RU" dirty="0" smtClean="0"/>
              <a:t>) про </a:t>
            </a:r>
            <a:r>
              <a:rPr lang="ru-RU" dirty="0" err="1" smtClean="0"/>
              <a:t>відповідальність</a:t>
            </a:r>
            <a:r>
              <a:rPr lang="ru-RU" dirty="0" smtClean="0"/>
              <a:t> за </a:t>
            </a:r>
            <a:r>
              <a:rPr lang="ru-RU" dirty="0" err="1" smtClean="0"/>
              <a:t>завідомо</a:t>
            </a:r>
            <a:r>
              <a:rPr lang="ru-RU" dirty="0" smtClean="0"/>
              <a:t> </a:t>
            </a:r>
            <a:r>
              <a:rPr lang="ru-RU" dirty="0" err="1" smtClean="0"/>
              <a:t>неправдивий</a:t>
            </a:r>
            <a:r>
              <a:rPr lang="ru-RU" dirty="0" smtClean="0"/>
              <a:t> </a:t>
            </a:r>
            <a:r>
              <a:rPr lang="ru-RU" dirty="0" err="1" smtClean="0"/>
              <a:t>висновок</a:t>
            </a:r>
            <a:r>
              <a:rPr lang="ru-RU" dirty="0" smtClean="0"/>
              <a:t>, а у </a:t>
            </a:r>
            <a:r>
              <a:rPr lang="ru-RU" dirty="0" err="1" smtClean="0"/>
              <a:t>випадку</a:t>
            </a:r>
            <a:r>
              <a:rPr lang="ru-RU" dirty="0" smtClean="0"/>
              <a:t> </a:t>
            </a:r>
            <a:r>
              <a:rPr lang="ru-RU" dirty="0" err="1" smtClean="0"/>
              <a:t>призначення</a:t>
            </a:r>
            <a:r>
              <a:rPr lang="ru-RU" dirty="0" smtClean="0"/>
              <a:t> </a:t>
            </a:r>
            <a:r>
              <a:rPr lang="ru-RU" dirty="0" err="1" smtClean="0"/>
              <a:t>експертизи</a:t>
            </a:r>
            <a:r>
              <a:rPr lang="ru-RU" dirty="0" smtClean="0"/>
              <a:t> судом - </a:t>
            </a:r>
            <a:r>
              <a:rPr lang="ru-RU" dirty="0" err="1" smtClean="0"/>
              <a:t>також</a:t>
            </a:r>
            <a:r>
              <a:rPr lang="ru-RU" dirty="0" smtClean="0"/>
              <a:t> про </a:t>
            </a:r>
            <a:r>
              <a:rPr lang="ru-RU" dirty="0" err="1" smtClean="0"/>
              <a:t>відповідальність</a:t>
            </a:r>
            <a:r>
              <a:rPr lang="ru-RU" dirty="0" smtClean="0"/>
              <a:t> за </a:t>
            </a:r>
            <a:r>
              <a:rPr lang="ru-RU" dirty="0" err="1" smtClean="0"/>
              <a:t>відмову</a:t>
            </a:r>
            <a:r>
              <a:rPr lang="ru-RU" dirty="0" smtClean="0"/>
              <a:t> без </a:t>
            </a:r>
            <a:r>
              <a:rPr lang="ru-RU" dirty="0" err="1" smtClean="0"/>
              <a:t>поважних</a:t>
            </a:r>
            <a:r>
              <a:rPr lang="ru-RU" dirty="0" smtClean="0"/>
              <a:t> причин </a:t>
            </a:r>
            <a:r>
              <a:rPr lang="ru-RU" dirty="0" err="1" smtClean="0"/>
              <a:t>від</a:t>
            </a:r>
            <a:r>
              <a:rPr lang="ru-RU" dirty="0" smtClean="0"/>
              <a:t> </a:t>
            </a:r>
            <a:r>
              <a:rPr lang="ru-RU" dirty="0" err="1" smtClean="0"/>
              <a:t>виконання</a:t>
            </a:r>
            <a:r>
              <a:rPr lang="ru-RU" dirty="0" smtClean="0"/>
              <a:t> </a:t>
            </a:r>
            <a:r>
              <a:rPr lang="ru-RU" dirty="0" err="1" smtClean="0"/>
              <a:t>покладених</a:t>
            </a:r>
            <a:r>
              <a:rPr lang="ru-RU" dirty="0" smtClean="0"/>
              <a:t> на </a:t>
            </a:r>
            <a:r>
              <a:rPr lang="ru-RU" dirty="0" err="1" smtClean="0"/>
              <a:t>нього</a:t>
            </a:r>
            <a:r>
              <a:rPr lang="ru-RU" dirty="0" smtClean="0"/>
              <a:t> </a:t>
            </a:r>
            <a:r>
              <a:rPr lang="ru-RU" dirty="0" err="1" smtClean="0"/>
              <a:t>обов’язків</a:t>
            </a:r>
            <a:r>
              <a:rPr lang="ru-RU" dirty="0" smtClean="0"/>
              <a:t>.</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r>
            <a:br>
              <a:rPr lang="ru-RU" dirty="0" smtClean="0"/>
            </a:br>
            <a:r>
              <a:rPr lang="ru-RU" b="1" dirty="0" smtClean="0">
                <a:effectLst>
                  <a:outerShdw blurRad="38100" dist="38100" dir="2700000" algn="tl">
                    <a:srgbClr val="000000">
                      <a:alpha val="43137"/>
                    </a:srgbClr>
                  </a:outerShdw>
                </a:effectLst>
              </a:rPr>
              <a:t>ЦИВІЛЬНИЙ ПРОЦЕСУАЛЬНИЙ КОДЕКС  </a:t>
            </a:r>
            <a:r>
              <a:rPr lang="ru-RU" b="1" dirty="0">
                <a:effectLst>
                  <a:outerShdw blurRad="38100" dist="38100" dir="2700000" algn="tl">
                    <a:srgbClr val="000000">
                      <a:alpha val="43137"/>
                    </a:srgbClr>
                  </a:outerShdw>
                </a:effectLst>
              </a:rPr>
              <a:t>УКРАЇНИ</a:t>
            </a:r>
            <a:r>
              <a:rPr lang="ru-RU" dirty="0"/>
              <a:t/>
            </a:r>
            <a:br>
              <a:rPr lang="ru-RU" dirty="0"/>
            </a:br>
            <a:endParaRPr lang="ru-RU" dirty="0"/>
          </a:p>
        </p:txBody>
      </p:sp>
      <p:sp>
        <p:nvSpPr>
          <p:cNvPr id="3" name="Содержимое 2"/>
          <p:cNvSpPr>
            <a:spLocks noGrp="1"/>
          </p:cNvSpPr>
          <p:nvPr>
            <p:ph idx="1"/>
          </p:nvPr>
        </p:nvSpPr>
        <p:spPr/>
        <p:txBody>
          <a:bodyPr>
            <a:normAutofit lnSpcReduction="10000"/>
          </a:bodyPr>
          <a:lstStyle/>
          <a:p>
            <a:pPr marL="0" indent="0" algn="ctr">
              <a:buNone/>
            </a:pPr>
            <a:r>
              <a:rPr lang="ru-RU" dirty="0" smtClean="0"/>
              <a:t>( </a:t>
            </a:r>
            <a:r>
              <a:rPr lang="ru-RU" dirty="0" err="1" smtClean="0"/>
              <a:t>Відомості</a:t>
            </a:r>
            <a:r>
              <a:rPr lang="ru-RU" dirty="0" smtClean="0"/>
              <a:t> </a:t>
            </a:r>
            <a:r>
              <a:rPr lang="ru-RU" dirty="0" err="1" smtClean="0"/>
              <a:t>Верховної</a:t>
            </a:r>
            <a:r>
              <a:rPr lang="ru-RU" dirty="0" smtClean="0"/>
              <a:t> Ради </a:t>
            </a:r>
            <a:r>
              <a:rPr lang="ru-RU" dirty="0" err="1" smtClean="0"/>
              <a:t>України</a:t>
            </a:r>
            <a:r>
              <a:rPr lang="ru-RU" dirty="0" smtClean="0"/>
              <a:t>,</a:t>
            </a:r>
          </a:p>
          <a:p>
            <a:pPr marL="0" indent="0" algn="ctr">
              <a:buNone/>
            </a:pPr>
            <a:r>
              <a:rPr lang="ru-RU" dirty="0" smtClean="0"/>
              <a:t>2004 р.№№40-42)</a:t>
            </a:r>
          </a:p>
          <a:p>
            <a:pPr marL="0" indent="0" algn="ctr">
              <a:buNone/>
            </a:pPr>
            <a:r>
              <a:rPr lang="ru-RU" dirty="0"/>
              <a:t>в</a:t>
            </a:r>
            <a:r>
              <a:rPr lang="ru-RU" dirty="0" smtClean="0"/>
              <a:t> </a:t>
            </a:r>
            <a:r>
              <a:rPr lang="ru-RU" dirty="0" err="1" smtClean="0"/>
              <a:t>редакції</a:t>
            </a:r>
            <a:r>
              <a:rPr lang="ru-RU" dirty="0" smtClean="0"/>
              <a:t> Закону </a:t>
            </a:r>
            <a:r>
              <a:rPr lang="ru-RU" dirty="0" err="1" smtClean="0"/>
              <a:t>України</a:t>
            </a:r>
            <a:r>
              <a:rPr lang="ru-RU" dirty="0" smtClean="0"/>
              <a:t> «Про </a:t>
            </a:r>
            <a:r>
              <a:rPr lang="ru-RU" dirty="0" err="1" smtClean="0"/>
              <a:t>внесення</a:t>
            </a:r>
            <a:r>
              <a:rPr lang="ru-RU" dirty="0" smtClean="0"/>
              <a:t> </a:t>
            </a:r>
            <a:r>
              <a:rPr lang="ru-RU" dirty="0" err="1" smtClean="0"/>
              <a:t>змін</a:t>
            </a:r>
            <a:r>
              <a:rPr lang="ru-RU" dirty="0" smtClean="0"/>
              <a:t> до ГПК </a:t>
            </a:r>
            <a:r>
              <a:rPr lang="ru-RU" dirty="0" err="1" smtClean="0"/>
              <a:t>України</a:t>
            </a:r>
            <a:r>
              <a:rPr lang="ru-RU" dirty="0" smtClean="0"/>
              <a:t>, ЦПК </a:t>
            </a:r>
            <a:r>
              <a:rPr lang="ru-RU" dirty="0" err="1" smtClean="0"/>
              <a:t>України</a:t>
            </a:r>
            <a:r>
              <a:rPr lang="ru-RU" dirty="0" smtClean="0"/>
              <a:t>, КАС </a:t>
            </a:r>
            <a:r>
              <a:rPr lang="ru-RU" dirty="0" err="1" smtClean="0"/>
              <a:t>України</a:t>
            </a:r>
            <a:r>
              <a:rPr lang="ru-RU" dirty="0" smtClean="0"/>
              <a:t> та </a:t>
            </a:r>
            <a:r>
              <a:rPr lang="ru-RU" dirty="0" err="1" smtClean="0"/>
              <a:t>інших</a:t>
            </a:r>
            <a:r>
              <a:rPr lang="ru-RU" dirty="0" smtClean="0"/>
              <a:t> </a:t>
            </a:r>
            <a:r>
              <a:rPr lang="ru-RU" dirty="0" err="1" smtClean="0"/>
              <a:t>законодавчих</a:t>
            </a:r>
            <a:r>
              <a:rPr lang="ru-RU" dirty="0" smtClean="0"/>
              <a:t> </a:t>
            </a:r>
            <a:r>
              <a:rPr lang="ru-RU" dirty="0" err="1" smtClean="0"/>
              <a:t>актів</a:t>
            </a:r>
            <a:r>
              <a:rPr lang="ru-RU" dirty="0" smtClean="0"/>
              <a:t>»</a:t>
            </a:r>
          </a:p>
          <a:p>
            <a:pPr marL="0" indent="0" algn="ctr">
              <a:buNone/>
            </a:pPr>
            <a:r>
              <a:rPr lang="ru-RU" dirty="0" err="1"/>
              <a:t>п</a:t>
            </a:r>
            <a:r>
              <a:rPr lang="ru-RU" dirty="0" err="1" smtClean="0"/>
              <a:t>рийнятий</a:t>
            </a:r>
            <a:r>
              <a:rPr lang="ru-RU" dirty="0" smtClean="0"/>
              <a:t> ВРУ 03.10.2017, </a:t>
            </a:r>
            <a:r>
              <a:rPr lang="ru-RU" dirty="0" err="1" smtClean="0"/>
              <a:t>підписаний</a:t>
            </a:r>
            <a:r>
              <a:rPr lang="ru-RU" dirty="0" smtClean="0"/>
              <a:t> Президентом </a:t>
            </a:r>
            <a:r>
              <a:rPr lang="ru-RU" dirty="0" err="1" smtClean="0"/>
              <a:t>України</a:t>
            </a:r>
            <a:r>
              <a:rPr lang="ru-RU" dirty="0" smtClean="0"/>
              <a:t> 23.11.2017р </a:t>
            </a:r>
          </a:p>
          <a:p>
            <a:pPr marL="0" indent="0" algn="ctr">
              <a:buNone/>
            </a:pPr>
            <a:r>
              <a:rPr lang="ru-RU" dirty="0" err="1"/>
              <a:t>н</a:t>
            </a:r>
            <a:r>
              <a:rPr lang="ru-RU" dirty="0" err="1" smtClean="0"/>
              <a:t>абирає</a:t>
            </a:r>
            <a:r>
              <a:rPr lang="ru-RU" dirty="0" smtClean="0"/>
              <a:t> </a:t>
            </a:r>
            <a:r>
              <a:rPr lang="ru-RU" dirty="0" err="1" smtClean="0"/>
              <a:t>чинності</a:t>
            </a:r>
            <a:r>
              <a:rPr lang="ru-RU" dirty="0" smtClean="0"/>
              <a:t> з дня початку </a:t>
            </a:r>
            <a:r>
              <a:rPr lang="ru-RU" dirty="0" err="1" smtClean="0"/>
              <a:t>роботи</a:t>
            </a:r>
            <a:r>
              <a:rPr lang="ru-RU" dirty="0" smtClean="0"/>
              <a:t> Верховного Суду – з 15.12.2017</a:t>
            </a:r>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err="1" smtClean="0"/>
              <a:t>Стаття</a:t>
            </a:r>
            <a:r>
              <a:rPr lang="ru-RU" sz="3200" b="1" dirty="0" smtClean="0"/>
              <a:t> 133. </a:t>
            </a:r>
            <a:r>
              <a:rPr lang="ru-RU" sz="3200" b="1" dirty="0" err="1" smtClean="0"/>
              <a:t>Види</a:t>
            </a:r>
            <a:r>
              <a:rPr lang="ru-RU" sz="3200" b="1" dirty="0" smtClean="0"/>
              <a:t> </a:t>
            </a:r>
            <a:r>
              <a:rPr lang="ru-RU" sz="3200" b="1" dirty="0" err="1" smtClean="0"/>
              <a:t>судових</a:t>
            </a:r>
            <a:r>
              <a:rPr lang="ru-RU" sz="3200" b="1" dirty="0" smtClean="0"/>
              <a:t> </a:t>
            </a:r>
            <a:r>
              <a:rPr lang="ru-RU" sz="3200" b="1" dirty="0" err="1" smtClean="0"/>
              <a:t>витрат</a:t>
            </a:r>
            <a:endParaRPr lang="ru-RU" sz="3200" b="1" dirty="0"/>
          </a:p>
        </p:txBody>
      </p:sp>
      <p:sp>
        <p:nvSpPr>
          <p:cNvPr id="3" name="Содержимое 2"/>
          <p:cNvSpPr>
            <a:spLocks noGrp="1"/>
          </p:cNvSpPr>
          <p:nvPr>
            <p:ph idx="1"/>
          </p:nvPr>
        </p:nvSpPr>
        <p:spPr/>
        <p:txBody>
          <a:bodyPr>
            <a:normAutofit fontScale="70000" lnSpcReduction="20000"/>
          </a:bodyPr>
          <a:lstStyle/>
          <a:p>
            <a:pPr algn="just">
              <a:buNone/>
            </a:pPr>
            <a:r>
              <a:rPr lang="ru-RU" dirty="0" smtClean="0"/>
              <a:t>1. </a:t>
            </a:r>
            <a:r>
              <a:rPr lang="ru-RU" dirty="0" err="1" smtClean="0"/>
              <a:t>Судові</a:t>
            </a:r>
            <a:r>
              <a:rPr lang="ru-RU" dirty="0" smtClean="0"/>
              <a:t> </a:t>
            </a:r>
            <a:r>
              <a:rPr lang="ru-RU" dirty="0" err="1" smtClean="0"/>
              <a:t>витрати</a:t>
            </a:r>
            <a:r>
              <a:rPr lang="ru-RU" dirty="0" smtClean="0"/>
              <a:t> </a:t>
            </a:r>
            <a:r>
              <a:rPr lang="ru-RU" dirty="0" err="1" smtClean="0"/>
              <a:t>складаються</a:t>
            </a:r>
            <a:r>
              <a:rPr lang="ru-RU" dirty="0" smtClean="0"/>
              <a:t> </a:t>
            </a:r>
            <a:r>
              <a:rPr lang="ru-RU" dirty="0" err="1" smtClean="0"/>
              <a:t>з</a:t>
            </a:r>
            <a:r>
              <a:rPr lang="ru-RU" dirty="0" smtClean="0"/>
              <a:t> судового </a:t>
            </a:r>
            <a:r>
              <a:rPr lang="ru-RU" dirty="0" err="1" smtClean="0"/>
              <a:t>збору</a:t>
            </a:r>
            <a:r>
              <a:rPr lang="ru-RU" dirty="0" smtClean="0"/>
              <a:t> та </a:t>
            </a:r>
            <a:r>
              <a:rPr lang="ru-RU" dirty="0" err="1" smtClean="0"/>
              <a:t>витрат</a:t>
            </a:r>
            <a:r>
              <a:rPr lang="ru-RU" dirty="0" smtClean="0"/>
              <a:t>, </a:t>
            </a:r>
            <a:r>
              <a:rPr lang="ru-RU" dirty="0" err="1" smtClean="0"/>
              <a:t>пов’язаних</a:t>
            </a:r>
            <a:r>
              <a:rPr lang="ru-RU" dirty="0" smtClean="0"/>
              <a:t> </a:t>
            </a:r>
            <a:r>
              <a:rPr lang="ru-RU" dirty="0" err="1" smtClean="0"/>
              <a:t>з</a:t>
            </a:r>
            <a:r>
              <a:rPr lang="ru-RU" dirty="0" smtClean="0"/>
              <a:t> </a:t>
            </a:r>
            <a:r>
              <a:rPr lang="ru-RU" dirty="0" err="1" smtClean="0"/>
              <a:t>розглядом</a:t>
            </a:r>
            <a:r>
              <a:rPr lang="ru-RU" dirty="0" smtClean="0"/>
              <a:t> </a:t>
            </a:r>
            <a:r>
              <a:rPr lang="ru-RU" dirty="0" err="1" smtClean="0"/>
              <a:t>справи</a:t>
            </a:r>
            <a:r>
              <a:rPr lang="ru-RU" dirty="0" smtClean="0"/>
              <a:t>.</a:t>
            </a:r>
          </a:p>
          <a:p>
            <a:pPr algn="just">
              <a:buNone/>
            </a:pPr>
            <a:r>
              <a:rPr lang="ru-RU" dirty="0" smtClean="0"/>
              <a:t>2. </a:t>
            </a:r>
            <a:r>
              <a:rPr lang="ru-RU" dirty="0" err="1" smtClean="0"/>
              <a:t>Розмір</a:t>
            </a:r>
            <a:r>
              <a:rPr lang="ru-RU" dirty="0" smtClean="0"/>
              <a:t> судового </a:t>
            </a:r>
            <a:r>
              <a:rPr lang="ru-RU" dirty="0" err="1" smtClean="0"/>
              <a:t>збору</a:t>
            </a:r>
            <a:r>
              <a:rPr lang="ru-RU" dirty="0" smtClean="0"/>
              <a:t>, порядок </a:t>
            </a:r>
            <a:r>
              <a:rPr lang="ru-RU" dirty="0" err="1" smtClean="0"/>
              <a:t>його</a:t>
            </a:r>
            <a:r>
              <a:rPr lang="ru-RU" dirty="0" smtClean="0"/>
              <a:t> </a:t>
            </a:r>
            <a:r>
              <a:rPr lang="ru-RU" dirty="0" err="1" smtClean="0"/>
              <a:t>сплати</a:t>
            </a:r>
            <a:r>
              <a:rPr lang="ru-RU" dirty="0" smtClean="0"/>
              <a:t>, </a:t>
            </a:r>
            <a:r>
              <a:rPr lang="ru-RU" dirty="0" err="1" smtClean="0"/>
              <a:t>повернення</a:t>
            </a:r>
            <a:r>
              <a:rPr lang="ru-RU" dirty="0" smtClean="0"/>
              <a:t> </a:t>
            </a:r>
            <a:r>
              <a:rPr lang="ru-RU" dirty="0" err="1" smtClean="0"/>
              <a:t>і</a:t>
            </a:r>
            <a:r>
              <a:rPr lang="ru-RU" dirty="0" smtClean="0"/>
              <a:t> </a:t>
            </a:r>
            <a:r>
              <a:rPr lang="ru-RU" dirty="0" err="1" smtClean="0"/>
              <a:t>звільнення</a:t>
            </a:r>
            <a:r>
              <a:rPr lang="ru-RU" dirty="0" smtClean="0"/>
              <a:t> </a:t>
            </a:r>
            <a:r>
              <a:rPr lang="ru-RU" dirty="0" err="1" smtClean="0"/>
              <a:t>від</a:t>
            </a:r>
            <a:r>
              <a:rPr lang="ru-RU" dirty="0" smtClean="0"/>
              <a:t> </a:t>
            </a:r>
            <a:r>
              <a:rPr lang="ru-RU" dirty="0" err="1" smtClean="0"/>
              <a:t>сплати</a:t>
            </a:r>
            <a:r>
              <a:rPr lang="ru-RU" dirty="0" smtClean="0"/>
              <a:t> </a:t>
            </a:r>
            <a:r>
              <a:rPr lang="ru-RU" dirty="0" err="1" smtClean="0"/>
              <a:t>встановлюються</a:t>
            </a:r>
            <a:r>
              <a:rPr lang="ru-RU" dirty="0" smtClean="0"/>
              <a:t> законом.</a:t>
            </a:r>
          </a:p>
          <a:p>
            <a:pPr algn="just">
              <a:buNone/>
            </a:pPr>
            <a:r>
              <a:rPr lang="ru-RU" dirty="0" smtClean="0"/>
              <a:t>3. До </a:t>
            </a:r>
            <a:r>
              <a:rPr lang="ru-RU" dirty="0" err="1" smtClean="0"/>
              <a:t>витрат</a:t>
            </a:r>
            <a:r>
              <a:rPr lang="ru-RU" dirty="0" smtClean="0"/>
              <a:t>, </a:t>
            </a:r>
            <a:r>
              <a:rPr lang="ru-RU" dirty="0" err="1" smtClean="0"/>
              <a:t>пов’язаних</a:t>
            </a:r>
            <a:r>
              <a:rPr lang="ru-RU" dirty="0" smtClean="0"/>
              <a:t> </a:t>
            </a:r>
            <a:r>
              <a:rPr lang="ru-RU" dirty="0" err="1" smtClean="0"/>
              <a:t>з</a:t>
            </a:r>
            <a:r>
              <a:rPr lang="ru-RU" dirty="0" smtClean="0"/>
              <a:t> </a:t>
            </a:r>
            <a:r>
              <a:rPr lang="ru-RU" dirty="0" err="1" smtClean="0"/>
              <a:t>розглядом</a:t>
            </a:r>
            <a:r>
              <a:rPr lang="ru-RU" dirty="0" smtClean="0"/>
              <a:t> </a:t>
            </a:r>
            <a:r>
              <a:rPr lang="ru-RU" dirty="0" err="1" smtClean="0"/>
              <a:t>справи</a:t>
            </a:r>
            <a:r>
              <a:rPr lang="ru-RU" dirty="0" smtClean="0"/>
              <a:t>, належать </a:t>
            </a:r>
            <a:r>
              <a:rPr lang="ru-RU" dirty="0" err="1" smtClean="0"/>
              <a:t>витрати</a:t>
            </a:r>
            <a:r>
              <a:rPr lang="ru-RU" dirty="0" smtClean="0"/>
              <a:t>:</a:t>
            </a:r>
          </a:p>
          <a:p>
            <a:pPr algn="just">
              <a:buNone/>
            </a:pPr>
            <a:r>
              <a:rPr lang="ru-RU" dirty="0" smtClean="0"/>
              <a:t>1) на </a:t>
            </a:r>
            <a:r>
              <a:rPr lang="ru-RU" dirty="0" err="1" smtClean="0"/>
              <a:t>професійну</a:t>
            </a:r>
            <a:r>
              <a:rPr lang="ru-RU" dirty="0" smtClean="0"/>
              <a:t> </a:t>
            </a:r>
            <a:r>
              <a:rPr lang="ru-RU" dirty="0" err="1" smtClean="0"/>
              <a:t>правничу</a:t>
            </a:r>
            <a:r>
              <a:rPr lang="ru-RU" dirty="0" smtClean="0"/>
              <a:t> </a:t>
            </a:r>
            <a:r>
              <a:rPr lang="ru-RU" dirty="0" err="1" smtClean="0"/>
              <a:t>допомогу</a:t>
            </a:r>
            <a:r>
              <a:rPr lang="ru-RU" dirty="0" smtClean="0"/>
              <a:t>;</a:t>
            </a:r>
          </a:p>
          <a:p>
            <a:pPr algn="just">
              <a:buNone/>
            </a:pPr>
            <a:r>
              <a:rPr lang="ru-RU" dirty="0" smtClean="0"/>
              <a:t>2) </a:t>
            </a:r>
            <a:r>
              <a:rPr lang="ru-RU" dirty="0" err="1" smtClean="0"/>
              <a:t>пов’язані</a:t>
            </a:r>
            <a:r>
              <a:rPr lang="ru-RU" dirty="0" smtClean="0"/>
              <a:t> </a:t>
            </a:r>
            <a:r>
              <a:rPr lang="ru-RU" dirty="0" err="1" smtClean="0"/>
              <a:t>із</a:t>
            </a:r>
            <a:r>
              <a:rPr lang="ru-RU" dirty="0" smtClean="0"/>
              <a:t> </a:t>
            </a:r>
            <a:r>
              <a:rPr lang="ru-RU" dirty="0" err="1" smtClean="0"/>
              <a:t>залученням</a:t>
            </a:r>
            <a:r>
              <a:rPr lang="ru-RU" dirty="0" smtClean="0"/>
              <a:t> </a:t>
            </a:r>
            <a:r>
              <a:rPr lang="ru-RU" dirty="0" err="1" smtClean="0"/>
              <a:t>свідків</a:t>
            </a:r>
            <a:r>
              <a:rPr lang="ru-RU" dirty="0" smtClean="0"/>
              <a:t>, </a:t>
            </a:r>
            <a:r>
              <a:rPr lang="ru-RU" dirty="0" err="1" smtClean="0"/>
              <a:t>спеціалістів</a:t>
            </a:r>
            <a:r>
              <a:rPr lang="ru-RU" dirty="0" smtClean="0"/>
              <a:t>, </a:t>
            </a:r>
            <a:r>
              <a:rPr lang="ru-RU" dirty="0" err="1" smtClean="0"/>
              <a:t>перекладачів</a:t>
            </a:r>
            <a:r>
              <a:rPr lang="ru-RU" dirty="0" smtClean="0"/>
              <a:t>, </a:t>
            </a:r>
            <a:r>
              <a:rPr lang="ru-RU" dirty="0" err="1" smtClean="0"/>
              <a:t>експертів</a:t>
            </a:r>
            <a:r>
              <a:rPr lang="ru-RU" dirty="0" smtClean="0"/>
              <a:t> та </a:t>
            </a:r>
            <a:r>
              <a:rPr lang="ru-RU" dirty="0" err="1" smtClean="0"/>
              <a:t>проведенням</a:t>
            </a:r>
            <a:r>
              <a:rPr lang="ru-RU" dirty="0" smtClean="0"/>
              <a:t> </a:t>
            </a:r>
            <a:r>
              <a:rPr lang="ru-RU" dirty="0" err="1" smtClean="0"/>
              <a:t>експертизи</a:t>
            </a:r>
            <a:r>
              <a:rPr lang="ru-RU" dirty="0" smtClean="0"/>
              <a:t>;</a:t>
            </a:r>
          </a:p>
          <a:p>
            <a:pPr algn="just">
              <a:buNone/>
            </a:pPr>
            <a:r>
              <a:rPr lang="ru-RU" dirty="0" smtClean="0"/>
              <a:t>3) </a:t>
            </a:r>
            <a:r>
              <a:rPr lang="ru-RU" dirty="0" err="1" smtClean="0"/>
              <a:t>пов’язані</a:t>
            </a:r>
            <a:r>
              <a:rPr lang="ru-RU" dirty="0" smtClean="0"/>
              <a:t> </a:t>
            </a:r>
            <a:r>
              <a:rPr lang="ru-RU" dirty="0" err="1" smtClean="0"/>
              <a:t>з</a:t>
            </a:r>
            <a:r>
              <a:rPr lang="ru-RU" dirty="0" smtClean="0"/>
              <a:t> </a:t>
            </a:r>
            <a:r>
              <a:rPr lang="ru-RU" dirty="0" err="1" smtClean="0"/>
              <a:t>витребуванням</a:t>
            </a:r>
            <a:r>
              <a:rPr lang="ru-RU" dirty="0" smtClean="0"/>
              <a:t> </a:t>
            </a:r>
            <a:r>
              <a:rPr lang="ru-RU" dirty="0" err="1" smtClean="0"/>
              <a:t>доказів</a:t>
            </a:r>
            <a:r>
              <a:rPr lang="ru-RU" dirty="0" smtClean="0"/>
              <a:t>, </a:t>
            </a:r>
            <a:r>
              <a:rPr lang="ru-RU" dirty="0" err="1" smtClean="0"/>
              <a:t>проведенням</a:t>
            </a:r>
            <a:r>
              <a:rPr lang="ru-RU" dirty="0" smtClean="0"/>
              <a:t> </a:t>
            </a:r>
            <a:r>
              <a:rPr lang="ru-RU" dirty="0" err="1" smtClean="0"/>
              <a:t>огляду</a:t>
            </a:r>
            <a:r>
              <a:rPr lang="ru-RU" dirty="0" smtClean="0"/>
              <a:t> </a:t>
            </a:r>
            <a:r>
              <a:rPr lang="ru-RU" dirty="0" err="1" smtClean="0"/>
              <a:t>доказів</a:t>
            </a:r>
            <a:r>
              <a:rPr lang="ru-RU" dirty="0" smtClean="0"/>
              <a:t> за </a:t>
            </a:r>
            <a:r>
              <a:rPr lang="ru-RU" dirty="0" err="1" smtClean="0"/>
              <a:t>їх</a:t>
            </a:r>
            <a:r>
              <a:rPr lang="ru-RU" dirty="0" smtClean="0"/>
              <a:t> </a:t>
            </a:r>
            <a:r>
              <a:rPr lang="ru-RU" dirty="0" err="1" smtClean="0"/>
              <a:t>місцезнаходженням</a:t>
            </a:r>
            <a:r>
              <a:rPr lang="ru-RU" dirty="0" smtClean="0"/>
              <a:t>, </a:t>
            </a:r>
            <a:r>
              <a:rPr lang="ru-RU" dirty="0" err="1" smtClean="0"/>
              <a:t>забезпеченням</a:t>
            </a:r>
            <a:r>
              <a:rPr lang="ru-RU" dirty="0" smtClean="0"/>
              <a:t> </a:t>
            </a:r>
            <a:r>
              <a:rPr lang="ru-RU" dirty="0" err="1" smtClean="0"/>
              <a:t>доказів</a:t>
            </a:r>
            <a:r>
              <a:rPr lang="ru-RU" dirty="0" smtClean="0"/>
              <a:t>;</a:t>
            </a:r>
          </a:p>
          <a:p>
            <a:pPr algn="just">
              <a:buNone/>
            </a:pPr>
            <a:r>
              <a:rPr lang="ru-RU" dirty="0" smtClean="0"/>
              <a:t>4) </a:t>
            </a:r>
            <a:r>
              <a:rPr lang="ru-RU" dirty="0" err="1" smtClean="0"/>
              <a:t>пов’язані</a:t>
            </a:r>
            <a:r>
              <a:rPr lang="ru-RU" dirty="0" smtClean="0"/>
              <a:t> </a:t>
            </a:r>
            <a:r>
              <a:rPr lang="ru-RU" dirty="0" err="1" smtClean="0"/>
              <a:t>з</a:t>
            </a:r>
            <a:r>
              <a:rPr lang="ru-RU" dirty="0" smtClean="0"/>
              <a:t> </a:t>
            </a:r>
            <a:r>
              <a:rPr lang="ru-RU" dirty="0" err="1" smtClean="0"/>
              <a:t>вчиненням</a:t>
            </a:r>
            <a:r>
              <a:rPr lang="ru-RU" dirty="0" smtClean="0"/>
              <a:t> </a:t>
            </a:r>
            <a:r>
              <a:rPr lang="ru-RU" dirty="0" err="1" smtClean="0"/>
              <a:t>інших</a:t>
            </a:r>
            <a:r>
              <a:rPr lang="ru-RU" dirty="0" smtClean="0"/>
              <a:t> </a:t>
            </a:r>
            <a:r>
              <a:rPr lang="ru-RU" dirty="0" err="1" smtClean="0"/>
              <a:t>процесуальних</a:t>
            </a:r>
            <a:r>
              <a:rPr lang="ru-RU" dirty="0" smtClean="0"/>
              <a:t> </a:t>
            </a:r>
            <a:r>
              <a:rPr lang="ru-RU" dirty="0" err="1" smtClean="0"/>
              <a:t>дій</a:t>
            </a:r>
            <a:r>
              <a:rPr lang="ru-RU" dirty="0" smtClean="0"/>
              <a:t>, </a:t>
            </a:r>
            <a:r>
              <a:rPr lang="ru-RU" dirty="0" err="1" smtClean="0"/>
              <a:t>необхідних</a:t>
            </a:r>
            <a:r>
              <a:rPr lang="ru-RU" dirty="0" smtClean="0"/>
              <a:t> для </a:t>
            </a:r>
            <a:r>
              <a:rPr lang="ru-RU" dirty="0" err="1" smtClean="0"/>
              <a:t>розгляду</a:t>
            </a:r>
            <a:r>
              <a:rPr lang="ru-RU" dirty="0" smtClean="0"/>
              <a:t> </a:t>
            </a:r>
            <a:r>
              <a:rPr lang="ru-RU" dirty="0" err="1" smtClean="0"/>
              <a:t>справи</a:t>
            </a:r>
            <a:r>
              <a:rPr lang="ru-RU" dirty="0" smtClean="0"/>
              <a:t> </a:t>
            </a:r>
            <a:r>
              <a:rPr lang="ru-RU" dirty="0" err="1" smtClean="0"/>
              <a:t>або</a:t>
            </a:r>
            <a:r>
              <a:rPr lang="ru-RU" dirty="0" smtClean="0"/>
              <a:t> </a:t>
            </a:r>
            <a:r>
              <a:rPr lang="ru-RU" dirty="0" err="1" smtClean="0"/>
              <a:t>підготовки</a:t>
            </a:r>
            <a:r>
              <a:rPr lang="ru-RU" dirty="0" smtClean="0"/>
              <a:t> до </a:t>
            </a:r>
            <a:r>
              <a:rPr lang="ru-RU" dirty="0" err="1" smtClean="0"/>
              <a:t>її</a:t>
            </a:r>
            <a:r>
              <a:rPr lang="ru-RU" dirty="0" smtClean="0"/>
              <a:t> </a:t>
            </a:r>
            <a:r>
              <a:rPr lang="ru-RU" dirty="0" err="1" smtClean="0"/>
              <a:t>розгляду</a:t>
            </a:r>
            <a:r>
              <a:rPr lang="ru-RU" dirty="0" smtClean="0"/>
              <a:t>.</a:t>
            </a:r>
          </a:p>
          <a:p>
            <a:pPr>
              <a:buNone/>
            </a:pPr>
            <a:endParaRPr lang="ru-R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600" b="1" dirty="0" smtClean="0"/>
              <a:t>ОСНОВНІ НОВЕЛИ</a:t>
            </a:r>
            <a:endParaRPr lang="uk-UA" sz="3600" b="1" dirty="0"/>
          </a:p>
        </p:txBody>
      </p:sp>
      <p:sp>
        <p:nvSpPr>
          <p:cNvPr id="3" name="Объект 2"/>
          <p:cNvSpPr>
            <a:spLocks noGrp="1"/>
          </p:cNvSpPr>
          <p:nvPr>
            <p:ph idx="1"/>
          </p:nvPr>
        </p:nvSpPr>
        <p:spPr>
          <a:xfrm>
            <a:off x="457200" y="1600200"/>
            <a:ext cx="8229600" cy="4853136"/>
          </a:xfrm>
        </p:spPr>
        <p:txBody>
          <a:bodyPr>
            <a:normAutofit fontScale="92500" lnSpcReduction="10000"/>
          </a:bodyPr>
          <a:lstStyle/>
          <a:p>
            <a:pPr>
              <a:buFont typeface="Wingdings" pitchFamily="2" charset="2"/>
              <a:buChar char="ü"/>
            </a:pPr>
            <a:r>
              <a:rPr lang="uk-UA" i="1" dirty="0" smtClean="0"/>
              <a:t>Попереднє визначення суми судових витрат</a:t>
            </a:r>
          </a:p>
          <a:p>
            <a:pPr>
              <a:buFont typeface="Wingdings" pitchFamily="2" charset="2"/>
              <a:buChar char="ü"/>
            </a:pPr>
            <a:endParaRPr lang="uk-UA" i="1" dirty="0" smtClean="0"/>
          </a:p>
          <a:p>
            <a:pPr>
              <a:buFont typeface="Wingdings" pitchFamily="2" charset="2"/>
              <a:buChar char="ü"/>
            </a:pPr>
            <a:r>
              <a:rPr lang="uk-UA" i="1" dirty="0" smtClean="0"/>
              <a:t>Забезпечення </a:t>
            </a:r>
            <a:r>
              <a:rPr lang="uk-UA" i="1" dirty="0"/>
              <a:t>та попередня оплата судових витрат</a:t>
            </a:r>
          </a:p>
          <a:p>
            <a:pPr>
              <a:buFont typeface="Wingdings" pitchFamily="2" charset="2"/>
              <a:buChar char="ü"/>
            </a:pPr>
            <a:endParaRPr lang="uk-UA" i="1" dirty="0" smtClean="0"/>
          </a:p>
          <a:p>
            <a:pPr>
              <a:buFont typeface="Wingdings" pitchFamily="2" charset="2"/>
              <a:buChar char="ü"/>
            </a:pPr>
            <a:r>
              <a:rPr lang="uk-UA" i="1" dirty="0" smtClean="0"/>
              <a:t>Скасування граничного розміру витрат на професійну правничу допомогу</a:t>
            </a:r>
          </a:p>
          <a:p>
            <a:pPr>
              <a:buFont typeface="Wingdings" pitchFamily="2" charset="2"/>
              <a:buChar char="ü"/>
            </a:pPr>
            <a:endParaRPr lang="uk-UA" i="1" dirty="0" smtClean="0"/>
          </a:p>
          <a:p>
            <a:pPr>
              <a:buFont typeface="Wingdings" pitchFamily="2" charset="2"/>
              <a:buChar char="ü"/>
            </a:pPr>
            <a:r>
              <a:rPr lang="uk-UA" i="1" dirty="0" smtClean="0"/>
              <a:t>Запровадження </a:t>
            </a:r>
            <a:r>
              <a:rPr lang="uk-UA" i="1" dirty="0" err="1" smtClean="0"/>
              <a:t>дискреції</a:t>
            </a:r>
            <a:r>
              <a:rPr lang="uk-UA" i="1" dirty="0" smtClean="0"/>
              <a:t> суду при визначенні розміру та розподілі судових витрат</a:t>
            </a:r>
          </a:p>
        </p:txBody>
      </p:sp>
    </p:spTree>
    <p:extLst>
      <p:ext uri="{BB962C8B-B14F-4D97-AF65-F5344CB8AC3E}">
        <p14:creationId xmlns:p14="http://schemas.microsoft.com/office/powerpoint/2010/main" val="39652678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err="1" smtClean="0"/>
              <a:t>Стаття</a:t>
            </a:r>
            <a:r>
              <a:rPr lang="ru-RU" sz="3200" b="1" dirty="0" smtClean="0"/>
              <a:t> 134. </a:t>
            </a:r>
            <a:r>
              <a:rPr lang="ru-RU" sz="3200" b="1" dirty="0" err="1" smtClean="0"/>
              <a:t>Попереднє</a:t>
            </a:r>
            <a:r>
              <a:rPr lang="ru-RU" sz="3200" b="1" dirty="0" smtClean="0"/>
              <a:t> </a:t>
            </a:r>
            <a:r>
              <a:rPr lang="ru-RU" sz="3200" b="1" dirty="0" err="1" smtClean="0"/>
              <a:t>визначення</a:t>
            </a:r>
            <a:r>
              <a:rPr lang="ru-RU" sz="3200" b="1" dirty="0" smtClean="0"/>
              <a:t> </a:t>
            </a:r>
            <a:r>
              <a:rPr lang="ru-RU" sz="3200" b="1" dirty="0" err="1" smtClean="0"/>
              <a:t>суми</a:t>
            </a:r>
            <a:r>
              <a:rPr lang="ru-RU" sz="3200" b="1" dirty="0" smtClean="0"/>
              <a:t> </a:t>
            </a:r>
            <a:r>
              <a:rPr lang="ru-RU" sz="3200" b="1" dirty="0" err="1" smtClean="0"/>
              <a:t>судових</a:t>
            </a:r>
            <a:r>
              <a:rPr lang="ru-RU" sz="3200" b="1" dirty="0" smtClean="0"/>
              <a:t> </a:t>
            </a:r>
            <a:r>
              <a:rPr lang="ru-RU" sz="3200" b="1" dirty="0" err="1" smtClean="0"/>
              <a:t>витрат</a:t>
            </a:r>
            <a:endParaRPr lang="ru-RU" sz="3200" b="1" dirty="0"/>
          </a:p>
        </p:txBody>
      </p:sp>
      <p:sp>
        <p:nvSpPr>
          <p:cNvPr id="3" name="Содержимое 2"/>
          <p:cNvSpPr>
            <a:spLocks noGrp="1"/>
          </p:cNvSpPr>
          <p:nvPr>
            <p:ph idx="1"/>
          </p:nvPr>
        </p:nvSpPr>
        <p:spPr/>
        <p:txBody>
          <a:bodyPr>
            <a:normAutofit fontScale="62500" lnSpcReduction="20000"/>
          </a:bodyPr>
          <a:lstStyle/>
          <a:p>
            <a:pPr algn="just">
              <a:buNone/>
            </a:pPr>
            <a:endParaRPr lang="ru-RU" dirty="0" smtClean="0"/>
          </a:p>
          <a:p>
            <a:pPr algn="just">
              <a:buNone/>
            </a:pPr>
            <a:r>
              <a:rPr lang="ru-RU" dirty="0" smtClean="0"/>
              <a:t>1. Разом </a:t>
            </a:r>
            <a:r>
              <a:rPr lang="ru-RU" dirty="0" err="1" smtClean="0"/>
              <a:t>з</a:t>
            </a:r>
            <a:r>
              <a:rPr lang="ru-RU" dirty="0" smtClean="0"/>
              <a:t> </a:t>
            </a:r>
            <a:r>
              <a:rPr lang="ru-RU" dirty="0" err="1" smtClean="0"/>
              <a:t>першою</a:t>
            </a:r>
            <a:r>
              <a:rPr lang="ru-RU" dirty="0" smtClean="0"/>
              <a:t> </a:t>
            </a:r>
            <a:r>
              <a:rPr lang="ru-RU" dirty="0" err="1" smtClean="0"/>
              <a:t>заявою</a:t>
            </a:r>
            <a:r>
              <a:rPr lang="ru-RU" dirty="0" smtClean="0"/>
              <a:t> по </a:t>
            </a:r>
            <a:r>
              <a:rPr lang="ru-RU" dirty="0" err="1" smtClean="0"/>
              <a:t>суті</a:t>
            </a:r>
            <a:r>
              <a:rPr lang="ru-RU" dirty="0" smtClean="0"/>
              <a:t> спору </a:t>
            </a:r>
            <a:r>
              <a:rPr lang="ru-RU" dirty="0" err="1" smtClean="0"/>
              <a:t>кожна</a:t>
            </a:r>
            <a:r>
              <a:rPr lang="ru-RU" dirty="0" smtClean="0"/>
              <a:t> сторона </a:t>
            </a:r>
            <a:r>
              <a:rPr lang="ru-RU" dirty="0" err="1" smtClean="0"/>
              <a:t>подає</a:t>
            </a:r>
            <a:r>
              <a:rPr lang="ru-RU" dirty="0" smtClean="0"/>
              <a:t> до суду </a:t>
            </a:r>
            <a:r>
              <a:rPr lang="ru-RU" dirty="0" err="1" smtClean="0"/>
              <a:t>попередній</a:t>
            </a:r>
            <a:r>
              <a:rPr lang="ru-RU" dirty="0" smtClean="0"/>
              <a:t> (</a:t>
            </a:r>
            <a:r>
              <a:rPr lang="ru-RU" dirty="0" err="1" smtClean="0"/>
              <a:t>орієнтовний</a:t>
            </a:r>
            <a:r>
              <a:rPr lang="ru-RU" dirty="0" smtClean="0"/>
              <a:t>) </a:t>
            </a:r>
            <a:r>
              <a:rPr lang="ru-RU" dirty="0" err="1" smtClean="0"/>
              <a:t>розрахунок</a:t>
            </a:r>
            <a:r>
              <a:rPr lang="ru-RU" dirty="0" smtClean="0"/>
              <a:t> </a:t>
            </a:r>
            <a:r>
              <a:rPr lang="ru-RU" dirty="0" err="1" smtClean="0"/>
              <a:t>суми</a:t>
            </a:r>
            <a:r>
              <a:rPr lang="ru-RU" dirty="0" smtClean="0"/>
              <a:t> </a:t>
            </a:r>
            <a:r>
              <a:rPr lang="ru-RU" dirty="0" err="1" smtClean="0"/>
              <a:t>судових</a:t>
            </a:r>
            <a:r>
              <a:rPr lang="ru-RU" dirty="0" smtClean="0"/>
              <a:t> </a:t>
            </a:r>
            <a:r>
              <a:rPr lang="ru-RU" dirty="0" err="1" smtClean="0"/>
              <a:t>витрат</a:t>
            </a:r>
            <a:r>
              <a:rPr lang="ru-RU" dirty="0" smtClean="0"/>
              <a:t>, </a:t>
            </a:r>
            <a:r>
              <a:rPr lang="ru-RU" dirty="0" err="1" smtClean="0"/>
              <a:t>які</a:t>
            </a:r>
            <a:r>
              <a:rPr lang="ru-RU" dirty="0" smtClean="0"/>
              <a:t> вона понесла </a:t>
            </a:r>
            <a:r>
              <a:rPr lang="ru-RU" dirty="0" err="1" smtClean="0"/>
              <a:t>і</a:t>
            </a:r>
            <a:r>
              <a:rPr lang="ru-RU" dirty="0" smtClean="0"/>
              <a:t> </a:t>
            </a:r>
            <a:r>
              <a:rPr lang="ru-RU" dirty="0" err="1" smtClean="0"/>
              <a:t>які</a:t>
            </a:r>
            <a:r>
              <a:rPr lang="ru-RU" dirty="0" smtClean="0"/>
              <a:t> </a:t>
            </a:r>
            <a:r>
              <a:rPr lang="ru-RU" dirty="0" err="1" smtClean="0"/>
              <a:t>очікує</a:t>
            </a:r>
            <a:r>
              <a:rPr lang="ru-RU" dirty="0" smtClean="0"/>
              <a:t> понести в </a:t>
            </a:r>
            <a:r>
              <a:rPr lang="ru-RU" dirty="0" err="1" smtClean="0"/>
              <a:t>зв’язку</a:t>
            </a:r>
            <a:r>
              <a:rPr lang="ru-RU" dirty="0" smtClean="0"/>
              <a:t> </a:t>
            </a:r>
            <a:r>
              <a:rPr lang="ru-RU" dirty="0" err="1" smtClean="0"/>
              <a:t>із</a:t>
            </a:r>
            <a:r>
              <a:rPr lang="ru-RU" dirty="0" smtClean="0"/>
              <a:t> </a:t>
            </a:r>
            <a:r>
              <a:rPr lang="ru-RU" dirty="0" err="1" smtClean="0"/>
              <a:t>розглядом</a:t>
            </a:r>
            <a:r>
              <a:rPr lang="ru-RU" dirty="0" smtClean="0"/>
              <a:t> </a:t>
            </a:r>
            <a:r>
              <a:rPr lang="ru-RU" dirty="0" err="1" smtClean="0"/>
              <a:t>справи</a:t>
            </a:r>
            <a:r>
              <a:rPr lang="ru-RU" dirty="0" smtClean="0"/>
              <a:t>.</a:t>
            </a:r>
          </a:p>
          <a:p>
            <a:pPr algn="just">
              <a:buNone/>
            </a:pPr>
            <a:r>
              <a:rPr lang="ru-RU" dirty="0" smtClean="0"/>
              <a:t>2. У </a:t>
            </a:r>
            <a:r>
              <a:rPr lang="ru-RU" dirty="0" err="1" smtClean="0"/>
              <a:t>разі</a:t>
            </a:r>
            <a:r>
              <a:rPr lang="ru-RU" dirty="0" smtClean="0"/>
              <a:t> </a:t>
            </a:r>
            <a:r>
              <a:rPr lang="ru-RU" dirty="0" err="1" smtClean="0"/>
              <a:t>неподання</a:t>
            </a:r>
            <a:r>
              <a:rPr lang="ru-RU" dirty="0" smtClean="0"/>
              <a:t> стороною </a:t>
            </a:r>
            <a:r>
              <a:rPr lang="ru-RU" dirty="0" err="1" smtClean="0"/>
              <a:t>попереднього</a:t>
            </a:r>
            <a:r>
              <a:rPr lang="ru-RU" dirty="0" smtClean="0"/>
              <a:t> </a:t>
            </a:r>
            <a:r>
              <a:rPr lang="ru-RU" dirty="0" err="1" smtClean="0"/>
              <a:t>розрахунку</a:t>
            </a:r>
            <a:r>
              <a:rPr lang="ru-RU" dirty="0" smtClean="0"/>
              <a:t> </a:t>
            </a:r>
            <a:r>
              <a:rPr lang="ru-RU" dirty="0" err="1" smtClean="0"/>
              <a:t>суми</a:t>
            </a:r>
            <a:r>
              <a:rPr lang="ru-RU" dirty="0" smtClean="0"/>
              <a:t> </a:t>
            </a:r>
            <a:r>
              <a:rPr lang="ru-RU" dirty="0" err="1" smtClean="0"/>
              <a:t>судових</a:t>
            </a:r>
            <a:r>
              <a:rPr lang="ru-RU" dirty="0" smtClean="0"/>
              <a:t> </a:t>
            </a:r>
            <a:r>
              <a:rPr lang="ru-RU" dirty="0" err="1" smtClean="0"/>
              <a:t>витрат</a:t>
            </a:r>
            <a:r>
              <a:rPr lang="ru-RU" dirty="0" smtClean="0"/>
              <a:t> суд </a:t>
            </a:r>
            <a:r>
              <a:rPr lang="ru-RU" dirty="0" err="1" smtClean="0"/>
              <a:t>може</a:t>
            </a:r>
            <a:r>
              <a:rPr lang="ru-RU" dirty="0" smtClean="0"/>
              <a:t> </a:t>
            </a:r>
            <a:r>
              <a:rPr lang="ru-RU" dirty="0" err="1" smtClean="0"/>
              <a:t>відмовити</a:t>
            </a:r>
            <a:r>
              <a:rPr lang="ru-RU" dirty="0" smtClean="0"/>
              <a:t> </a:t>
            </a:r>
            <a:r>
              <a:rPr lang="ru-RU" dirty="0" err="1" smtClean="0"/>
              <a:t>їй</a:t>
            </a:r>
            <a:r>
              <a:rPr lang="ru-RU" dirty="0" smtClean="0"/>
              <a:t> у </a:t>
            </a:r>
            <a:r>
              <a:rPr lang="ru-RU" dirty="0" err="1" smtClean="0"/>
              <a:t>відшкодуванні</a:t>
            </a:r>
            <a:r>
              <a:rPr lang="ru-RU" dirty="0" smtClean="0"/>
              <a:t> </a:t>
            </a:r>
            <a:r>
              <a:rPr lang="ru-RU" dirty="0" err="1" smtClean="0"/>
              <a:t>відповідних</a:t>
            </a:r>
            <a:r>
              <a:rPr lang="ru-RU" dirty="0" smtClean="0"/>
              <a:t> </a:t>
            </a:r>
            <a:r>
              <a:rPr lang="ru-RU" dirty="0" err="1" smtClean="0"/>
              <a:t>судових</a:t>
            </a:r>
            <a:r>
              <a:rPr lang="ru-RU" dirty="0" smtClean="0"/>
              <a:t> </a:t>
            </a:r>
            <a:r>
              <a:rPr lang="ru-RU" dirty="0" err="1" smtClean="0"/>
              <a:t>витрат</a:t>
            </a:r>
            <a:r>
              <a:rPr lang="ru-RU" dirty="0" smtClean="0"/>
              <a:t>, за </a:t>
            </a:r>
            <a:r>
              <a:rPr lang="ru-RU" dirty="0" err="1" smtClean="0"/>
              <a:t>винятком</a:t>
            </a:r>
            <a:r>
              <a:rPr lang="ru-RU" dirty="0" smtClean="0"/>
              <a:t> </a:t>
            </a:r>
            <a:r>
              <a:rPr lang="ru-RU" dirty="0" err="1" smtClean="0"/>
              <a:t>суми</a:t>
            </a:r>
            <a:r>
              <a:rPr lang="ru-RU" dirty="0" smtClean="0"/>
              <a:t> </a:t>
            </a:r>
            <a:r>
              <a:rPr lang="ru-RU" dirty="0" err="1" smtClean="0"/>
              <a:t>сплаченого</a:t>
            </a:r>
            <a:r>
              <a:rPr lang="ru-RU" dirty="0" smtClean="0"/>
              <a:t> нею судового </a:t>
            </a:r>
            <a:r>
              <a:rPr lang="ru-RU" dirty="0" err="1" smtClean="0"/>
              <a:t>збору</a:t>
            </a:r>
            <a:r>
              <a:rPr lang="ru-RU" dirty="0" smtClean="0"/>
              <a:t>.</a:t>
            </a:r>
          </a:p>
          <a:p>
            <a:pPr algn="just">
              <a:buNone/>
            </a:pPr>
            <a:r>
              <a:rPr lang="ru-RU" dirty="0" smtClean="0"/>
              <a:t>3. </a:t>
            </a:r>
            <a:r>
              <a:rPr lang="ru-RU" dirty="0" err="1" smtClean="0"/>
              <a:t>Попередній</a:t>
            </a:r>
            <a:r>
              <a:rPr lang="ru-RU" dirty="0" smtClean="0"/>
              <a:t> </a:t>
            </a:r>
            <a:r>
              <a:rPr lang="ru-RU" dirty="0" err="1" smtClean="0"/>
              <a:t>розрахунок</a:t>
            </a:r>
            <a:r>
              <a:rPr lang="ru-RU" dirty="0" smtClean="0"/>
              <a:t> </a:t>
            </a:r>
            <a:r>
              <a:rPr lang="ru-RU" dirty="0" err="1" smtClean="0"/>
              <a:t>розміру</a:t>
            </a:r>
            <a:r>
              <a:rPr lang="ru-RU" dirty="0" smtClean="0"/>
              <a:t> </a:t>
            </a:r>
            <a:r>
              <a:rPr lang="ru-RU" dirty="0" err="1" smtClean="0"/>
              <a:t>судових</a:t>
            </a:r>
            <a:r>
              <a:rPr lang="ru-RU" dirty="0" smtClean="0"/>
              <a:t> </a:t>
            </a:r>
            <a:r>
              <a:rPr lang="ru-RU" dirty="0" err="1" smtClean="0"/>
              <a:t>витрат</a:t>
            </a:r>
            <a:r>
              <a:rPr lang="ru-RU" dirty="0" smtClean="0"/>
              <a:t> не </a:t>
            </a:r>
            <a:r>
              <a:rPr lang="ru-RU" dirty="0" err="1" smtClean="0"/>
              <a:t>обмежує</a:t>
            </a:r>
            <a:r>
              <a:rPr lang="ru-RU" dirty="0" smtClean="0"/>
              <a:t> сторону у </a:t>
            </a:r>
            <a:r>
              <a:rPr lang="ru-RU" dirty="0" err="1" smtClean="0"/>
              <a:t>доведенні</a:t>
            </a:r>
            <a:r>
              <a:rPr lang="ru-RU" dirty="0" smtClean="0"/>
              <a:t> </a:t>
            </a:r>
            <a:r>
              <a:rPr lang="ru-RU" dirty="0" err="1" smtClean="0"/>
              <a:t>іншої</a:t>
            </a:r>
            <a:r>
              <a:rPr lang="ru-RU" dirty="0" smtClean="0"/>
              <a:t> </a:t>
            </a:r>
            <a:r>
              <a:rPr lang="ru-RU" dirty="0" err="1" smtClean="0"/>
              <a:t>фактичної</a:t>
            </a:r>
            <a:r>
              <a:rPr lang="ru-RU" dirty="0" smtClean="0"/>
              <a:t> </a:t>
            </a:r>
            <a:r>
              <a:rPr lang="ru-RU" dirty="0" err="1" smtClean="0"/>
              <a:t>суми</a:t>
            </a:r>
            <a:r>
              <a:rPr lang="ru-RU" dirty="0" smtClean="0"/>
              <a:t> </a:t>
            </a:r>
            <a:r>
              <a:rPr lang="ru-RU" dirty="0" err="1" smtClean="0"/>
              <a:t>судових</a:t>
            </a:r>
            <a:r>
              <a:rPr lang="ru-RU" dirty="0" smtClean="0"/>
              <a:t> </a:t>
            </a:r>
            <a:r>
              <a:rPr lang="ru-RU" dirty="0" err="1" smtClean="0"/>
              <a:t>витрат</a:t>
            </a:r>
            <a:r>
              <a:rPr lang="ru-RU" dirty="0" smtClean="0"/>
              <a:t>, </a:t>
            </a:r>
            <a:r>
              <a:rPr lang="ru-RU" dirty="0" err="1" smtClean="0"/>
              <a:t>які</a:t>
            </a:r>
            <a:r>
              <a:rPr lang="ru-RU" dirty="0" smtClean="0"/>
              <a:t> </a:t>
            </a:r>
            <a:r>
              <a:rPr lang="ru-RU" dirty="0" err="1" smtClean="0"/>
              <a:t>підлягають</a:t>
            </a:r>
            <a:r>
              <a:rPr lang="ru-RU" dirty="0" smtClean="0"/>
              <a:t> </a:t>
            </a:r>
            <a:r>
              <a:rPr lang="ru-RU" dirty="0" err="1" smtClean="0"/>
              <a:t>розподілу</a:t>
            </a:r>
            <a:r>
              <a:rPr lang="ru-RU" dirty="0" smtClean="0"/>
              <a:t> </a:t>
            </a:r>
            <a:r>
              <a:rPr lang="ru-RU" dirty="0" err="1" smtClean="0"/>
              <a:t>між</a:t>
            </a:r>
            <a:r>
              <a:rPr lang="ru-RU" dirty="0" smtClean="0"/>
              <a:t> сторонами за результатами </a:t>
            </a:r>
            <a:r>
              <a:rPr lang="ru-RU" dirty="0" err="1" smtClean="0"/>
              <a:t>розгляду</a:t>
            </a:r>
            <a:r>
              <a:rPr lang="ru-RU" dirty="0" smtClean="0"/>
              <a:t> </a:t>
            </a:r>
            <a:r>
              <a:rPr lang="ru-RU" dirty="0" err="1" smtClean="0"/>
              <a:t>справи</a:t>
            </a:r>
            <a:r>
              <a:rPr lang="ru-RU" dirty="0" smtClean="0"/>
              <a:t>.</a:t>
            </a:r>
          </a:p>
          <a:p>
            <a:pPr algn="just">
              <a:buNone/>
            </a:pPr>
            <a:r>
              <a:rPr lang="ru-RU" dirty="0" smtClean="0"/>
              <a:t>4. Суд </a:t>
            </a:r>
            <a:r>
              <a:rPr lang="ru-RU" dirty="0" err="1" smtClean="0"/>
              <a:t>може</a:t>
            </a:r>
            <a:r>
              <a:rPr lang="ru-RU" dirty="0" smtClean="0"/>
              <a:t> </a:t>
            </a:r>
            <a:r>
              <a:rPr lang="ru-RU" dirty="0" err="1" smtClean="0"/>
              <a:t>попередньо</a:t>
            </a:r>
            <a:r>
              <a:rPr lang="ru-RU" dirty="0" smtClean="0"/>
              <a:t> </a:t>
            </a:r>
            <a:r>
              <a:rPr lang="ru-RU" dirty="0" err="1" smtClean="0"/>
              <a:t>визначити</a:t>
            </a:r>
            <a:r>
              <a:rPr lang="ru-RU" dirty="0" smtClean="0"/>
              <a:t> суму </a:t>
            </a:r>
            <a:r>
              <a:rPr lang="ru-RU" dirty="0" err="1" smtClean="0"/>
              <a:t>судових</a:t>
            </a:r>
            <a:r>
              <a:rPr lang="ru-RU" dirty="0" smtClean="0"/>
              <a:t> </a:t>
            </a:r>
            <a:r>
              <a:rPr lang="ru-RU" dirty="0" err="1" smtClean="0"/>
              <a:t>витрат</a:t>
            </a:r>
            <a:r>
              <a:rPr lang="ru-RU" dirty="0" smtClean="0"/>
              <a:t> (</a:t>
            </a:r>
            <a:r>
              <a:rPr lang="ru-RU" dirty="0" err="1" smtClean="0"/>
              <a:t>крім</a:t>
            </a:r>
            <a:r>
              <a:rPr lang="ru-RU" dirty="0" smtClean="0"/>
              <a:t> </a:t>
            </a:r>
            <a:r>
              <a:rPr lang="ru-RU" dirty="0" err="1" smtClean="0"/>
              <a:t>витрат</a:t>
            </a:r>
            <a:r>
              <a:rPr lang="ru-RU" dirty="0" smtClean="0"/>
              <a:t> на </a:t>
            </a:r>
            <a:r>
              <a:rPr lang="ru-RU" dirty="0" err="1" smtClean="0"/>
              <a:t>професійну</a:t>
            </a:r>
            <a:r>
              <a:rPr lang="ru-RU" dirty="0" smtClean="0"/>
              <a:t> </a:t>
            </a:r>
            <a:r>
              <a:rPr lang="ru-RU" dirty="0" err="1" smtClean="0"/>
              <a:t>правничу</a:t>
            </a:r>
            <a:r>
              <a:rPr lang="ru-RU" dirty="0" smtClean="0"/>
              <a:t> </a:t>
            </a:r>
            <a:r>
              <a:rPr lang="ru-RU" dirty="0" err="1" smtClean="0"/>
              <a:t>допомогу</a:t>
            </a:r>
            <a:r>
              <a:rPr lang="ru-RU" dirty="0" smtClean="0"/>
              <a:t>), </a:t>
            </a:r>
            <a:r>
              <a:rPr lang="ru-RU" dirty="0" err="1" smtClean="0"/>
              <a:t>пов’язаних</a:t>
            </a:r>
            <a:r>
              <a:rPr lang="ru-RU" dirty="0" smtClean="0"/>
              <a:t> </a:t>
            </a:r>
            <a:r>
              <a:rPr lang="ru-RU" dirty="0" err="1" smtClean="0"/>
              <a:t>з</a:t>
            </a:r>
            <a:r>
              <a:rPr lang="ru-RU" dirty="0" smtClean="0"/>
              <a:t> </a:t>
            </a:r>
            <a:r>
              <a:rPr lang="ru-RU" dirty="0" err="1" smtClean="0"/>
              <a:t>розглядом</a:t>
            </a:r>
            <a:r>
              <a:rPr lang="ru-RU" dirty="0" smtClean="0"/>
              <a:t> </a:t>
            </a:r>
            <a:r>
              <a:rPr lang="ru-RU" dirty="0" err="1" smtClean="0"/>
              <a:t>справи</a:t>
            </a:r>
            <a:r>
              <a:rPr lang="ru-RU" dirty="0" smtClean="0"/>
              <a:t> </a:t>
            </a:r>
            <a:r>
              <a:rPr lang="ru-RU" dirty="0" err="1" smtClean="0"/>
              <a:t>або</a:t>
            </a:r>
            <a:r>
              <a:rPr lang="ru-RU" dirty="0" smtClean="0"/>
              <a:t> </a:t>
            </a:r>
            <a:r>
              <a:rPr lang="ru-RU" dirty="0" err="1" smtClean="0"/>
              <a:t>певною</a:t>
            </a:r>
            <a:r>
              <a:rPr lang="ru-RU" dirty="0" smtClean="0"/>
              <a:t> </a:t>
            </a:r>
            <a:r>
              <a:rPr lang="ru-RU" dirty="0" err="1" smtClean="0"/>
              <a:t>процесуальною</a:t>
            </a:r>
            <a:r>
              <a:rPr lang="ru-RU" dirty="0" smtClean="0"/>
              <a:t> </a:t>
            </a:r>
            <a:r>
              <a:rPr lang="ru-RU" dirty="0" err="1" smtClean="0"/>
              <a:t>дією</a:t>
            </a:r>
            <a:r>
              <a:rPr lang="ru-RU" dirty="0" smtClean="0"/>
              <a:t>. </a:t>
            </a:r>
            <a:r>
              <a:rPr lang="ru-RU" dirty="0" err="1" smtClean="0"/>
              <a:t>Така</a:t>
            </a:r>
            <a:r>
              <a:rPr lang="ru-RU" dirty="0" smtClean="0"/>
              <a:t> </a:t>
            </a:r>
            <a:r>
              <a:rPr lang="ru-RU" dirty="0" err="1" smtClean="0"/>
              <a:t>попередньо</a:t>
            </a:r>
            <a:r>
              <a:rPr lang="ru-RU" dirty="0" smtClean="0"/>
              <a:t> </a:t>
            </a:r>
            <a:r>
              <a:rPr lang="ru-RU" dirty="0" err="1" smtClean="0"/>
              <a:t>визначена</a:t>
            </a:r>
            <a:r>
              <a:rPr lang="ru-RU" dirty="0" smtClean="0"/>
              <a:t> судом сума не </a:t>
            </a:r>
            <a:r>
              <a:rPr lang="ru-RU" dirty="0" err="1" smtClean="0"/>
              <a:t>обмежує</a:t>
            </a:r>
            <a:r>
              <a:rPr lang="ru-RU" dirty="0" smtClean="0"/>
              <a:t> суд при остаточному </a:t>
            </a:r>
            <a:r>
              <a:rPr lang="ru-RU" dirty="0" err="1" smtClean="0"/>
              <a:t>визначенні</a:t>
            </a:r>
            <a:r>
              <a:rPr lang="ru-RU" dirty="0" smtClean="0"/>
              <a:t> </a:t>
            </a:r>
            <a:r>
              <a:rPr lang="ru-RU" dirty="0" err="1" smtClean="0"/>
              <a:t>суми</a:t>
            </a:r>
            <a:r>
              <a:rPr lang="ru-RU" dirty="0" smtClean="0"/>
              <a:t> </a:t>
            </a:r>
            <a:r>
              <a:rPr lang="ru-RU" dirty="0" err="1" smtClean="0"/>
              <a:t>судових</a:t>
            </a:r>
            <a:r>
              <a:rPr lang="ru-RU" dirty="0" smtClean="0"/>
              <a:t> </a:t>
            </a:r>
            <a:r>
              <a:rPr lang="ru-RU" dirty="0" err="1" smtClean="0"/>
              <a:t>витрат</a:t>
            </a:r>
            <a:r>
              <a:rPr lang="ru-RU" dirty="0" smtClean="0"/>
              <a:t>, </a:t>
            </a:r>
            <a:r>
              <a:rPr lang="ru-RU" dirty="0" err="1" smtClean="0"/>
              <a:t>які</a:t>
            </a:r>
            <a:r>
              <a:rPr lang="ru-RU" dirty="0" smtClean="0"/>
              <a:t> </a:t>
            </a:r>
            <a:r>
              <a:rPr lang="ru-RU" dirty="0" err="1" smtClean="0"/>
              <a:t>підлягають</a:t>
            </a:r>
            <a:r>
              <a:rPr lang="ru-RU" dirty="0" smtClean="0"/>
              <a:t> </a:t>
            </a:r>
            <a:r>
              <a:rPr lang="ru-RU" dirty="0" err="1" smtClean="0"/>
              <a:t>розподілу</a:t>
            </a:r>
            <a:r>
              <a:rPr lang="ru-RU" dirty="0" smtClean="0"/>
              <a:t> </a:t>
            </a:r>
            <a:r>
              <a:rPr lang="ru-RU" dirty="0" err="1" smtClean="0"/>
              <a:t>між</a:t>
            </a:r>
            <a:r>
              <a:rPr lang="ru-RU" dirty="0" smtClean="0"/>
              <a:t> сторонами за результатами </a:t>
            </a:r>
            <a:r>
              <a:rPr lang="ru-RU" dirty="0" err="1" smtClean="0"/>
              <a:t>розгляду</a:t>
            </a:r>
            <a:r>
              <a:rPr lang="ru-RU" dirty="0" smtClean="0"/>
              <a:t> </a:t>
            </a:r>
            <a:r>
              <a:rPr lang="ru-RU" dirty="0" err="1" smtClean="0"/>
              <a:t>справи</a:t>
            </a:r>
            <a:r>
              <a:rPr lang="ru-RU" dirty="0" smtClean="0"/>
              <a:t>.</a:t>
            </a:r>
          </a:p>
          <a:p>
            <a:pPr>
              <a:buNone/>
            </a:pPr>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t>ПОПЕРЕДНЄ ВИЗНАЧЕННЯ </a:t>
            </a:r>
            <a:br>
              <a:rPr lang="ru-RU" sz="3200" b="1" dirty="0" smtClean="0"/>
            </a:br>
            <a:r>
              <a:rPr lang="ru-RU" sz="3200" b="1" dirty="0" smtClean="0"/>
              <a:t>СУМИ СУДОВИХ ВИТРАТ</a:t>
            </a:r>
            <a:endParaRPr lang="uk-UA" sz="3200" b="1" dirty="0"/>
          </a:p>
        </p:txBody>
      </p:sp>
      <p:sp>
        <p:nvSpPr>
          <p:cNvPr id="3" name="Объект 2"/>
          <p:cNvSpPr>
            <a:spLocks noGrp="1"/>
          </p:cNvSpPr>
          <p:nvPr>
            <p:ph idx="1"/>
          </p:nvPr>
        </p:nvSpPr>
        <p:spPr/>
        <p:txBody>
          <a:bodyPr>
            <a:normAutofit fontScale="92500" lnSpcReduction="20000"/>
          </a:bodyPr>
          <a:lstStyle/>
          <a:p>
            <a:pPr>
              <a:buFont typeface="Wingdings" pitchFamily="2" charset="2"/>
              <a:buChar char="Ø"/>
            </a:pPr>
            <a:r>
              <a:rPr lang="uk-UA" dirty="0" smtClean="0"/>
              <a:t>попередній (орієнтовний) розрахунок подається разом з першою заявою по суті</a:t>
            </a:r>
          </a:p>
          <a:p>
            <a:pPr>
              <a:buFont typeface="Wingdings" pitchFamily="2" charset="2"/>
              <a:buChar char="Ø"/>
            </a:pPr>
            <a:endParaRPr lang="uk-UA" dirty="0" smtClean="0"/>
          </a:p>
          <a:p>
            <a:pPr>
              <a:buFont typeface="Wingdings" pitchFamily="2" charset="2"/>
              <a:buChar char="Ø"/>
            </a:pPr>
            <a:r>
              <a:rPr lang="uk-UA" dirty="0" smtClean="0"/>
              <a:t>НЕ подання	        відмова у відшкодуванні </a:t>
            </a:r>
            <a:r>
              <a:rPr lang="uk-UA" sz="3200" dirty="0" smtClean="0"/>
              <a:t>витрат, крім судового збору</a:t>
            </a:r>
          </a:p>
          <a:p>
            <a:pPr>
              <a:buFont typeface="Wingdings" pitchFamily="2" charset="2"/>
              <a:buChar char="Ø"/>
            </a:pPr>
            <a:endParaRPr lang="uk-UA" dirty="0" smtClean="0"/>
          </a:p>
          <a:p>
            <a:pPr>
              <a:buFont typeface="Wingdings" pitchFamily="2" charset="2"/>
              <a:buChar char="Ø"/>
            </a:pPr>
            <a:r>
              <a:rPr lang="uk-UA" dirty="0" smtClean="0"/>
              <a:t>суд може попередньо визначити суму судових витрат </a:t>
            </a:r>
          </a:p>
          <a:p>
            <a:pPr>
              <a:buFont typeface="Wingdings" pitchFamily="2" charset="2"/>
              <a:buChar char="Ø"/>
            </a:pPr>
            <a:endParaRPr lang="uk-UA" dirty="0" smtClean="0"/>
          </a:p>
          <a:p>
            <a:pPr>
              <a:buFont typeface="Wingdings" pitchFamily="2" charset="2"/>
              <a:buChar char="Ø"/>
            </a:pPr>
            <a:r>
              <a:rPr lang="uk-UA" dirty="0" smtClean="0"/>
              <a:t>ухвала може бути оскаржена</a:t>
            </a:r>
          </a:p>
          <a:p>
            <a:endParaRPr lang="uk-UA" dirty="0" smtClean="0"/>
          </a:p>
          <a:p>
            <a:endParaRPr lang="uk-UA" dirty="0"/>
          </a:p>
        </p:txBody>
      </p:sp>
      <p:sp>
        <p:nvSpPr>
          <p:cNvPr id="4" name="Стрелка вправо 3"/>
          <p:cNvSpPr/>
          <p:nvPr/>
        </p:nvSpPr>
        <p:spPr>
          <a:xfrm>
            <a:off x="3018288" y="2924944"/>
            <a:ext cx="789910"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6077452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b="1" dirty="0" smtClean="0"/>
              <a:t>ЗАБЕЗПЕЧЕННЯ ВИТРАТ ВІДПОВІДАЧА </a:t>
            </a:r>
            <a:r>
              <a:rPr lang="uk-UA" sz="3200" b="1" dirty="0"/>
              <a:t>НА ПРОФЕСІЙНУ </a:t>
            </a:r>
            <a:r>
              <a:rPr lang="uk-UA" sz="3200" b="1" dirty="0" smtClean="0"/>
              <a:t>ПРАВНИЧУ ДОПОМОГУ</a:t>
            </a:r>
            <a:endParaRPr lang="uk-UA" sz="3200" dirty="0"/>
          </a:p>
        </p:txBody>
      </p:sp>
      <p:sp>
        <p:nvSpPr>
          <p:cNvPr id="3" name="Объект 2"/>
          <p:cNvSpPr>
            <a:spLocks noGrp="1"/>
          </p:cNvSpPr>
          <p:nvPr>
            <p:ph idx="1"/>
          </p:nvPr>
        </p:nvSpPr>
        <p:spPr/>
        <p:txBody>
          <a:bodyPr>
            <a:normAutofit fontScale="85000" lnSpcReduction="20000"/>
          </a:bodyPr>
          <a:lstStyle/>
          <a:p>
            <a:endParaRPr lang="uk-UA" dirty="0" smtClean="0"/>
          </a:p>
          <a:p>
            <a:pPr marL="0" indent="0">
              <a:buNone/>
            </a:pPr>
            <a:r>
              <a:rPr lang="uk-UA" i="1" dirty="0" smtClean="0"/>
              <a:t>внесення коштів позивачем на депозит суду для можливого відшкодування витрат відповідача</a:t>
            </a:r>
          </a:p>
          <a:p>
            <a:pPr marL="0" indent="0">
              <a:buNone/>
            </a:pPr>
            <a:endParaRPr lang="uk-UA" dirty="0" smtClean="0"/>
          </a:p>
          <a:p>
            <a:pPr marL="0" indent="0">
              <a:buNone/>
            </a:pPr>
            <a:r>
              <a:rPr lang="uk-UA" dirty="0" smtClean="0"/>
              <a:t>ПІДСТАВА – клопотання відповідача, якщо:</a:t>
            </a:r>
          </a:p>
          <a:p>
            <a:r>
              <a:rPr lang="uk-UA" dirty="0" smtClean="0"/>
              <a:t>позов має ознаки зловживання або</a:t>
            </a:r>
          </a:p>
          <a:p>
            <a:r>
              <a:rPr lang="uk-UA" dirty="0" smtClean="0"/>
              <a:t>існують ознаки можливого невідшкодування позивачем витрат відповідача </a:t>
            </a:r>
          </a:p>
          <a:p>
            <a:endParaRPr lang="uk-UA" dirty="0" smtClean="0"/>
          </a:p>
          <a:p>
            <a:pPr marL="0" indent="0">
              <a:buNone/>
            </a:pPr>
            <a:r>
              <a:rPr lang="uk-UA" dirty="0" smtClean="0"/>
              <a:t>НАСЛІДКИ НЕВИКОНАННЯ – позов залишається без розгляду за клопотанням відповідача.</a:t>
            </a:r>
          </a:p>
          <a:p>
            <a:endParaRPr lang="uk-UA" dirty="0"/>
          </a:p>
        </p:txBody>
      </p:sp>
    </p:spTree>
    <p:extLst>
      <p:ext uri="{BB962C8B-B14F-4D97-AF65-F5344CB8AC3E}">
        <p14:creationId xmlns:p14="http://schemas.microsoft.com/office/powerpoint/2010/main" val="5371136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err="1" smtClean="0"/>
              <a:t>Стаття</a:t>
            </a:r>
            <a:r>
              <a:rPr lang="ru-RU" sz="3200" b="1" dirty="0" smtClean="0"/>
              <a:t> 144. </a:t>
            </a:r>
            <a:r>
              <a:rPr lang="ru-RU" sz="3200" b="1" dirty="0" err="1" smtClean="0"/>
              <a:t>Види</a:t>
            </a:r>
            <a:r>
              <a:rPr lang="ru-RU" sz="3200" b="1" dirty="0" smtClean="0"/>
              <a:t> </a:t>
            </a:r>
            <a:r>
              <a:rPr lang="ru-RU" sz="3200" b="1" dirty="0" err="1" smtClean="0"/>
              <a:t>заходів</a:t>
            </a:r>
            <a:r>
              <a:rPr lang="ru-RU" sz="3200" b="1" dirty="0" smtClean="0"/>
              <a:t> </a:t>
            </a:r>
            <a:r>
              <a:rPr lang="ru-RU" sz="3200" b="1" dirty="0" err="1" smtClean="0"/>
              <a:t>процесуального</a:t>
            </a:r>
            <a:r>
              <a:rPr lang="ru-RU" sz="3200" b="1" dirty="0" smtClean="0"/>
              <a:t> примусу</a:t>
            </a:r>
            <a:endParaRPr lang="ru-RU" sz="3200" b="1" dirty="0"/>
          </a:p>
        </p:txBody>
      </p:sp>
      <p:sp>
        <p:nvSpPr>
          <p:cNvPr id="3" name="Содержимое 2"/>
          <p:cNvSpPr>
            <a:spLocks noGrp="1"/>
          </p:cNvSpPr>
          <p:nvPr>
            <p:ph idx="1"/>
          </p:nvPr>
        </p:nvSpPr>
        <p:spPr/>
        <p:txBody>
          <a:bodyPr/>
          <a:lstStyle/>
          <a:p>
            <a:pPr algn="just">
              <a:buNone/>
            </a:pPr>
            <a:r>
              <a:rPr lang="ru-RU" dirty="0" smtClean="0"/>
              <a:t>1. Заходами </a:t>
            </a:r>
            <a:r>
              <a:rPr lang="ru-RU" dirty="0" err="1" smtClean="0"/>
              <a:t>процесуального</a:t>
            </a:r>
            <a:r>
              <a:rPr lang="ru-RU" dirty="0" smtClean="0"/>
              <a:t> примусу є:</a:t>
            </a:r>
          </a:p>
          <a:p>
            <a:pPr algn="just">
              <a:buNone/>
            </a:pPr>
            <a:r>
              <a:rPr lang="ru-RU" dirty="0" smtClean="0"/>
              <a:t>1) </a:t>
            </a:r>
            <a:r>
              <a:rPr lang="ru-RU" dirty="0" err="1" smtClean="0"/>
              <a:t>попередження</a:t>
            </a:r>
            <a:r>
              <a:rPr lang="ru-RU" dirty="0" smtClean="0"/>
              <a:t>;</a:t>
            </a:r>
          </a:p>
          <a:p>
            <a:pPr algn="just">
              <a:buNone/>
            </a:pPr>
            <a:r>
              <a:rPr lang="ru-RU" dirty="0" smtClean="0"/>
              <a:t>2) </a:t>
            </a:r>
            <a:r>
              <a:rPr lang="ru-RU" dirty="0" err="1" smtClean="0"/>
              <a:t>видалення</a:t>
            </a:r>
            <a:r>
              <a:rPr lang="ru-RU" dirty="0" smtClean="0"/>
              <a:t> </a:t>
            </a:r>
            <a:r>
              <a:rPr lang="ru-RU" dirty="0" err="1" smtClean="0"/>
              <a:t>із</a:t>
            </a:r>
            <a:r>
              <a:rPr lang="ru-RU" dirty="0" smtClean="0"/>
              <a:t> залу судового </a:t>
            </a:r>
            <a:r>
              <a:rPr lang="ru-RU" dirty="0" err="1" smtClean="0"/>
              <a:t>засідання</a:t>
            </a:r>
            <a:r>
              <a:rPr lang="ru-RU" dirty="0" smtClean="0"/>
              <a:t>;</a:t>
            </a:r>
          </a:p>
          <a:p>
            <a:pPr algn="just">
              <a:buNone/>
            </a:pPr>
            <a:r>
              <a:rPr lang="ru-RU" dirty="0" smtClean="0"/>
              <a:t>3) </a:t>
            </a:r>
            <a:r>
              <a:rPr lang="ru-RU" dirty="0" err="1" smtClean="0"/>
              <a:t>тимчасове</a:t>
            </a:r>
            <a:r>
              <a:rPr lang="ru-RU" dirty="0" smtClean="0"/>
              <a:t> </a:t>
            </a:r>
            <a:r>
              <a:rPr lang="ru-RU" dirty="0" err="1" smtClean="0"/>
              <a:t>вилучення</a:t>
            </a:r>
            <a:r>
              <a:rPr lang="ru-RU" dirty="0" smtClean="0"/>
              <a:t> </a:t>
            </a:r>
            <a:r>
              <a:rPr lang="ru-RU" dirty="0" err="1" smtClean="0"/>
              <a:t>доказів</a:t>
            </a:r>
            <a:r>
              <a:rPr lang="ru-RU" dirty="0" smtClean="0"/>
              <a:t> для </a:t>
            </a:r>
            <a:r>
              <a:rPr lang="ru-RU" dirty="0" err="1" smtClean="0"/>
              <a:t>дослідження</a:t>
            </a:r>
            <a:r>
              <a:rPr lang="ru-RU" dirty="0" smtClean="0"/>
              <a:t> судом;</a:t>
            </a:r>
          </a:p>
          <a:p>
            <a:pPr algn="just">
              <a:buNone/>
            </a:pPr>
            <a:r>
              <a:rPr lang="ru-RU" dirty="0" smtClean="0"/>
              <a:t>4) </a:t>
            </a:r>
            <a:r>
              <a:rPr lang="ru-RU" dirty="0" err="1" smtClean="0"/>
              <a:t>привід</a:t>
            </a:r>
            <a:r>
              <a:rPr lang="ru-RU" dirty="0" smtClean="0"/>
              <a:t>;</a:t>
            </a:r>
          </a:p>
          <a:p>
            <a:pPr algn="just">
              <a:buNone/>
            </a:pPr>
            <a:r>
              <a:rPr lang="ru-RU" dirty="0" smtClean="0"/>
              <a:t>5) штраф.</a:t>
            </a:r>
          </a:p>
          <a:p>
            <a:pPr>
              <a:buNone/>
            </a:pPr>
            <a:endParaRPr lang="ru-RU"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err="1" smtClean="0"/>
              <a:t>Стаття</a:t>
            </a:r>
            <a:r>
              <a:rPr lang="ru-RU" sz="3200" b="1" dirty="0" smtClean="0"/>
              <a:t> 154. </a:t>
            </a:r>
            <a:r>
              <a:rPr lang="ru-RU" sz="3200" b="1" dirty="0" err="1" smtClean="0"/>
              <a:t>Зустрічне</a:t>
            </a:r>
            <a:r>
              <a:rPr lang="ru-RU" sz="3200" b="1" dirty="0" smtClean="0"/>
              <a:t> </a:t>
            </a:r>
            <a:r>
              <a:rPr lang="ru-RU" sz="3200" b="1" dirty="0" err="1" smtClean="0"/>
              <a:t>забезпечення</a:t>
            </a:r>
            <a:endParaRPr lang="ru-RU" sz="3200" b="1" dirty="0"/>
          </a:p>
        </p:txBody>
      </p:sp>
      <p:sp>
        <p:nvSpPr>
          <p:cNvPr id="3" name="Содержимое 2"/>
          <p:cNvSpPr>
            <a:spLocks noGrp="1"/>
          </p:cNvSpPr>
          <p:nvPr>
            <p:ph idx="1"/>
          </p:nvPr>
        </p:nvSpPr>
        <p:spPr/>
        <p:txBody>
          <a:bodyPr>
            <a:normAutofit fontScale="77500" lnSpcReduction="20000"/>
          </a:bodyPr>
          <a:lstStyle/>
          <a:p>
            <a:pPr marL="514350" indent="-514350" algn="just">
              <a:buAutoNum type="arabicPeriod"/>
            </a:pPr>
            <a:r>
              <a:rPr lang="ru-RU" dirty="0" smtClean="0"/>
              <a:t>Суд </a:t>
            </a:r>
            <a:r>
              <a:rPr lang="ru-RU" dirty="0" err="1" smtClean="0"/>
              <a:t>може</a:t>
            </a:r>
            <a:r>
              <a:rPr lang="ru-RU" dirty="0" smtClean="0"/>
              <a:t> </a:t>
            </a:r>
            <a:r>
              <a:rPr lang="ru-RU" dirty="0" err="1" smtClean="0"/>
              <a:t>вимагати</a:t>
            </a:r>
            <a:r>
              <a:rPr lang="ru-RU" dirty="0" smtClean="0"/>
              <a:t> </a:t>
            </a:r>
            <a:r>
              <a:rPr lang="ru-RU" dirty="0" err="1" smtClean="0"/>
              <a:t>від</a:t>
            </a:r>
            <a:r>
              <a:rPr lang="ru-RU" dirty="0" smtClean="0"/>
              <a:t> особи, яка </a:t>
            </a:r>
            <a:r>
              <a:rPr lang="ru-RU" dirty="0" err="1" smtClean="0"/>
              <a:t>звернулася</a:t>
            </a:r>
            <a:r>
              <a:rPr lang="ru-RU" dirty="0" smtClean="0"/>
              <a:t> </a:t>
            </a:r>
            <a:r>
              <a:rPr lang="ru-RU" dirty="0" err="1" smtClean="0"/>
              <a:t>із</a:t>
            </a:r>
            <a:r>
              <a:rPr lang="ru-RU" dirty="0" smtClean="0"/>
              <a:t> </a:t>
            </a:r>
            <a:r>
              <a:rPr lang="ru-RU" dirty="0" err="1" smtClean="0"/>
              <a:t>заявою</a:t>
            </a:r>
            <a:r>
              <a:rPr lang="ru-RU" dirty="0" smtClean="0"/>
              <a:t> про </a:t>
            </a:r>
            <a:r>
              <a:rPr lang="ru-RU" dirty="0" err="1" smtClean="0"/>
              <a:t>забезпечення</a:t>
            </a:r>
            <a:r>
              <a:rPr lang="ru-RU" dirty="0" smtClean="0"/>
              <a:t> позову, </a:t>
            </a:r>
            <a:r>
              <a:rPr lang="ru-RU" dirty="0" err="1" smtClean="0"/>
              <a:t>забезпечити</a:t>
            </a:r>
            <a:r>
              <a:rPr lang="ru-RU" dirty="0" smtClean="0"/>
              <a:t> </a:t>
            </a:r>
            <a:r>
              <a:rPr lang="ru-RU" dirty="0" err="1" smtClean="0"/>
              <a:t>відшкодування</a:t>
            </a:r>
            <a:r>
              <a:rPr lang="ru-RU" dirty="0" smtClean="0"/>
              <a:t> </a:t>
            </a:r>
            <a:r>
              <a:rPr lang="ru-RU" dirty="0" err="1" smtClean="0"/>
              <a:t>збитків</a:t>
            </a:r>
            <a:r>
              <a:rPr lang="ru-RU" dirty="0" smtClean="0"/>
              <a:t> </a:t>
            </a:r>
            <a:r>
              <a:rPr lang="ru-RU" dirty="0" err="1" smtClean="0"/>
              <a:t>відповідача</a:t>
            </a:r>
            <a:r>
              <a:rPr lang="ru-RU" dirty="0" smtClean="0"/>
              <a:t>, </a:t>
            </a:r>
            <a:r>
              <a:rPr lang="ru-RU" dirty="0" err="1" smtClean="0"/>
              <a:t>які</a:t>
            </a:r>
            <a:r>
              <a:rPr lang="ru-RU" dirty="0" smtClean="0"/>
              <a:t> </a:t>
            </a:r>
            <a:r>
              <a:rPr lang="ru-RU" dirty="0" err="1" smtClean="0"/>
              <a:t>можуть</a:t>
            </a:r>
            <a:r>
              <a:rPr lang="ru-RU" dirty="0" smtClean="0"/>
              <a:t> бути </a:t>
            </a:r>
            <a:r>
              <a:rPr lang="ru-RU" dirty="0" err="1" smtClean="0"/>
              <a:t>спричинені</a:t>
            </a:r>
            <a:r>
              <a:rPr lang="ru-RU" dirty="0" smtClean="0"/>
              <a:t> </a:t>
            </a:r>
            <a:r>
              <a:rPr lang="ru-RU" dirty="0" err="1" smtClean="0"/>
              <a:t>забезпеченням</a:t>
            </a:r>
            <a:r>
              <a:rPr lang="ru-RU" dirty="0" smtClean="0"/>
              <a:t> позову (</a:t>
            </a:r>
            <a:r>
              <a:rPr lang="ru-RU" dirty="0" err="1" smtClean="0"/>
              <a:t>зустрічне</a:t>
            </a:r>
            <a:r>
              <a:rPr lang="ru-RU" dirty="0" smtClean="0"/>
              <a:t> </a:t>
            </a:r>
            <a:r>
              <a:rPr lang="ru-RU" dirty="0" err="1" smtClean="0"/>
              <a:t>забезпечення</a:t>
            </a:r>
            <a:r>
              <a:rPr lang="ru-RU" dirty="0" smtClean="0"/>
              <a:t>).</a:t>
            </a:r>
          </a:p>
          <a:p>
            <a:pPr marL="514350" indent="-514350" algn="just">
              <a:buNone/>
            </a:pPr>
            <a:r>
              <a:rPr lang="ru-RU" dirty="0" smtClean="0"/>
              <a:t>8. Строк </a:t>
            </a:r>
            <a:r>
              <a:rPr lang="ru-RU" dirty="0" err="1" smtClean="0"/>
              <a:t>надання</a:t>
            </a:r>
            <a:r>
              <a:rPr lang="ru-RU" dirty="0" smtClean="0"/>
              <a:t> </a:t>
            </a:r>
            <a:r>
              <a:rPr lang="ru-RU" dirty="0" err="1" smtClean="0"/>
              <a:t>зустрічного</a:t>
            </a:r>
            <a:r>
              <a:rPr lang="ru-RU" dirty="0" smtClean="0"/>
              <a:t> </a:t>
            </a:r>
            <a:r>
              <a:rPr lang="ru-RU" dirty="0" err="1" smtClean="0"/>
              <a:t>забезпечення</a:t>
            </a:r>
            <a:r>
              <a:rPr lang="ru-RU" dirty="0" smtClean="0"/>
              <a:t> </a:t>
            </a:r>
            <a:r>
              <a:rPr lang="ru-RU" dirty="0" err="1" smtClean="0"/>
              <a:t>визначається</a:t>
            </a:r>
            <a:r>
              <a:rPr lang="ru-RU" dirty="0" smtClean="0"/>
              <a:t> судом та не </a:t>
            </a:r>
            <a:r>
              <a:rPr lang="ru-RU" dirty="0" err="1" smtClean="0"/>
              <a:t>може</a:t>
            </a:r>
            <a:r>
              <a:rPr lang="ru-RU" dirty="0" smtClean="0"/>
              <a:t> </a:t>
            </a:r>
            <a:r>
              <a:rPr lang="ru-RU" dirty="0" err="1" smtClean="0"/>
              <a:t>перевищувати</a:t>
            </a:r>
            <a:r>
              <a:rPr lang="ru-RU" dirty="0" smtClean="0"/>
              <a:t> десяти </a:t>
            </a:r>
            <a:r>
              <a:rPr lang="ru-RU" dirty="0" err="1" smtClean="0"/>
              <a:t>днів</a:t>
            </a:r>
            <a:r>
              <a:rPr lang="ru-RU" dirty="0" smtClean="0"/>
              <a:t> </a:t>
            </a:r>
            <a:r>
              <a:rPr lang="ru-RU" dirty="0" err="1" smtClean="0"/>
              <a:t>з</a:t>
            </a:r>
            <a:r>
              <a:rPr lang="ru-RU" dirty="0" smtClean="0"/>
              <a:t> дня </a:t>
            </a:r>
            <a:r>
              <a:rPr lang="ru-RU" dirty="0" err="1" smtClean="0"/>
              <a:t>постановлення</a:t>
            </a:r>
            <a:r>
              <a:rPr lang="ru-RU" dirty="0" smtClean="0"/>
              <a:t> </a:t>
            </a:r>
            <a:r>
              <a:rPr lang="ru-RU" dirty="0" err="1" smtClean="0"/>
              <a:t>ухвали</a:t>
            </a:r>
            <a:r>
              <a:rPr lang="ru-RU" dirty="0" smtClean="0"/>
              <a:t> про </a:t>
            </a:r>
            <a:r>
              <a:rPr lang="ru-RU" dirty="0" err="1" smtClean="0"/>
              <a:t>забезпечення</a:t>
            </a:r>
            <a:r>
              <a:rPr lang="ru-RU" dirty="0" smtClean="0"/>
              <a:t> позову </a:t>
            </a:r>
            <a:r>
              <a:rPr lang="ru-RU" dirty="0" err="1" smtClean="0"/>
              <a:t>або</a:t>
            </a:r>
            <a:r>
              <a:rPr lang="ru-RU" dirty="0" smtClean="0"/>
              <a:t> </a:t>
            </a:r>
            <a:r>
              <a:rPr lang="ru-RU" dirty="0" err="1" smtClean="0"/>
              <a:t>ухвали</a:t>
            </a:r>
            <a:r>
              <a:rPr lang="ru-RU" dirty="0" smtClean="0"/>
              <a:t> про </a:t>
            </a:r>
            <a:r>
              <a:rPr lang="ru-RU" dirty="0" err="1" smtClean="0"/>
              <a:t>зустрічне</a:t>
            </a:r>
            <a:r>
              <a:rPr lang="ru-RU" dirty="0" smtClean="0"/>
              <a:t> </a:t>
            </a:r>
            <a:r>
              <a:rPr lang="ru-RU" dirty="0" err="1" smtClean="0"/>
              <a:t>забезпечення</a:t>
            </a:r>
            <a:r>
              <a:rPr lang="ru-RU" dirty="0" smtClean="0"/>
              <a:t>, </a:t>
            </a:r>
            <a:r>
              <a:rPr lang="ru-RU" dirty="0" err="1" smtClean="0"/>
              <a:t>якщо</a:t>
            </a:r>
            <a:r>
              <a:rPr lang="ru-RU" dirty="0" smtClean="0"/>
              <a:t> </a:t>
            </a:r>
            <a:r>
              <a:rPr lang="ru-RU" dirty="0" err="1" smtClean="0"/>
              <a:t>інше</a:t>
            </a:r>
            <a:r>
              <a:rPr lang="ru-RU" dirty="0" smtClean="0"/>
              <a:t> не </a:t>
            </a:r>
            <a:r>
              <a:rPr lang="ru-RU" dirty="0" err="1" smtClean="0"/>
              <a:t>випливає</a:t>
            </a:r>
            <a:r>
              <a:rPr lang="ru-RU" dirty="0" smtClean="0"/>
              <a:t> </a:t>
            </a:r>
            <a:r>
              <a:rPr lang="ru-RU" dirty="0" err="1" smtClean="0"/>
              <a:t>зі</a:t>
            </a:r>
            <a:r>
              <a:rPr lang="ru-RU" dirty="0" smtClean="0"/>
              <a:t> </a:t>
            </a:r>
            <a:r>
              <a:rPr lang="ru-RU" dirty="0" err="1" smtClean="0"/>
              <a:t>змісту</a:t>
            </a:r>
            <a:r>
              <a:rPr lang="ru-RU" dirty="0" smtClean="0"/>
              <a:t> </a:t>
            </a:r>
            <a:r>
              <a:rPr lang="ru-RU" dirty="0" err="1" smtClean="0"/>
              <a:t>заходів</a:t>
            </a:r>
            <a:r>
              <a:rPr lang="ru-RU" dirty="0" smtClean="0"/>
              <a:t> </a:t>
            </a:r>
            <a:r>
              <a:rPr lang="ru-RU" dirty="0" err="1" smtClean="0"/>
              <a:t>зустрічного</a:t>
            </a:r>
            <a:r>
              <a:rPr lang="ru-RU" dirty="0" smtClean="0"/>
              <a:t> </a:t>
            </a:r>
            <a:r>
              <a:rPr lang="ru-RU" dirty="0" err="1" smtClean="0"/>
              <a:t>забезпечення</a:t>
            </a:r>
            <a:r>
              <a:rPr lang="ru-RU" dirty="0" smtClean="0"/>
              <a:t>.</a:t>
            </a:r>
          </a:p>
          <a:p>
            <a:pPr marL="514350" indent="-514350" algn="just">
              <a:buNone/>
            </a:pPr>
            <a:r>
              <a:rPr lang="ru-RU" dirty="0" smtClean="0"/>
              <a:t>10. </a:t>
            </a:r>
            <a:r>
              <a:rPr lang="ru-RU" dirty="0" err="1" smtClean="0"/>
              <a:t>Якщо</a:t>
            </a:r>
            <a:r>
              <a:rPr lang="ru-RU" dirty="0" smtClean="0"/>
              <a:t> особа, за </a:t>
            </a:r>
            <a:r>
              <a:rPr lang="ru-RU" dirty="0" err="1" smtClean="0"/>
              <a:t>заявою</a:t>
            </a:r>
            <a:r>
              <a:rPr lang="ru-RU" dirty="0" smtClean="0"/>
              <a:t> </a:t>
            </a:r>
            <a:r>
              <a:rPr lang="ru-RU" dirty="0" err="1" smtClean="0"/>
              <a:t>якої</a:t>
            </a:r>
            <a:r>
              <a:rPr lang="ru-RU" dirty="0" smtClean="0"/>
              <a:t> </a:t>
            </a:r>
            <a:r>
              <a:rPr lang="ru-RU" dirty="0" err="1" smtClean="0"/>
              <a:t>застосовані</a:t>
            </a:r>
            <a:r>
              <a:rPr lang="ru-RU" dirty="0" smtClean="0"/>
              <a:t> заходи </a:t>
            </a:r>
            <a:r>
              <a:rPr lang="ru-RU" dirty="0" err="1" smtClean="0"/>
              <a:t>забезпечення</a:t>
            </a:r>
            <a:r>
              <a:rPr lang="ru-RU" dirty="0" smtClean="0"/>
              <a:t> позову, не </a:t>
            </a:r>
            <a:r>
              <a:rPr lang="ru-RU" dirty="0" err="1" smtClean="0"/>
              <a:t>виконує</a:t>
            </a:r>
            <a:r>
              <a:rPr lang="ru-RU" dirty="0" smtClean="0"/>
              <a:t> </a:t>
            </a:r>
            <a:r>
              <a:rPr lang="ru-RU" dirty="0" err="1" smtClean="0"/>
              <a:t>вимоги</a:t>
            </a:r>
            <a:r>
              <a:rPr lang="ru-RU" dirty="0" smtClean="0"/>
              <a:t> суду </a:t>
            </a:r>
            <a:r>
              <a:rPr lang="ru-RU" dirty="0" err="1" smtClean="0"/>
              <a:t>щодо</a:t>
            </a:r>
            <a:r>
              <a:rPr lang="ru-RU" dirty="0" smtClean="0"/>
              <a:t> </a:t>
            </a:r>
            <a:r>
              <a:rPr lang="ru-RU" dirty="0" err="1" smtClean="0"/>
              <a:t>зустрічного</a:t>
            </a:r>
            <a:r>
              <a:rPr lang="ru-RU" dirty="0" smtClean="0"/>
              <a:t> </a:t>
            </a:r>
            <a:r>
              <a:rPr lang="ru-RU" dirty="0" err="1" smtClean="0"/>
              <a:t>забезпечення</a:t>
            </a:r>
            <a:r>
              <a:rPr lang="ru-RU" dirty="0" smtClean="0"/>
              <a:t> у </a:t>
            </a:r>
            <a:r>
              <a:rPr lang="ru-RU" dirty="0" err="1" smtClean="0"/>
              <a:t>визначений</a:t>
            </a:r>
            <a:r>
              <a:rPr lang="ru-RU" dirty="0" smtClean="0"/>
              <a:t> судом строк, суд </a:t>
            </a:r>
            <a:r>
              <a:rPr lang="ru-RU" dirty="0" err="1" smtClean="0"/>
              <a:t>скасовує</a:t>
            </a:r>
            <a:r>
              <a:rPr lang="ru-RU" dirty="0" smtClean="0"/>
              <a:t> </a:t>
            </a:r>
            <a:r>
              <a:rPr lang="ru-RU" dirty="0" err="1" smtClean="0"/>
              <a:t>ухвалу</a:t>
            </a:r>
            <a:r>
              <a:rPr lang="ru-RU" dirty="0" smtClean="0"/>
              <a:t> про </a:t>
            </a:r>
            <a:r>
              <a:rPr lang="ru-RU" dirty="0" err="1" smtClean="0"/>
              <a:t>забезпечення</a:t>
            </a:r>
            <a:r>
              <a:rPr lang="ru-RU" dirty="0" smtClean="0"/>
              <a:t> позову та про </a:t>
            </a:r>
            <a:r>
              <a:rPr lang="ru-RU" dirty="0" err="1" smtClean="0"/>
              <a:t>зустрічне</a:t>
            </a:r>
            <a:r>
              <a:rPr lang="ru-RU" dirty="0" smtClean="0"/>
              <a:t> </a:t>
            </a:r>
            <a:r>
              <a:rPr lang="ru-RU" dirty="0" err="1" smtClean="0"/>
              <a:t>забезпечення</a:t>
            </a:r>
            <a:r>
              <a:rPr lang="ru-RU" dirty="0" smtClean="0"/>
              <a:t>.</a:t>
            </a:r>
            <a:endParaRPr lang="ru-RU"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err="1" smtClean="0"/>
              <a:t>Стаття</a:t>
            </a:r>
            <a:r>
              <a:rPr lang="ru-RU" sz="3200" b="1" dirty="0" smtClean="0"/>
              <a:t> 174. </a:t>
            </a:r>
            <a:r>
              <a:rPr lang="ru-RU" sz="3200" b="1" dirty="0" err="1" smtClean="0"/>
              <a:t>Види</a:t>
            </a:r>
            <a:r>
              <a:rPr lang="ru-RU" sz="3200" b="1" dirty="0" smtClean="0"/>
              <a:t> та </a:t>
            </a:r>
            <a:r>
              <a:rPr lang="ru-RU" sz="3200" b="1" dirty="0" err="1" smtClean="0"/>
              <a:t>зміст</a:t>
            </a:r>
            <a:r>
              <a:rPr lang="ru-RU" sz="3200" b="1" dirty="0" smtClean="0"/>
              <a:t> </a:t>
            </a:r>
            <a:r>
              <a:rPr lang="ru-RU" sz="3200" b="1" dirty="0" err="1" smtClean="0"/>
              <a:t>заяв</a:t>
            </a:r>
            <a:r>
              <a:rPr lang="ru-RU" sz="3200" b="1" dirty="0" smtClean="0"/>
              <a:t> по </a:t>
            </a:r>
            <a:r>
              <a:rPr lang="ru-RU" sz="3200" b="1" dirty="0" err="1" smtClean="0"/>
              <a:t>суті</a:t>
            </a:r>
            <a:r>
              <a:rPr lang="ru-RU" sz="3200" b="1" dirty="0" smtClean="0"/>
              <a:t> </a:t>
            </a:r>
            <a:r>
              <a:rPr lang="ru-RU" sz="3200" b="1" dirty="0" err="1" smtClean="0"/>
              <a:t>справи</a:t>
            </a:r>
            <a:endParaRPr lang="ru-RU" sz="3200" b="1" dirty="0"/>
          </a:p>
        </p:txBody>
      </p:sp>
      <p:sp>
        <p:nvSpPr>
          <p:cNvPr id="3" name="Содержимое 2"/>
          <p:cNvSpPr>
            <a:spLocks noGrp="1"/>
          </p:cNvSpPr>
          <p:nvPr>
            <p:ph idx="1"/>
          </p:nvPr>
        </p:nvSpPr>
        <p:spPr/>
        <p:txBody>
          <a:bodyPr/>
          <a:lstStyle/>
          <a:p>
            <a:pPr algn="just">
              <a:buNone/>
            </a:pPr>
            <a:r>
              <a:rPr lang="ru-RU" dirty="0" smtClean="0"/>
              <a:t>2. </a:t>
            </a:r>
            <a:r>
              <a:rPr lang="ru-RU" dirty="0" err="1" smtClean="0"/>
              <a:t>Заявами</a:t>
            </a:r>
            <a:r>
              <a:rPr lang="ru-RU" dirty="0" smtClean="0"/>
              <a:t> по </a:t>
            </a:r>
            <a:r>
              <a:rPr lang="ru-RU" dirty="0" err="1" smtClean="0"/>
              <a:t>суті</a:t>
            </a:r>
            <a:r>
              <a:rPr lang="ru-RU" dirty="0" smtClean="0"/>
              <a:t> </a:t>
            </a:r>
            <a:r>
              <a:rPr lang="ru-RU" dirty="0" err="1" smtClean="0"/>
              <a:t>справи</a:t>
            </a:r>
            <a:r>
              <a:rPr lang="ru-RU" dirty="0" smtClean="0"/>
              <a:t> є: </a:t>
            </a:r>
          </a:p>
          <a:p>
            <a:pPr algn="just">
              <a:buNone/>
            </a:pPr>
            <a:r>
              <a:rPr lang="ru-RU" dirty="0"/>
              <a:t> </a:t>
            </a:r>
            <a:r>
              <a:rPr lang="ru-RU" dirty="0" smtClean="0"/>
              <a:t>         </a:t>
            </a:r>
            <a:r>
              <a:rPr lang="ru-RU" dirty="0" err="1" smtClean="0"/>
              <a:t>позовна</a:t>
            </a:r>
            <a:r>
              <a:rPr lang="ru-RU" dirty="0" smtClean="0"/>
              <a:t> </a:t>
            </a:r>
            <a:r>
              <a:rPr lang="ru-RU" dirty="0" err="1" smtClean="0"/>
              <a:t>заява</a:t>
            </a:r>
            <a:r>
              <a:rPr lang="ru-RU" dirty="0" smtClean="0"/>
              <a:t>; </a:t>
            </a:r>
          </a:p>
          <a:p>
            <a:pPr algn="just">
              <a:buNone/>
            </a:pPr>
            <a:r>
              <a:rPr lang="ru-RU" dirty="0"/>
              <a:t> </a:t>
            </a:r>
            <a:r>
              <a:rPr lang="ru-RU" dirty="0" smtClean="0"/>
              <a:t>         </a:t>
            </a:r>
            <a:r>
              <a:rPr lang="ru-RU" dirty="0" err="1" smtClean="0"/>
              <a:t>відзив</a:t>
            </a:r>
            <a:r>
              <a:rPr lang="ru-RU" dirty="0" smtClean="0"/>
              <a:t> на </a:t>
            </a:r>
            <a:r>
              <a:rPr lang="ru-RU" dirty="0" err="1" smtClean="0"/>
              <a:t>позовну</a:t>
            </a:r>
            <a:r>
              <a:rPr lang="ru-RU" dirty="0" smtClean="0"/>
              <a:t> </a:t>
            </a:r>
            <a:r>
              <a:rPr lang="ru-RU" dirty="0" err="1" smtClean="0"/>
              <a:t>заяву</a:t>
            </a:r>
            <a:r>
              <a:rPr lang="ru-RU" dirty="0" smtClean="0"/>
              <a:t> (</a:t>
            </a:r>
            <a:r>
              <a:rPr lang="ru-RU" dirty="0" err="1" smtClean="0"/>
              <a:t>відзив</a:t>
            </a:r>
            <a:r>
              <a:rPr lang="ru-RU" dirty="0" smtClean="0"/>
              <a:t>);        </a:t>
            </a:r>
            <a:r>
              <a:rPr lang="ru-RU" dirty="0" err="1" smtClean="0"/>
              <a:t>відповідь</a:t>
            </a:r>
            <a:r>
              <a:rPr lang="ru-RU" dirty="0" smtClean="0"/>
              <a:t> на </a:t>
            </a:r>
            <a:r>
              <a:rPr lang="ru-RU" dirty="0" err="1" smtClean="0"/>
              <a:t>відзив</a:t>
            </a:r>
            <a:r>
              <a:rPr lang="ru-RU" dirty="0" smtClean="0"/>
              <a:t>; </a:t>
            </a:r>
          </a:p>
          <a:p>
            <a:pPr algn="just">
              <a:buNone/>
            </a:pPr>
            <a:r>
              <a:rPr lang="ru-RU" dirty="0"/>
              <a:t> </a:t>
            </a:r>
            <a:r>
              <a:rPr lang="ru-RU" dirty="0" smtClean="0"/>
              <a:t>         </a:t>
            </a:r>
            <a:r>
              <a:rPr lang="ru-RU" dirty="0" err="1" smtClean="0"/>
              <a:t>заперечення</a:t>
            </a:r>
            <a:r>
              <a:rPr lang="ru-RU" dirty="0" smtClean="0"/>
              <a:t>; </a:t>
            </a:r>
          </a:p>
          <a:p>
            <a:pPr algn="just">
              <a:buNone/>
            </a:pPr>
            <a:r>
              <a:rPr lang="ru-RU" dirty="0"/>
              <a:t> </a:t>
            </a:r>
            <a:r>
              <a:rPr lang="ru-RU" dirty="0" smtClean="0"/>
              <a:t>         </a:t>
            </a:r>
            <a:r>
              <a:rPr lang="ru-RU" dirty="0" err="1" smtClean="0"/>
              <a:t>пояснення</a:t>
            </a:r>
            <a:r>
              <a:rPr lang="ru-RU" dirty="0" smtClean="0"/>
              <a:t> </a:t>
            </a:r>
            <a:r>
              <a:rPr lang="ru-RU" dirty="0" err="1" smtClean="0"/>
              <a:t>третьої</a:t>
            </a:r>
            <a:r>
              <a:rPr lang="ru-RU" dirty="0" smtClean="0"/>
              <a:t> особи </a:t>
            </a:r>
            <a:r>
              <a:rPr lang="ru-RU" dirty="0" err="1" smtClean="0"/>
              <a:t>щодо</a:t>
            </a:r>
            <a:r>
              <a:rPr lang="ru-RU" dirty="0" smtClean="0"/>
              <a:t> позову </a:t>
            </a:r>
            <a:r>
              <a:rPr lang="ru-RU" dirty="0" err="1" smtClean="0"/>
              <a:t>або</a:t>
            </a:r>
            <a:r>
              <a:rPr lang="ru-RU" dirty="0" smtClean="0"/>
              <a:t> </a:t>
            </a:r>
            <a:r>
              <a:rPr lang="ru-RU" dirty="0" err="1" smtClean="0"/>
              <a:t>відзиву</a:t>
            </a:r>
            <a:r>
              <a:rPr lang="ru-RU" dirty="0" smtClean="0"/>
              <a:t>.</a:t>
            </a:r>
            <a:endParaRPr lang="ru-RU"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extLst>
              <p:ext uri="{D42A27DB-BD31-4B8C-83A1-F6EECF244321}">
                <p14:modId xmlns:p14="http://schemas.microsoft.com/office/powerpoint/2010/main" val="566446296"/>
              </p:ext>
            </p:extLst>
          </p:nvPr>
        </p:nvGraphicFramePr>
        <p:xfrm>
          <a:off x="323528" y="260648"/>
          <a:ext cx="8712968"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88772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t>Глава 4. </a:t>
            </a:r>
            <a:r>
              <a:rPr lang="ru-RU" sz="3200" b="1" dirty="0" err="1" smtClean="0"/>
              <a:t>Врегулювання</a:t>
            </a:r>
            <a:r>
              <a:rPr lang="ru-RU" sz="3200" b="1" dirty="0" smtClean="0"/>
              <a:t> спору за </a:t>
            </a:r>
            <a:r>
              <a:rPr lang="ru-RU" sz="3200" b="1" dirty="0" err="1" smtClean="0"/>
              <a:t>участю</a:t>
            </a:r>
            <a:r>
              <a:rPr lang="ru-RU" sz="3200" b="1" dirty="0" smtClean="0"/>
              <a:t> </a:t>
            </a:r>
            <a:r>
              <a:rPr lang="ru-RU" sz="3200" b="1" dirty="0" err="1" smtClean="0"/>
              <a:t>судді</a:t>
            </a:r>
            <a:endParaRPr lang="ru-RU" sz="3200" dirty="0"/>
          </a:p>
        </p:txBody>
      </p:sp>
      <p:sp>
        <p:nvSpPr>
          <p:cNvPr id="3" name="Содержимое 2"/>
          <p:cNvSpPr>
            <a:spLocks noGrp="1"/>
          </p:cNvSpPr>
          <p:nvPr>
            <p:ph idx="1"/>
          </p:nvPr>
        </p:nvSpPr>
        <p:spPr/>
        <p:txBody>
          <a:bodyPr>
            <a:normAutofit fontScale="47500" lnSpcReduction="20000"/>
          </a:bodyPr>
          <a:lstStyle/>
          <a:p>
            <a:pPr algn="just">
              <a:buNone/>
            </a:pPr>
            <a:r>
              <a:rPr lang="ru-RU" b="1" dirty="0" err="1" smtClean="0"/>
              <a:t>Стаття</a:t>
            </a:r>
            <a:r>
              <a:rPr lang="ru-RU" b="1" dirty="0" smtClean="0"/>
              <a:t> 201.</a:t>
            </a:r>
            <a:r>
              <a:rPr lang="ru-RU" dirty="0" smtClean="0"/>
              <a:t> </a:t>
            </a:r>
            <a:r>
              <a:rPr lang="ru-RU" dirty="0" err="1" smtClean="0"/>
              <a:t>Підстави</a:t>
            </a:r>
            <a:r>
              <a:rPr lang="ru-RU" dirty="0" smtClean="0"/>
              <a:t> </a:t>
            </a:r>
            <a:r>
              <a:rPr lang="ru-RU" dirty="0" err="1" smtClean="0"/>
              <a:t>проведення</a:t>
            </a:r>
            <a:r>
              <a:rPr lang="ru-RU" dirty="0" smtClean="0"/>
              <a:t> </a:t>
            </a:r>
            <a:r>
              <a:rPr lang="ru-RU" dirty="0" err="1" smtClean="0"/>
              <a:t>врегулювання</a:t>
            </a:r>
            <a:r>
              <a:rPr lang="ru-RU" dirty="0" smtClean="0"/>
              <a:t> спору за </a:t>
            </a:r>
            <a:r>
              <a:rPr lang="ru-RU" dirty="0" err="1" smtClean="0"/>
              <a:t>участю</a:t>
            </a:r>
            <a:r>
              <a:rPr lang="ru-RU" dirty="0" smtClean="0"/>
              <a:t> </a:t>
            </a:r>
            <a:r>
              <a:rPr lang="ru-RU" dirty="0" err="1" smtClean="0"/>
              <a:t>судді</a:t>
            </a:r>
            <a:endParaRPr lang="ru-RU" dirty="0" smtClean="0"/>
          </a:p>
          <a:p>
            <a:pPr algn="just">
              <a:buNone/>
            </a:pPr>
            <a:r>
              <a:rPr lang="ru-RU" dirty="0" err="1" smtClean="0"/>
              <a:t>Частина</a:t>
            </a:r>
            <a:r>
              <a:rPr lang="ru-RU" dirty="0" smtClean="0"/>
              <a:t> 1. </a:t>
            </a:r>
            <a:r>
              <a:rPr lang="ru-RU" dirty="0" err="1" smtClean="0"/>
              <a:t>Врегулювання</a:t>
            </a:r>
            <a:r>
              <a:rPr lang="ru-RU" dirty="0" smtClean="0"/>
              <a:t> спору за </a:t>
            </a:r>
            <a:r>
              <a:rPr lang="ru-RU" dirty="0" err="1" smtClean="0"/>
              <a:t>участю</a:t>
            </a:r>
            <a:r>
              <a:rPr lang="ru-RU" dirty="0" smtClean="0"/>
              <a:t> </a:t>
            </a:r>
            <a:r>
              <a:rPr lang="ru-RU" dirty="0" err="1" smtClean="0"/>
              <a:t>судді</a:t>
            </a:r>
            <a:r>
              <a:rPr lang="ru-RU" dirty="0" smtClean="0"/>
              <a:t> проводиться за </a:t>
            </a:r>
            <a:r>
              <a:rPr lang="ru-RU" dirty="0" err="1" smtClean="0"/>
              <a:t>згодою</a:t>
            </a:r>
            <a:r>
              <a:rPr lang="ru-RU" dirty="0" smtClean="0"/>
              <a:t> </a:t>
            </a:r>
            <a:r>
              <a:rPr lang="ru-RU" dirty="0" err="1" smtClean="0"/>
              <a:t>сторін</a:t>
            </a:r>
            <a:r>
              <a:rPr lang="ru-RU" dirty="0" smtClean="0"/>
              <a:t> до початку </a:t>
            </a:r>
            <a:r>
              <a:rPr lang="ru-RU" dirty="0" err="1" smtClean="0"/>
              <a:t>розгляду</a:t>
            </a:r>
            <a:r>
              <a:rPr lang="ru-RU" dirty="0" smtClean="0"/>
              <a:t> </a:t>
            </a:r>
            <a:r>
              <a:rPr lang="ru-RU" dirty="0" err="1" smtClean="0"/>
              <a:t>справи</a:t>
            </a:r>
            <a:r>
              <a:rPr lang="ru-RU" dirty="0" smtClean="0"/>
              <a:t> по </a:t>
            </a:r>
            <a:r>
              <a:rPr lang="ru-RU" dirty="0" err="1" smtClean="0"/>
              <a:t>суті</a:t>
            </a:r>
            <a:r>
              <a:rPr lang="ru-RU" dirty="0" smtClean="0"/>
              <a:t>.</a:t>
            </a:r>
          </a:p>
          <a:p>
            <a:pPr algn="just">
              <a:buNone/>
            </a:pPr>
            <a:r>
              <a:rPr lang="ru-RU" b="1" dirty="0" err="1" smtClean="0"/>
              <a:t>Стаття</a:t>
            </a:r>
            <a:r>
              <a:rPr lang="ru-RU" b="1" dirty="0" smtClean="0"/>
              <a:t> 202. </a:t>
            </a:r>
            <a:r>
              <a:rPr lang="ru-RU" dirty="0" smtClean="0"/>
              <a:t>Порядок </a:t>
            </a:r>
            <a:r>
              <a:rPr lang="ru-RU" dirty="0" err="1" smtClean="0"/>
              <a:t>призначення</a:t>
            </a:r>
            <a:r>
              <a:rPr lang="ru-RU" dirty="0" smtClean="0"/>
              <a:t> </a:t>
            </a:r>
            <a:r>
              <a:rPr lang="ru-RU" dirty="0" err="1" smtClean="0"/>
              <a:t>врегулювання</a:t>
            </a:r>
            <a:r>
              <a:rPr lang="ru-RU" dirty="0" smtClean="0"/>
              <a:t> спору за </a:t>
            </a:r>
            <a:r>
              <a:rPr lang="ru-RU" dirty="0" err="1" smtClean="0"/>
              <a:t>участю</a:t>
            </a:r>
            <a:r>
              <a:rPr lang="ru-RU" dirty="0" smtClean="0"/>
              <a:t> </a:t>
            </a:r>
            <a:r>
              <a:rPr lang="ru-RU" dirty="0" err="1" smtClean="0"/>
              <a:t>судді</a:t>
            </a:r>
            <a:endParaRPr lang="ru-RU" dirty="0" smtClean="0"/>
          </a:p>
          <a:p>
            <a:pPr algn="just">
              <a:buNone/>
            </a:pPr>
            <a:r>
              <a:rPr lang="ru-RU" dirty="0" err="1" smtClean="0"/>
              <a:t>Частина</a:t>
            </a:r>
            <a:r>
              <a:rPr lang="ru-RU" dirty="0" smtClean="0"/>
              <a:t> 2. У </a:t>
            </a:r>
            <a:r>
              <a:rPr lang="ru-RU" dirty="0" err="1" smtClean="0"/>
              <a:t>випадку</a:t>
            </a:r>
            <a:r>
              <a:rPr lang="ru-RU" dirty="0" smtClean="0"/>
              <a:t> </a:t>
            </a:r>
            <a:r>
              <a:rPr lang="ru-RU" dirty="0" err="1" smtClean="0"/>
              <a:t>недосягнення</a:t>
            </a:r>
            <a:r>
              <a:rPr lang="ru-RU" dirty="0" smtClean="0"/>
              <a:t> сторонами мирного </a:t>
            </a:r>
            <a:r>
              <a:rPr lang="ru-RU" dirty="0" err="1" smtClean="0"/>
              <a:t>врегулювання</a:t>
            </a:r>
            <a:r>
              <a:rPr lang="ru-RU" dirty="0" smtClean="0"/>
              <a:t> спору за </a:t>
            </a:r>
            <a:r>
              <a:rPr lang="ru-RU" dirty="0" err="1" smtClean="0"/>
              <a:t>наслідками</a:t>
            </a:r>
            <a:r>
              <a:rPr lang="ru-RU" dirty="0" smtClean="0"/>
              <a:t> </a:t>
            </a:r>
            <a:r>
              <a:rPr lang="ru-RU" dirty="0" err="1" smtClean="0"/>
              <a:t>проведення</a:t>
            </a:r>
            <a:r>
              <a:rPr lang="ru-RU" dirty="0" smtClean="0"/>
              <a:t> </a:t>
            </a:r>
            <a:r>
              <a:rPr lang="ru-RU" dirty="0" err="1" smtClean="0"/>
              <a:t>врегулювання</a:t>
            </a:r>
            <a:r>
              <a:rPr lang="ru-RU" dirty="0" smtClean="0"/>
              <a:t> спору </a:t>
            </a:r>
            <a:r>
              <a:rPr lang="ru-RU" dirty="0" err="1" smtClean="0"/>
              <a:t>повторне</a:t>
            </a:r>
            <a:r>
              <a:rPr lang="ru-RU" dirty="0" smtClean="0"/>
              <a:t> </a:t>
            </a:r>
            <a:r>
              <a:rPr lang="ru-RU" dirty="0" err="1" smtClean="0"/>
              <a:t>проведення</a:t>
            </a:r>
            <a:r>
              <a:rPr lang="ru-RU" dirty="0" smtClean="0"/>
              <a:t> </a:t>
            </a:r>
            <a:r>
              <a:rPr lang="ru-RU" dirty="0" err="1" smtClean="0"/>
              <a:t>врегулювання</a:t>
            </a:r>
            <a:r>
              <a:rPr lang="ru-RU" dirty="0" smtClean="0"/>
              <a:t> </a:t>
            </a:r>
            <a:r>
              <a:rPr lang="ru-RU" dirty="0" err="1" smtClean="0"/>
              <a:t>спору</a:t>
            </a:r>
            <a:r>
              <a:rPr lang="ru-RU" dirty="0" smtClean="0"/>
              <a:t> за </a:t>
            </a:r>
            <a:r>
              <a:rPr lang="ru-RU" dirty="0" err="1" smtClean="0"/>
              <a:t>участю</a:t>
            </a:r>
            <a:r>
              <a:rPr lang="ru-RU" dirty="0" smtClean="0"/>
              <a:t> </a:t>
            </a:r>
            <a:r>
              <a:rPr lang="ru-RU" dirty="0" err="1" smtClean="0"/>
              <a:t>судді</a:t>
            </a:r>
            <a:r>
              <a:rPr lang="ru-RU" dirty="0" smtClean="0"/>
              <a:t> не </a:t>
            </a:r>
            <a:r>
              <a:rPr lang="ru-RU" dirty="0" err="1" smtClean="0"/>
              <a:t>допускається</a:t>
            </a:r>
            <a:r>
              <a:rPr lang="ru-RU" dirty="0" smtClean="0"/>
              <a:t>.</a:t>
            </a:r>
          </a:p>
          <a:p>
            <a:pPr algn="just">
              <a:buNone/>
            </a:pPr>
            <a:r>
              <a:rPr lang="ru-RU" b="1" dirty="0" err="1" smtClean="0"/>
              <a:t>Стаття</a:t>
            </a:r>
            <a:r>
              <a:rPr lang="ru-RU" b="1" dirty="0" smtClean="0"/>
              <a:t> 203. </a:t>
            </a:r>
            <a:r>
              <a:rPr lang="ru-RU" dirty="0" smtClean="0"/>
              <a:t>Порядок </a:t>
            </a:r>
            <a:r>
              <a:rPr lang="ru-RU" dirty="0" err="1" smtClean="0"/>
              <a:t>проведення</a:t>
            </a:r>
            <a:r>
              <a:rPr lang="ru-RU" dirty="0" smtClean="0"/>
              <a:t> </a:t>
            </a:r>
            <a:r>
              <a:rPr lang="ru-RU" dirty="0" err="1" smtClean="0"/>
              <a:t>врегулювання</a:t>
            </a:r>
            <a:r>
              <a:rPr lang="ru-RU" dirty="0" smtClean="0"/>
              <a:t> спору за </a:t>
            </a:r>
            <a:r>
              <a:rPr lang="ru-RU" dirty="0" err="1" smtClean="0"/>
              <a:t>участю</a:t>
            </a:r>
            <a:r>
              <a:rPr lang="ru-RU" dirty="0" smtClean="0"/>
              <a:t> </a:t>
            </a:r>
            <a:r>
              <a:rPr lang="ru-RU" dirty="0" err="1" smtClean="0"/>
              <a:t>судді</a:t>
            </a:r>
            <a:endParaRPr lang="ru-RU" dirty="0" smtClean="0"/>
          </a:p>
          <a:p>
            <a:pPr algn="just">
              <a:buNone/>
            </a:pPr>
            <a:r>
              <a:rPr lang="ru-RU" dirty="0" err="1" smtClean="0"/>
              <a:t>Частина</a:t>
            </a:r>
            <a:r>
              <a:rPr lang="ru-RU" dirty="0" smtClean="0"/>
              <a:t> 7. </a:t>
            </a:r>
            <a:r>
              <a:rPr lang="ru-RU" dirty="0" err="1" smtClean="0"/>
              <a:t>Інформація</a:t>
            </a:r>
            <a:r>
              <a:rPr lang="ru-RU" dirty="0" smtClean="0"/>
              <a:t>, </a:t>
            </a:r>
            <a:r>
              <a:rPr lang="ru-RU" dirty="0" err="1" smtClean="0"/>
              <a:t>отримана</a:t>
            </a:r>
            <a:r>
              <a:rPr lang="ru-RU" dirty="0" smtClean="0"/>
              <a:t> </a:t>
            </a:r>
            <a:r>
              <a:rPr lang="ru-RU" dirty="0" err="1" smtClean="0"/>
              <a:t>будь-якою</a:t>
            </a:r>
            <a:r>
              <a:rPr lang="ru-RU" dirty="0" smtClean="0"/>
              <a:t> </a:t>
            </a:r>
            <a:r>
              <a:rPr lang="ru-RU" dirty="0" err="1" smtClean="0"/>
              <a:t>зі</a:t>
            </a:r>
            <a:r>
              <a:rPr lang="ru-RU" dirty="0" smtClean="0"/>
              <a:t> </a:t>
            </a:r>
            <a:r>
              <a:rPr lang="ru-RU" dirty="0" err="1" smtClean="0"/>
              <a:t>сторін</a:t>
            </a:r>
            <a:r>
              <a:rPr lang="ru-RU" dirty="0" smtClean="0"/>
              <a:t>, а </a:t>
            </a:r>
            <a:r>
              <a:rPr lang="ru-RU" dirty="0" err="1" smtClean="0"/>
              <a:t>також</a:t>
            </a:r>
            <a:r>
              <a:rPr lang="ru-RU" dirty="0" smtClean="0"/>
              <a:t> </a:t>
            </a:r>
            <a:r>
              <a:rPr lang="ru-RU" dirty="0" err="1" smtClean="0"/>
              <a:t>суддею</a:t>
            </a:r>
            <a:r>
              <a:rPr lang="ru-RU" dirty="0" smtClean="0"/>
              <a:t> </a:t>
            </a:r>
            <a:r>
              <a:rPr lang="ru-RU" dirty="0" err="1" smtClean="0"/>
              <a:t>під</a:t>
            </a:r>
            <a:r>
              <a:rPr lang="ru-RU" dirty="0" smtClean="0"/>
              <a:t> час </a:t>
            </a:r>
            <a:r>
              <a:rPr lang="ru-RU" dirty="0" err="1" smtClean="0"/>
              <a:t>проведення</a:t>
            </a:r>
            <a:r>
              <a:rPr lang="ru-RU" dirty="0" smtClean="0"/>
              <a:t> </a:t>
            </a:r>
            <a:r>
              <a:rPr lang="ru-RU" dirty="0" err="1" smtClean="0"/>
              <a:t>врегулювання</a:t>
            </a:r>
            <a:r>
              <a:rPr lang="ru-RU" dirty="0" smtClean="0"/>
              <a:t> спору, </a:t>
            </a:r>
            <a:r>
              <a:rPr lang="ru-RU" dirty="0" err="1" smtClean="0"/>
              <a:t>є</a:t>
            </a:r>
            <a:r>
              <a:rPr lang="ru-RU" dirty="0" smtClean="0"/>
              <a:t> </a:t>
            </a:r>
            <a:r>
              <a:rPr lang="ru-RU" dirty="0" err="1" smtClean="0"/>
              <a:t>конфіденційною</a:t>
            </a:r>
            <a:r>
              <a:rPr lang="ru-RU" dirty="0" smtClean="0"/>
              <a:t>. </a:t>
            </a:r>
            <a:r>
              <a:rPr lang="ru-RU" dirty="0" err="1" smtClean="0"/>
              <a:t>Під</a:t>
            </a:r>
            <a:r>
              <a:rPr lang="ru-RU" dirty="0" smtClean="0"/>
              <a:t> час </a:t>
            </a:r>
            <a:r>
              <a:rPr lang="ru-RU" dirty="0" err="1" smtClean="0"/>
              <a:t>проведення</a:t>
            </a:r>
            <a:r>
              <a:rPr lang="ru-RU" dirty="0" smtClean="0"/>
              <a:t> </a:t>
            </a:r>
            <a:r>
              <a:rPr lang="ru-RU" dirty="0" err="1" smtClean="0"/>
              <a:t>врегулювання</a:t>
            </a:r>
            <a:r>
              <a:rPr lang="ru-RU" dirty="0" smtClean="0"/>
              <a:t> спору за </a:t>
            </a:r>
            <a:r>
              <a:rPr lang="ru-RU" dirty="0" err="1" smtClean="0"/>
              <a:t>участю</a:t>
            </a:r>
            <a:r>
              <a:rPr lang="ru-RU" dirty="0" smtClean="0"/>
              <a:t> </a:t>
            </a:r>
            <a:r>
              <a:rPr lang="ru-RU" dirty="0" err="1" smtClean="0"/>
              <a:t>судді</a:t>
            </a:r>
            <a:r>
              <a:rPr lang="ru-RU" dirty="0" smtClean="0"/>
              <a:t> протокол </a:t>
            </a:r>
            <a:r>
              <a:rPr lang="ru-RU" dirty="0" err="1" smtClean="0"/>
              <a:t>наради</a:t>
            </a:r>
            <a:r>
              <a:rPr lang="ru-RU" dirty="0" smtClean="0"/>
              <a:t> не </a:t>
            </a:r>
            <a:r>
              <a:rPr lang="ru-RU" dirty="0" err="1" smtClean="0"/>
              <a:t>ведеться</a:t>
            </a:r>
            <a:r>
              <a:rPr lang="ru-RU" dirty="0" smtClean="0"/>
              <a:t> та не </a:t>
            </a:r>
            <a:r>
              <a:rPr lang="ru-RU" dirty="0" err="1" smtClean="0"/>
              <a:t>здійснюється</a:t>
            </a:r>
            <a:r>
              <a:rPr lang="ru-RU" dirty="0" smtClean="0"/>
              <a:t> </a:t>
            </a:r>
            <a:r>
              <a:rPr lang="ru-RU" dirty="0" err="1" smtClean="0"/>
              <a:t>фіксування</a:t>
            </a:r>
            <a:r>
              <a:rPr lang="ru-RU" dirty="0" smtClean="0"/>
              <a:t> </a:t>
            </a:r>
            <a:r>
              <a:rPr lang="ru-RU" dirty="0" err="1" smtClean="0"/>
              <a:t>технічними</a:t>
            </a:r>
            <a:r>
              <a:rPr lang="ru-RU" dirty="0" smtClean="0"/>
              <a:t> </a:t>
            </a:r>
            <a:r>
              <a:rPr lang="ru-RU" dirty="0" err="1" smtClean="0"/>
              <a:t>засобами</a:t>
            </a:r>
            <a:r>
              <a:rPr lang="ru-RU" dirty="0" smtClean="0"/>
              <a:t>.</a:t>
            </a:r>
          </a:p>
          <a:p>
            <a:pPr algn="just">
              <a:buNone/>
            </a:pPr>
            <a:r>
              <a:rPr lang="ru-RU" b="1" dirty="0" err="1" smtClean="0"/>
              <a:t>Стаття</a:t>
            </a:r>
            <a:r>
              <a:rPr lang="ru-RU" b="1" dirty="0" smtClean="0"/>
              <a:t> 204. </a:t>
            </a:r>
            <a:r>
              <a:rPr lang="ru-RU" dirty="0" err="1" smtClean="0"/>
              <a:t>Припинення</a:t>
            </a:r>
            <a:r>
              <a:rPr lang="ru-RU" dirty="0" smtClean="0"/>
              <a:t> </a:t>
            </a:r>
            <a:r>
              <a:rPr lang="ru-RU" dirty="0" err="1" smtClean="0"/>
              <a:t>врегулювання</a:t>
            </a:r>
            <a:r>
              <a:rPr lang="ru-RU" dirty="0" smtClean="0"/>
              <a:t> спору за </a:t>
            </a:r>
            <a:r>
              <a:rPr lang="ru-RU" dirty="0" err="1" smtClean="0"/>
              <a:t>участю</a:t>
            </a:r>
            <a:r>
              <a:rPr lang="ru-RU" dirty="0" smtClean="0"/>
              <a:t> </a:t>
            </a:r>
            <a:r>
              <a:rPr lang="ru-RU" dirty="0" err="1" smtClean="0"/>
              <a:t>судді</a:t>
            </a:r>
            <a:endParaRPr lang="ru-RU" dirty="0" smtClean="0"/>
          </a:p>
          <a:p>
            <a:pPr algn="just">
              <a:buNone/>
            </a:pPr>
            <a:r>
              <a:rPr lang="ru-RU" dirty="0" err="1" smtClean="0"/>
              <a:t>Частина</a:t>
            </a:r>
            <a:r>
              <a:rPr lang="ru-RU" dirty="0" smtClean="0"/>
              <a:t> 2. Про </a:t>
            </a:r>
            <a:r>
              <a:rPr lang="ru-RU" dirty="0" err="1" smtClean="0"/>
              <a:t>припинення</a:t>
            </a:r>
            <a:r>
              <a:rPr lang="ru-RU" dirty="0" smtClean="0"/>
              <a:t> </a:t>
            </a:r>
            <a:r>
              <a:rPr lang="ru-RU" dirty="0" err="1" smtClean="0"/>
              <a:t>врегулювання</a:t>
            </a:r>
            <a:r>
              <a:rPr lang="ru-RU" dirty="0" smtClean="0"/>
              <a:t> спору за </a:t>
            </a:r>
            <a:r>
              <a:rPr lang="ru-RU" dirty="0" err="1" smtClean="0"/>
              <a:t>участю</a:t>
            </a:r>
            <a:r>
              <a:rPr lang="ru-RU" dirty="0" smtClean="0"/>
              <a:t> </a:t>
            </a:r>
            <a:r>
              <a:rPr lang="ru-RU" dirty="0" err="1" smtClean="0"/>
              <a:t>судді</a:t>
            </a:r>
            <a:r>
              <a:rPr lang="ru-RU" dirty="0" smtClean="0"/>
              <a:t> </a:t>
            </a:r>
            <a:r>
              <a:rPr lang="ru-RU" dirty="0" err="1" smtClean="0"/>
              <a:t>постановляється</a:t>
            </a:r>
            <a:r>
              <a:rPr lang="ru-RU" dirty="0" smtClean="0"/>
              <a:t> </a:t>
            </a:r>
            <a:r>
              <a:rPr lang="ru-RU" dirty="0" err="1" smtClean="0"/>
              <a:t>ухвала</a:t>
            </a:r>
            <a:r>
              <a:rPr lang="ru-RU" dirty="0" smtClean="0"/>
              <a:t>, яка </a:t>
            </a:r>
            <a:r>
              <a:rPr lang="ru-RU" dirty="0" err="1" smtClean="0"/>
              <a:t>оскарженню</a:t>
            </a:r>
            <a:r>
              <a:rPr lang="ru-RU" dirty="0" smtClean="0"/>
              <a:t> не </a:t>
            </a:r>
            <a:r>
              <a:rPr lang="ru-RU" dirty="0" err="1" smtClean="0"/>
              <a:t>підлягає</a:t>
            </a:r>
            <a:r>
              <a:rPr lang="ru-RU" dirty="0" smtClean="0"/>
              <a:t>. </a:t>
            </a:r>
            <a:r>
              <a:rPr lang="ru-RU" dirty="0" err="1" smtClean="0"/>
              <a:t>Одночасно</a:t>
            </a:r>
            <a:r>
              <a:rPr lang="ru-RU" dirty="0" smtClean="0"/>
              <a:t> </a:t>
            </a:r>
            <a:r>
              <a:rPr lang="ru-RU" dirty="0" err="1" smtClean="0"/>
              <a:t>суддя</a:t>
            </a:r>
            <a:r>
              <a:rPr lang="ru-RU" dirty="0" smtClean="0"/>
              <a:t> </a:t>
            </a:r>
            <a:r>
              <a:rPr lang="ru-RU" dirty="0" err="1" smtClean="0"/>
              <a:t>вирішує</a:t>
            </a:r>
            <a:r>
              <a:rPr lang="ru-RU" dirty="0" smtClean="0"/>
              <a:t> </a:t>
            </a:r>
            <a:r>
              <a:rPr lang="ru-RU" dirty="0" err="1" smtClean="0"/>
              <a:t>питання</a:t>
            </a:r>
            <a:r>
              <a:rPr lang="ru-RU" dirty="0" smtClean="0"/>
              <a:t> про </a:t>
            </a:r>
            <a:r>
              <a:rPr lang="ru-RU" dirty="0" err="1" smtClean="0"/>
              <a:t>поновлення</a:t>
            </a:r>
            <a:r>
              <a:rPr lang="ru-RU" dirty="0" smtClean="0"/>
              <a:t> </a:t>
            </a:r>
            <a:r>
              <a:rPr lang="ru-RU" dirty="0" err="1" smtClean="0"/>
              <a:t>провадження</a:t>
            </a:r>
            <a:r>
              <a:rPr lang="ru-RU" dirty="0" smtClean="0"/>
              <a:t> у </a:t>
            </a:r>
            <a:r>
              <a:rPr lang="ru-RU" dirty="0" err="1" smtClean="0"/>
              <a:t>справі</a:t>
            </a:r>
            <a:r>
              <a:rPr lang="ru-RU" dirty="0" smtClean="0"/>
              <a:t>.</a:t>
            </a:r>
          </a:p>
          <a:p>
            <a:pPr algn="just">
              <a:buNone/>
            </a:pPr>
            <a:r>
              <a:rPr lang="ru-RU" dirty="0" err="1" smtClean="0"/>
              <a:t>Частина</a:t>
            </a:r>
            <a:r>
              <a:rPr lang="ru-RU" dirty="0" smtClean="0"/>
              <a:t> 4. У </a:t>
            </a:r>
            <a:r>
              <a:rPr lang="ru-RU" dirty="0" err="1" smtClean="0"/>
              <a:t>разі</a:t>
            </a:r>
            <a:r>
              <a:rPr lang="ru-RU" dirty="0" smtClean="0"/>
              <a:t> </a:t>
            </a:r>
            <a:r>
              <a:rPr lang="ru-RU" dirty="0" err="1" smtClean="0"/>
              <a:t>припинення</a:t>
            </a:r>
            <a:r>
              <a:rPr lang="ru-RU" dirty="0" smtClean="0"/>
              <a:t> </a:t>
            </a:r>
            <a:r>
              <a:rPr lang="ru-RU" dirty="0" err="1" smtClean="0"/>
              <a:t>врегулювання</a:t>
            </a:r>
            <a:r>
              <a:rPr lang="ru-RU" dirty="0" smtClean="0"/>
              <a:t> спору за </a:t>
            </a:r>
            <a:r>
              <a:rPr lang="ru-RU" dirty="0" err="1" smtClean="0"/>
              <a:t>участю</a:t>
            </a:r>
            <a:r>
              <a:rPr lang="ru-RU" dirty="0" smtClean="0"/>
              <a:t> </a:t>
            </a:r>
            <a:r>
              <a:rPr lang="ru-RU" dirty="0" err="1" smtClean="0"/>
              <a:t>судді</a:t>
            </a:r>
            <a:r>
              <a:rPr lang="ru-RU" dirty="0" smtClean="0"/>
              <a:t> </a:t>
            </a:r>
            <a:r>
              <a:rPr lang="ru-RU" dirty="0" err="1" smtClean="0"/>
              <a:t>з</a:t>
            </a:r>
            <a:r>
              <a:rPr lang="ru-RU" dirty="0" smtClean="0"/>
              <a:t> </a:t>
            </a:r>
            <a:r>
              <a:rPr lang="ru-RU" dirty="0" err="1" smtClean="0"/>
              <a:t>підстав</a:t>
            </a:r>
            <a:r>
              <a:rPr lang="ru-RU" dirty="0" smtClean="0"/>
              <a:t>, </a:t>
            </a:r>
            <a:r>
              <a:rPr lang="ru-RU" dirty="0" err="1" smtClean="0"/>
              <a:t>передбачених</a:t>
            </a:r>
            <a:r>
              <a:rPr lang="ru-RU" dirty="0" smtClean="0"/>
              <a:t> пунктами 1-3 </a:t>
            </a:r>
            <a:r>
              <a:rPr lang="ru-RU" dirty="0" err="1" smtClean="0"/>
              <a:t>частини</a:t>
            </a:r>
            <a:r>
              <a:rPr lang="ru-RU" dirty="0" smtClean="0"/>
              <a:t> </a:t>
            </a:r>
            <a:r>
              <a:rPr lang="ru-RU" dirty="0" err="1" smtClean="0"/>
              <a:t>першої</a:t>
            </a:r>
            <a:r>
              <a:rPr lang="ru-RU" dirty="0" smtClean="0"/>
              <a:t> </a:t>
            </a:r>
            <a:r>
              <a:rPr lang="ru-RU" dirty="0" err="1" smtClean="0"/>
              <a:t>цієї</a:t>
            </a:r>
            <a:r>
              <a:rPr lang="ru-RU" dirty="0" smtClean="0"/>
              <a:t> </a:t>
            </a:r>
            <a:r>
              <a:rPr lang="ru-RU" dirty="0" err="1" smtClean="0"/>
              <a:t>статті</a:t>
            </a:r>
            <a:r>
              <a:rPr lang="ru-RU" dirty="0" smtClean="0"/>
              <a:t>, справа </a:t>
            </a:r>
            <a:r>
              <a:rPr lang="ru-RU" dirty="0" err="1" smtClean="0"/>
              <a:t>передається</a:t>
            </a:r>
            <a:r>
              <a:rPr lang="ru-RU" dirty="0" smtClean="0"/>
              <a:t> на </a:t>
            </a:r>
            <a:r>
              <a:rPr lang="ru-RU" dirty="0" err="1" smtClean="0"/>
              <a:t>розгляд</a:t>
            </a:r>
            <a:r>
              <a:rPr lang="ru-RU" dirty="0" smtClean="0"/>
              <a:t> </a:t>
            </a:r>
            <a:r>
              <a:rPr lang="ru-RU" dirty="0" err="1" smtClean="0"/>
              <a:t>іншому</a:t>
            </a:r>
            <a:r>
              <a:rPr lang="ru-RU" dirty="0" smtClean="0"/>
              <a:t> </a:t>
            </a:r>
            <a:r>
              <a:rPr lang="ru-RU" dirty="0" err="1" smtClean="0"/>
              <a:t>судді</a:t>
            </a:r>
            <a:r>
              <a:rPr lang="ru-RU" dirty="0" smtClean="0"/>
              <a:t>, </a:t>
            </a:r>
            <a:r>
              <a:rPr lang="ru-RU" dirty="0" err="1" smtClean="0"/>
              <a:t>визначеному</a:t>
            </a:r>
            <a:r>
              <a:rPr lang="ru-RU" dirty="0" smtClean="0"/>
              <a:t> в порядку, </a:t>
            </a:r>
            <a:r>
              <a:rPr lang="ru-RU" dirty="0" err="1" smtClean="0"/>
              <a:t>встановленому</a:t>
            </a:r>
            <a:r>
              <a:rPr lang="ru-RU" dirty="0" smtClean="0"/>
              <a:t> </a:t>
            </a:r>
            <a:r>
              <a:rPr lang="ru-RU" u="sng" dirty="0" err="1" smtClean="0">
                <a:hlinkClick r:id="rId2"/>
              </a:rPr>
              <a:t>статтею</a:t>
            </a:r>
            <a:r>
              <a:rPr lang="ru-RU" u="sng" dirty="0" smtClean="0">
                <a:hlinkClick r:id="rId2"/>
              </a:rPr>
              <a:t> 33</a:t>
            </a:r>
            <a:r>
              <a:rPr lang="ru-RU" dirty="0" smtClean="0"/>
              <a:t> </a:t>
            </a:r>
            <a:r>
              <a:rPr lang="ru-RU" dirty="0" err="1" smtClean="0"/>
              <a:t>цього</a:t>
            </a:r>
            <a:r>
              <a:rPr lang="ru-RU" dirty="0" smtClean="0"/>
              <a:t> Кодексу</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b="1" dirty="0" smtClean="0">
                <a:effectLst>
                  <a:outerShdw blurRad="38100" dist="38100" dir="2700000" algn="tl">
                    <a:srgbClr val="000000">
                      <a:alpha val="43137"/>
                    </a:srgbClr>
                  </a:outerShdw>
                </a:effectLst>
              </a:rPr>
              <a:t>Стаття 2. </a:t>
            </a:r>
            <a:r>
              <a:rPr lang="ru-RU" sz="3200" b="1" dirty="0" err="1" smtClean="0">
                <a:effectLst>
                  <a:outerShdw blurRad="38100" dist="38100" dir="2700000" algn="tl">
                    <a:srgbClr val="000000">
                      <a:alpha val="43137"/>
                    </a:srgbClr>
                  </a:outerShdw>
                </a:effectLst>
              </a:rPr>
              <a:t>Завдання</a:t>
            </a:r>
            <a:r>
              <a:rPr lang="ru-RU" sz="3200" b="1" dirty="0" smtClean="0">
                <a:effectLst>
                  <a:outerShdw blurRad="38100" dist="38100" dir="2700000" algn="tl">
                    <a:srgbClr val="000000">
                      <a:alpha val="43137"/>
                    </a:srgbClr>
                  </a:outerShdw>
                </a:effectLst>
              </a:rPr>
              <a:t> та </a:t>
            </a:r>
            <a:r>
              <a:rPr lang="ru-RU" sz="3200" b="1" dirty="0" err="1" smtClean="0">
                <a:effectLst>
                  <a:outerShdw blurRad="38100" dist="38100" dir="2700000" algn="tl">
                    <a:srgbClr val="000000">
                      <a:alpha val="43137"/>
                    </a:srgbClr>
                  </a:outerShdw>
                </a:effectLst>
              </a:rPr>
              <a:t>основні</a:t>
            </a:r>
            <a:r>
              <a:rPr lang="ru-RU" sz="3200" b="1" dirty="0" smtClean="0">
                <a:effectLst>
                  <a:outerShdw blurRad="38100" dist="38100" dir="2700000" algn="tl">
                    <a:srgbClr val="000000">
                      <a:alpha val="43137"/>
                    </a:srgbClr>
                  </a:outerShdw>
                </a:effectLst>
              </a:rPr>
              <a:t> засади </a:t>
            </a:r>
            <a:r>
              <a:rPr lang="ru-RU" sz="3200" b="1" dirty="0" err="1" smtClean="0">
                <a:effectLst>
                  <a:outerShdw blurRad="38100" dist="38100" dir="2700000" algn="tl">
                    <a:srgbClr val="000000">
                      <a:alpha val="43137"/>
                    </a:srgbClr>
                  </a:outerShdw>
                </a:effectLst>
              </a:rPr>
              <a:t>цивільного</a:t>
            </a:r>
            <a:r>
              <a:rPr lang="ru-RU" sz="3200" b="1" dirty="0" smtClean="0">
                <a:effectLst>
                  <a:outerShdw blurRad="38100" dist="38100" dir="2700000" algn="tl">
                    <a:srgbClr val="000000">
                      <a:alpha val="43137"/>
                    </a:srgbClr>
                  </a:outerShdw>
                </a:effectLst>
              </a:rPr>
              <a:t> </a:t>
            </a:r>
            <a:r>
              <a:rPr lang="ru-RU" sz="3200" b="1" dirty="0" err="1" smtClean="0">
                <a:effectLst>
                  <a:outerShdw blurRad="38100" dist="38100" dir="2700000" algn="tl">
                    <a:srgbClr val="000000">
                      <a:alpha val="43137"/>
                    </a:srgbClr>
                  </a:outerShdw>
                </a:effectLst>
              </a:rPr>
              <a:t>судочинства</a:t>
            </a:r>
            <a:endParaRPr lang="ru-RU" sz="3200"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p:txBody>
          <a:bodyPr>
            <a:normAutofit/>
          </a:bodyPr>
          <a:lstStyle/>
          <a:p>
            <a:pPr algn="just">
              <a:buNone/>
            </a:pPr>
            <a:r>
              <a:rPr lang="ru-RU" sz="2400" dirty="0" smtClean="0"/>
              <a:t> 3. </a:t>
            </a:r>
            <a:r>
              <a:rPr lang="ru-RU" sz="2400" dirty="0" err="1" smtClean="0"/>
              <a:t>Основними</a:t>
            </a:r>
            <a:r>
              <a:rPr lang="ru-RU" sz="2400" dirty="0" smtClean="0"/>
              <a:t> засадами (принципами) </a:t>
            </a:r>
            <a:r>
              <a:rPr lang="ru-RU" sz="2400" dirty="0" err="1" smtClean="0"/>
              <a:t>цивільного</a:t>
            </a:r>
            <a:r>
              <a:rPr lang="ru-RU" sz="2400" dirty="0" smtClean="0"/>
              <a:t> </a:t>
            </a:r>
            <a:r>
              <a:rPr lang="ru-RU" sz="2400" dirty="0" err="1" smtClean="0"/>
              <a:t>судочинства</a:t>
            </a:r>
            <a:r>
              <a:rPr lang="ru-RU" sz="2400" dirty="0" smtClean="0"/>
              <a:t> є:     </a:t>
            </a:r>
          </a:p>
          <a:p>
            <a:pPr marL="514350" indent="-514350" algn="just">
              <a:buAutoNum type="arabicParenR"/>
            </a:pPr>
            <a:r>
              <a:rPr lang="ru-RU" sz="2400" dirty="0" smtClean="0"/>
              <a:t>верховенство права;…</a:t>
            </a:r>
          </a:p>
          <a:p>
            <a:pPr marL="514350" indent="-514350" algn="just">
              <a:buNone/>
            </a:pPr>
            <a:r>
              <a:rPr lang="ru-RU" sz="2400" dirty="0" smtClean="0"/>
              <a:t>9) </a:t>
            </a:r>
            <a:r>
              <a:rPr lang="ru-RU" sz="2400" dirty="0" err="1" smtClean="0"/>
              <a:t>забезпечення</a:t>
            </a:r>
            <a:r>
              <a:rPr lang="ru-RU" sz="2400" dirty="0" smtClean="0"/>
              <a:t> права на </a:t>
            </a:r>
            <a:r>
              <a:rPr lang="ru-RU" sz="2400" dirty="0" err="1" smtClean="0"/>
              <a:t>касаційне</a:t>
            </a:r>
            <a:r>
              <a:rPr lang="ru-RU" sz="2400" dirty="0" smtClean="0"/>
              <a:t> </a:t>
            </a:r>
            <a:r>
              <a:rPr lang="ru-RU" sz="2400" dirty="0" err="1" smtClean="0"/>
              <a:t>оскарження</a:t>
            </a:r>
            <a:r>
              <a:rPr lang="ru-RU" sz="2400" dirty="0" smtClean="0"/>
              <a:t> судового </a:t>
            </a:r>
            <a:r>
              <a:rPr lang="ru-RU" sz="2400" dirty="0" err="1" smtClean="0"/>
              <a:t>рішення</a:t>
            </a:r>
            <a:r>
              <a:rPr lang="ru-RU" sz="2400" dirty="0" smtClean="0"/>
              <a:t> у </a:t>
            </a:r>
            <a:r>
              <a:rPr lang="ru-RU" sz="2400" dirty="0" err="1" smtClean="0"/>
              <a:t>випадках</a:t>
            </a:r>
            <a:r>
              <a:rPr lang="ru-RU" sz="2400" dirty="0" smtClean="0"/>
              <a:t>, </a:t>
            </a:r>
            <a:r>
              <a:rPr lang="ru-RU" sz="2400" dirty="0" err="1" smtClean="0"/>
              <a:t>встановлених</a:t>
            </a:r>
            <a:r>
              <a:rPr lang="ru-RU" sz="2400" dirty="0" smtClean="0"/>
              <a:t> законом;…    </a:t>
            </a:r>
          </a:p>
          <a:p>
            <a:pPr marL="514350" indent="-514350" algn="just">
              <a:buNone/>
            </a:pPr>
            <a:r>
              <a:rPr lang="uk-UA" sz="2400" dirty="0" smtClean="0"/>
              <a:t>11) </a:t>
            </a:r>
            <a:r>
              <a:rPr lang="ru-RU" sz="2400" dirty="0" err="1" smtClean="0"/>
              <a:t>неприпустимість</a:t>
            </a:r>
            <a:r>
              <a:rPr lang="ru-RU" sz="2400" dirty="0" smtClean="0"/>
              <a:t> </a:t>
            </a:r>
            <a:r>
              <a:rPr lang="ru-RU" sz="2400" dirty="0" err="1" smtClean="0"/>
              <a:t>зловживання</a:t>
            </a:r>
            <a:r>
              <a:rPr lang="ru-RU" sz="2400" dirty="0" smtClean="0"/>
              <a:t> </a:t>
            </a:r>
            <a:r>
              <a:rPr lang="ru-RU" sz="2400" dirty="0" err="1" smtClean="0"/>
              <a:t>процесуальними</a:t>
            </a:r>
            <a:r>
              <a:rPr lang="ru-RU" sz="2400" dirty="0" smtClean="0"/>
              <a:t> правами;</a:t>
            </a:r>
          </a:p>
          <a:p>
            <a:pPr marL="514350" indent="-514350" algn="just">
              <a:buNone/>
            </a:pPr>
            <a:r>
              <a:rPr lang="uk-UA" sz="2400" dirty="0" smtClean="0"/>
              <a:t>12) </a:t>
            </a:r>
            <a:r>
              <a:rPr lang="ru-RU" sz="2400" dirty="0" err="1" smtClean="0"/>
              <a:t>відшкодування</a:t>
            </a:r>
            <a:r>
              <a:rPr lang="ru-RU" sz="2400" dirty="0" smtClean="0"/>
              <a:t> </a:t>
            </a:r>
            <a:r>
              <a:rPr lang="ru-RU" sz="2400" dirty="0" err="1" smtClean="0"/>
              <a:t>судових</a:t>
            </a:r>
            <a:r>
              <a:rPr lang="ru-RU" sz="2400" dirty="0" smtClean="0"/>
              <a:t> </a:t>
            </a:r>
            <a:r>
              <a:rPr lang="ru-RU" sz="2400" dirty="0" err="1" smtClean="0"/>
              <a:t>витрат</a:t>
            </a:r>
            <a:r>
              <a:rPr lang="ru-RU" sz="2400" dirty="0" smtClean="0"/>
              <a:t> </a:t>
            </a:r>
            <a:r>
              <a:rPr lang="ru-RU" sz="2400" dirty="0" err="1" smtClean="0"/>
              <a:t>сторони</a:t>
            </a:r>
            <a:r>
              <a:rPr lang="ru-RU" sz="2400" dirty="0" smtClean="0"/>
              <a:t>, на </a:t>
            </a:r>
            <a:r>
              <a:rPr lang="ru-RU" sz="2400" dirty="0" err="1" smtClean="0"/>
              <a:t>користь</a:t>
            </a:r>
            <a:r>
              <a:rPr lang="ru-RU" sz="2400" dirty="0" smtClean="0"/>
              <a:t> </a:t>
            </a:r>
            <a:r>
              <a:rPr lang="ru-RU" sz="2400" dirty="0" err="1" smtClean="0"/>
              <a:t>якої</a:t>
            </a:r>
            <a:r>
              <a:rPr lang="ru-RU" sz="2400" dirty="0" smtClean="0"/>
              <a:t> </a:t>
            </a:r>
            <a:r>
              <a:rPr lang="ru-RU" sz="2400" dirty="0" err="1" smtClean="0"/>
              <a:t>ухвалене</a:t>
            </a:r>
            <a:r>
              <a:rPr lang="ru-RU" sz="2400" dirty="0" smtClean="0"/>
              <a:t> </a:t>
            </a:r>
            <a:r>
              <a:rPr lang="ru-RU" sz="2400" dirty="0" err="1" smtClean="0"/>
              <a:t>судове</a:t>
            </a:r>
            <a:r>
              <a:rPr lang="ru-RU" sz="2400" dirty="0" smtClean="0"/>
              <a:t> </a:t>
            </a:r>
            <a:r>
              <a:rPr lang="ru-RU" sz="2400" dirty="0" err="1" smtClean="0"/>
              <a:t>рішення</a:t>
            </a:r>
            <a:r>
              <a:rPr lang="ru-RU" sz="2400" dirty="0" smtClean="0"/>
              <a:t>.</a:t>
            </a:r>
            <a:endParaRPr lang="ru-RU" sz="2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err="1" smtClean="0"/>
              <a:t>Стаття</a:t>
            </a:r>
            <a:r>
              <a:rPr lang="ru-RU" sz="3200" b="1" dirty="0" smtClean="0"/>
              <a:t> 208. </a:t>
            </a:r>
            <a:r>
              <a:rPr lang="ru-RU" sz="3200" b="1" dirty="0" err="1" smtClean="0"/>
              <a:t>Виконання</a:t>
            </a:r>
            <a:r>
              <a:rPr lang="ru-RU" sz="3200" b="1" dirty="0" smtClean="0"/>
              <a:t> </a:t>
            </a:r>
            <a:r>
              <a:rPr lang="ru-RU" sz="3200" b="1" dirty="0" err="1" smtClean="0"/>
              <a:t>мирової</a:t>
            </a:r>
            <a:r>
              <a:rPr lang="ru-RU" sz="3200" b="1" dirty="0" smtClean="0"/>
              <a:t> угоди</a:t>
            </a:r>
            <a:endParaRPr lang="ru-RU" sz="3200" b="1" dirty="0"/>
          </a:p>
        </p:txBody>
      </p:sp>
      <p:sp>
        <p:nvSpPr>
          <p:cNvPr id="3" name="Содержимое 2"/>
          <p:cNvSpPr>
            <a:spLocks noGrp="1"/>
          </p:cNvSpPr>
          <p:nvPr>
            <p:ph idx="1"/>
          </p:nvPr>
        </p:nvSpPr>
        <p:spPr/>
        <p:txBody>
          <a:bodyPr>
            <a:normAutofit fontScale="77500" lnSpcReduction="20000"/>
          </a:bodyPr>
          <a:lstStyle/>
          <a:p>
            <a:pPr algn="just">
              <a:buNone/>
            </a:pPr>
            <a:r>
              <a:rPr lang="ru-RU" dirty="0" smtClean="0"/>
              <a:t>1. </a:t>
            </a:r>
            <a:r>
              <a:rPr lang="ru-RU" dirty="0" err="1" smtClean="0"/>
              <a:t>Виконання</a:t>
            </a:r>
            <a:r>
              <a:rPr lang="ru-RU" dirty="0" smtClean="0"/>
              <a:t> </a:t>
            </a:r>
            <a:r>
              <a:rPr lang="ru-RU" dirty="0" err="1" smtClean="0"/>
              <a:t>мирової</a:t>
            </a:r>
            <a:r>
              <a:rPr lang="ru-RU" dirty="0" smtClean="0"/>
              <a:t> угоди </a:t>
            </a:r>
            <a:r>
              <a:rPr lang="ru-RU" dirty="0" err="1" smtClean="0"/>
              <a:t>здійснюється</a:t>
            </a:r>
            <a:r>
              <a:rPr lang="ru-RU" dirty="0" smtClean="0"/>
              <a:t> особами, </a:t>
            </a:r>
            <a:r>
              <a:rPr lang="ru-RU" dirty="0" err="1" smtClean="0"/>
              <a:t>які</a:t>
            </a:r>
            <a:r>
              <a:rPr lang="ru-RU" dirty="0" smtClean="0"/>
              <a:t> </a:t>
            </a:r>
            <a:r>
              <a:rPr lang="ru-RU" dirty="0" err="1" smtClean="0"/>
              <a:t>її</a:t>
            </a:r>
            <a:r>
              <a:rPr lang="ru-RU" dirty="0" smtClean="0"/>
              <a:t> </a:t>
            </a:r>
            <a:r>
              <a:rPr lang="ru-RU" dirty="0" err="1" smtClean="0"/>
              <a:t>уклали</a:t>
            </a:r>
            <a:r>
              <a:rPr lang="ru-RU" dirty="0" smtClean="0"/>
              <a:t>, в порядку </a:t>
            </a:r>
            <a:r>
              <a:rPr lang="ru-RU" dirty="0" err="1" smtClean="0"/>
              <a:t>і</a:t>
            </a:r>
            <a:r>
              <a:rPr lang="ru-RU" dirty="0" smtClean="0"/>
              <a:t> в строки, </a:t>
            </a:r>
            <a:r>
              <a:rPr lang="ru-RU" dirty="0" err="1" smtClean="0"/>
              <a:t>передбачені</a:t>
            </a:r>
            <a:r>
              <a:rPr lang="ru-RU" dirty="0" smtClean="0"/>
              <a:t> </a:t>
            </a:r>
            <a:r>
              <a:rPr lang="ru-RU" dirty="0" err="1" smtClean="0"/>
              <a:t>цією</a:t>
            </a:r>
            <a:r>
              <a:rPr lang="ru-RU" dirty="0" smtClean="0"/>
              <a:t> угодою.</a:t>
            </a:r>
          </a:p>
          <a:p>
            <a:pPr algn="just">
              <a:buNone/>
            </a:pPr>
            <a:r>
              <a:rPr lang="ru-RU" dirty="0" smtClean="0"/>
              <a:t>2. Ухвала про </a:t>
            </a:r>
            <a:r>
              <a:rPr lang="ru-RU" dirty="0" err="1" smtClean="0"/>
              <a:t>затвердження</a:t>
            </a:r>
            <a:r>
              <a:rPr lang="ru-RU" dirty="0" smtClean="0"/>
              <a:t> </a:t>
            </a:r>
            <a:r>
              <a:rPr lang="ru-RU" dirty="0" err="1" smtClean="0"/>
              <a:t>мирової</a:t>
            </a:r>
            <a:r>
              <a:rPr lang="ru-RU" dirty="0" smtClean="0"/>
              <a:t> угоди </a:t>
            </a:r>
            <a:r>
              <a:rPr lang="ru-RU" dirty="0" err="1" smtClean="0"/>
              <a:t>є</a:t>
            </a:r>
            <a:r>
              <a:rPr lang="ru-RU" dirty="0" smtClean="0"/>
              <a:t> </a:t>
            </a:r>
            <a:r>
              <a:rPr lang="ru-RU" dirty="0" err="1" smtClean="0"/>
              <a:t>виконавчим</a:t>
            </a:r>
            <a:r>
              <a:rPr lang="ru-RU" dirty="0" smtClean="0"/>
              <a:t> документом та </a:t>
            </a:r>
            <a:r>
              <a:rPr lang="ru-RU" dirty="0" err="1" smtClean="0"/>
              <a:t>має</a:t>
            </a:r>
            <a:r>
              <a:rPr lang="ru-RU" dirty="0" smtClean="0"/>
              <a:t> </a:t>
            </a:r>
            <a:r>
              <a:rPr lang="ru-RU" dirty="0" err="1" smtClean="0"/>
              <a:t>відповідати</a:t>
            </a:r>
            <a:r>
              <a:rPr lang="ru-RU" dirty="0" smtClean="0"/>
              <a:t> </a:t>
            </a:r>
            <a:r>
              <a:rPr lang="ru-RU" dirty="0" err="1" smtClean="0"/>
              <a:t>вимогам</a:t>
            </a:r>
            <a:r>
              <a:rPr lang="ru-RU" dirty="0" smtClean="0"/>
              <a:t> до </a:t>
            </a:r>
            <a:r>
              <a:rPr lang="ru-RU" dirty="0" err="1" smtClean="0"/>
              <a:t>виконавчого</a:t>
            </a:r>
            <a:r>
              <a:rPr lang="ru-RU" dirty="0" smtClean="0"/>
              <a:t> документа, </a:t>
            </a:r>
            <a:r>
              <a:rPr lang="ru-RU" dirty="0" err="1" smtClean="0"/>
              <a:t>встановленим</a:t>
            </a:r>
            <a:r>
              <a:rPr lang="ru-RU" dirty="0" smtClean="0"/>
              <a:t> </a:t>
            </a:r>
            <a:r>
              <a:rPr lang="ru-RU" u="sng" dirty="0" smtClean="0">
                <a:hlinkClick r:id="rId2"/>
              </a:rPr>
              <a:t>Законом </a:t>
            </a:r>
            <a:r>
              <a:rPr lang="ru-RU" u="sng" dirty="0" err="1" smtClean="0">
                <a:hlinkClick r:id="rId2"/>
              </a:rPr>
              <a:t>України</a:t>
            </a:r>
            <a:r>
              <a:rPr lang="ru-RU" dirty="0" smtClean="0"/>
              <a:t> "Про </a:t>
            </a:r>
            <a:r>
              <a:rPr lang="ru-RU" dirty="0" err="1" smtClean="0"/>
              <a:t>виконавче</a:t>
            </a:r>
            <a:r>
              <a:rPr lang="ru-RU" dirty="0" smtClean="0"/>
              <a:t> </a:t>
            </a:r>
            <a:r>
              <a:rPr lang="ru-RU" dirty="0" err="1" smtClean="0"/>
              <a:t>провадження</a:t>
            </a:r>
            <a:r>
              <a:rPr lang="ru-RU" dirty="0" smtClean="0"/>
              <a:t>".</a:t>
            </a:r>
          </a:p>
          <a:p>
            <a:pPr algn="just">
              <a:buNone/>
            </a:pPr>
            <a:r>
              <a:rPr lang="ru-RU" dirty="0" smtClean="0"/>
              <a:t>3. У </a:t>
            </a:r>
            <a:r>
              <a:rPr lang="ru-RU" dirty="0" err="1" smtClean="0"/>
              <a:t>разі</a:t>
            </a:r>
            <a:r>
              <a:rPr lang="ru-RU" dirty="0" smtClean="0"/>
              <a:t> </a:t>
            </a:r>
            <a:r>
              <a:rPr lang="ru-RU" dirty="0" err="1" smtClean="0"/>
              <a:t>невиконання</a:t>
            </a:r>
            <a:r>
              <a:rPr lang="ru-RU" dirty="0" smtClean="0"/>
              <a:t> </a:t>
            </a:r>
            <a:r>
              <a:rPr lang="ru-RU" dirty="0" err="1" smtClean="0"/>
              <a:t>затвердженої</a:t>
            </a:r>
            <a:r>
              <a:rPr lang="ru-RU" dirty="0" smtClean="0"/>
              <a:t> судом </a:t>
            </a:r>
            <a:r>
              <a:rPr lang="ru-RU" dirty="0" err="1" smtClean="0"/>
              <a:t>мирової</a:t>
            </a:r>
            <a:r>
              <a:rPr lang="ru-RU" dirty="0" smtClean="0"/>
              <a:t> угоди </a:t>
            </a:r>
            <a:r>
              <a:rPr lang="ru-RU" dirty="0" err="1" smtClean="0"/>
              <a:t>ухвала</a:t>
            </a:r>
            <a:r>
              <a:rPr lang="ru-RU" dirty="0" smtClean="0"/>
              <a:t> суду про </a:t>
            </a:r>
            <a:r>
              <a:rPr lang="ru-RU" dirty="0" err="1" smtClean="0"/>
              <a:t>затвердження</a:t>
            </a:r>
            <a:r>
              <a:rPr lang="ru-RU" dirty="0" smtClean="0"/>
              <a:t> </a:t>
            </a:r>
            <a:r>
              <a:rPr lang="ru-RU" dirty="0" err="1" smtClean="0"/>
              <a:t>мирової</a:t>
            </a:r>
            <a:r>
              <a:rPr lang="ru-RU" dirty="0" smtClean="0"/>
              <a:t> угоди </a:t>
            </a:r>
            <a:r>
              <a:rPr lang="ru-RU" dirty="0" err="1" smtClean="0"/>
              <a:t>може</a:t>
            </a:r>
            <a:r>
              <a:rPr lang="ru-RU" dirty="0" smtClean="0"/>
              <a:t> бути подана для </a:t>
            </a:r>
            <a:r>
              <a:rPr lang="ru-RU" dirty="0" err="1" smtClean="0"/>
              <a:t>її</a:t>
            </a:r>
            <a:r>
              <a:rPr lang="ru-RU" dirty="0" smtClean="0"/>
              <a:t> </a:t>
            </a:r>
            <a:r>
              <a:rPr lang="ru-RU" dirty="0" err="1" smtClean="0"/>
              <a:t>примусового</a:t>
            </a:r>
            <a:r>
              <a:rPr lang="ru-RU" dirty="0" smtClean="0"/>
              <a:t> </a:t>
            </a:r>
            <a:r>
              <a:rPr lang="ru-RU" dirty="0" err="1" smtClean="0"/>
              <a:t>виконання</a:t>
            </a:r>
            <a:r>
              <a:rPr lang="ru-RU" dirty="0" smtClean="0"/>
              <a:t> в порядку, </a:t>
            </a:r>
            <a:r>
              <a:rPr lang="ru-RU" dirty="0" err="1" smtClean="0"/>
              <a:t>передбаченому</a:t>
            </a:r>
            <a:r>
              <a:rPr lang="ru-RU" dirty="0" smtClean="0"/>
              <a:t> </a:t>
            </a:r>
            <a:r>
              <a:rPr lang="ru-RU" dirty="0" err="1" smtClean="0"/>
              <a:t>законодавством</a:t>
            </a:r>
            <a:r>
              <a:rPr lang="ru-RU" dirty="0" smtClean="0"/>
              <a:t> для </a:t>
            </a:r>
            <a:r>
              <a:rPr lang="ru-RU" dirty="0" err="1" smtClean="0"/>
              <a:t>виконання</a:t>
            </a:r>
            <a:r>
              <a:rPr lang="ru-RU" dirty="0" smtClean="0"/>
              <a:t> </a:t>
            </a:r>
            <a:r>
              <a:rPr lang="ru-RU" dirty="0" err="1" smtClean="0"/>
              <a:t>судових</a:t>
            </a:r>
            <a:r>
              <a:rPr lang="ru-RU" dirty="0" smtClean="0"/>
              <a:t> </a:t>
            </a:r>
            <a:r>
              <a:rPr lang="ru-RU" dirty="0" err="1" smtClean="0"/>
              <a:t>рішень</a:t>
            </a:r>
            <a:r>
              <a:rPr lang="ru-RU" dirty="0" smtClean="0"/>
              <a:t>.</a:t>
            </a:r>
          </a:p>
          <a:p>
            <a:pPr>
              <a:buNone/>
            </a:pPr>
            <a:endParaRPr lang="ru-RU"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200" b="1" dirty="0" err="1" smtClean="0"/>
              <a:t>Стаття</a:t>
            </a:r>
            <a:r>
              <a:rPr lang="ru-RU" sz="3200" b="1" dirty="0" smtClean="0"/>
              <a:t> 274. </a:t>
            </a:r>
            <a:r>
              <a:rPr lang="ru-RU" sz="3200" b="1" dirty="0" err="1" smtClean="0"/>
              <a:t>Справи</a:t>
            </a:r>
            <a:r>
              <a:rPr lang="ru-RU" sz="3200" b="1" dirty="0" smtClean="0"/>
              <a:t>, </a:t>
            </a:r>
            <a:r>
              <a:rPr lang="ru-RU" sz="3200" b="1" dirty="0" err="1" smtClean="0"/>
              <a:t>що</a:t>
            </a:r>
            <a:r>
              <a:rPr lang="ru-RU" sz="3200" b="1" dirty="0" smtClean="0"/>
              <a:t> </a:t>
            </a:r>
            <a:r>
              <a:rPr lang="ru-RU" sz="3200" b="1" dirty="0" err="1" smtClean="0"/>
              <a:t>розглядаються</a:t>
            </a:r>
            <a:r>
              <a:rPr lang="ru-RU" sz="3200" b="1" dirty="0" smtClean="0"/>
              <a:t> в порядку </a:t>
            </a:r>
            <a:r>
              <a:rPr lang="ru-RU" sz="3200" b="1" dirty="0" err="1" smtClean="0"/>
              <a:t>спрощеного</a:t>
            </a:r>
            <a:r>
              <a:rPr lang="ru-RU" sz="3200" b="1" dirty="0" smtClean="0"/>
              <a:t> </a:t>
            </a:r>
            <a:r>
              <a:rPr lang="ru-RU" sz="3200" b="1" dirty="0" err="1" smtClean="0"/>
              <a:t>позовного</a:t>
            </a:r>
            <a:r>
              <a:rPr lang="ru-RU" sz="3200" b="1" dirty="0" smtClean="0"/>
              <a:t> </a:t>
            </a:r>
            <a:r>
              <a:rPr lang="ru-RU" sz="3200" b="1" dirty="0" err="1" smtClean="0"/>
              <a:t>провадження</a:t>
            </a:r>
            <a:endParaRPr lang="ru-RU" sz="3200" b="1" dirty="0"/>
          </a:p>
        </p:txBody>
      </p:sp>
      <p:sp>
        <p:nvSpPr>
          <p:cNvPr id="3" name="Содержимое 2"/>
          <p:cNvSpPr>
            <a:spLocks noGrp="1"/>
          </p:cNvSpPr>
          <p:nvPr>
            <p:ph idx="1"/>
          </p:nvPr>
        </p:nvSpPr>
        <p:spPr/>
        <p:txBody>
          <a:bodyPr/>
          <a:lstStyle/>
          <a:p>
            <a:pPr>
              <a:buNone/>
            </a:pPr>
            <a:endParaRPr lang="ru-RU" sz="2400" dirty="0" smtClean="0"/>
          </a:p>
          <a:p>
            <a:pPr>
              <a:buNone/>
            </a:pPr>
            <a:r>
              <a:rPr lang="ru-RU" sz="2400" dirty="0" smtClean="0"/>
              <a:t>1. У порядку </a:t>
            </a:r>
            <a:r>
              <a:rPr lang="ru-RU" sz="2400" dirty="0" err="1" smtClean="0"/>
              <a:t>спрощеного</a:t>
            </a:r>
            <a:r>
              <a:rPr lang="ru-RU" sz="2400" dirty="0" smtClean="0"/>
              <a:t> </a:t>
            </a:r>
            <a:r>
              <a:rPr lang="ru-RU" sz="2400" dirty="0" err="1" smtClean="0"/>
              <a:t>позовного</a:t>
            </a:r>
            <a:r>
              <a:rPr lang="ru-RU" sz="2400" dirty="0" smtClean="0"/>
              <a:t> </a:t>
            </a:r>
            <a:r>
              <a:rPr lang="ru-RU" sz="2400" dirty="0" err="1" smtClean="0"/>
              <a:t>провадження</a:t>
            </a:r>
            <a:r>
              <a:rPr lang="ru-RU" sz="2400" dirty="0" smtClean="0"/>
              <a:t> </a:t>
            </a:r>
            <a:r>
              <a:rPr lang="ru-RU" sz="2400" dirty="0" err="1" smtClean="0"/>
              <a:t>розглядаються</a:t>
            </a:r>
            <a:r>
              <a:rPr lang="ru-RU" sz="2400" dirty="0" smtClean="0"/>
              <a:t> </a:t>
            </a:r>
            <a:r>
              <a:rPr lang="ru-RU" sz="2400" dirty="0" err="1" smtClean="0"/>
              <a:t>справи</a:t>
            </a:r>
            <a:r>
              <a:rPr lang="ru-RU" sz="2400" dirty="0" smtClean="0"/>
              <a:t>:</a:t>
            </a:r>
          </a:p>
          <a:p>
            <a:pPr>
              <a:buNone/>
            </a:pPr>
            <a:r>
              <a:rPr lang="ru-RU" sz="2400" dirty="0" smtClean="0"/>
              <a:t>1) </a:t>
            </a:r>
            <a:r>
              <a:rPr lang="ru-RU" sz="2400" dirty="0" err="1" smtClean="0"/>
              <a:t>малозначні</a:t>
            </a:r>
            <a:r>
              <a:rPr lang="ru-RU" sz="2400" dirty="0" smtClean="0"/>
              <a:t> </a:t>
            </a:r>
            <a:r>
              <a:rPr lang="ru-RU" sz="2400" dirty="0" err="1" smtClean="0"/>
              <a:t>справи</a:t>
            </a:r>
            <a:r>
              <a:rPr lang="ru-RU" sz="2400" dirty="0" smtClean="0"/>
              <a:t>;</a:t>
            </a:r>
          </a:p>
          <a:p>
            <a:pPr>
              <a:buNone/>
            </a:pPr>
            <a:r>
              <a:rPr lang="ru-RU" sz="2400" dirty="0" smtClean="0"/>
              <a:t>2) </a:t>
            </a:r>
            <a:r>
              <a:rPr lang="ru-RU" sz="2400" dirty="0" err="1" smtClean="0"/>
              <a:t>що</a:t>
            </a:r>
            <a:r>
              <a:rPr lang="ru-RU" sz="2400" dirty="0" smtClean="0"/>
              <a:t> </a:t>
            </a:r>
            <a:r>
              <a:rPr lang="ru-RU" sz="2400" dirty="0" err="1" smtClean="0"/>
              <a:t>виникають</a:t>
            </a:r>
            <a:r>
              <a:rPr lang="ru-RU" sz="2400" dirty="0" smtClean="0"/>
              <a:t> </a:t>
            </a:r>
            <a:r>
              <a:rPr lang="ru-RU" sz="2400" dirty="0" err="1" smtClean="0"/>
              <a:t>з</a:t>
            </a:r>
            <a:r>
              <a:rPr lang="ru-RU" sz="2400" dirty="0" smtClean="0"/>
              <a:t> </a:t>
            </a:r>
            <a:r>
              <a:rPr lang="ru-RU" sz="2400" dirty="0" err="1" smtClean="0"/>
              <a:t>трудових</a:t>
            </a:r>
            <a:r>
              <a:rPr lang="ru-RU" sz="2400" dirty="0" smtClean="0"/>
              <a:t> </a:t>
            </a:r>
            <a:r>
              <a:rPr lang="ru-RU" sz="2400" dirty="0" err="1" smtClean="0"/>
              <a:t>відносин</a:t>
            </a:r>
            <a:r>
              <a:rPr lang="ru-RU" sz="2400" dirty="0" smtClean="0"/>
              <a:t>.</a:t>
            </a:r>
          </a:p>
          <a:p>
            <a:pPr>
              <a:buNone/>
            </a:pPr>
            <a:endParaRPr lang="ru-RU"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582726"/>
          </a:xfrm>
        </p:spPr>
        <p:txBody>
          <a:bodyPr>
            <a:noAutofit/>
          </a:bodyPr>
          <a:lstStyle/>
          <a:p>
            <a:r>
              <a:rPr lang="ru-RU" sz="3200" b="1" dirty="0" err="1" smtClean="0"/>
              <a:t>Частина</a:t>
            </a:r>
            <a:r>
              <a:rPr lang="ru-RU" sz="3200" b="1" dirty="0" smtClean="0"/>
              <a:t> 4 </a:t>
            </a:r>
            <a:r>
              <a:rPr lang="ru-RU" sz="3200" b="1" dirty="0" err="1" smtClean="0"/>
              <a:t>Статті</a:t>
            </a:r>
            <a:r>
              <a:rPr lang="ru-RU" sz="3200" b="1" dirty="0" smtClean="0"/>
              <a:t> 274 - В порядку </a:t>
            </a:r>
            <a:r>
              <a:rPr lang="ru-RU" sz="3200" b="1" dirty="0" err="1" smtClean="0"/>
              <a:t>спрощеного</a:t>
            </a:r>
            <a:r>
              <a:rPr lang="ru-RU" sz="3200" b="1" dirty="0" smtClean="0"/>
              <a:t> </a:t>
            </a:r>
            <a:r>
              <a:rPr lang="ru-RU" sz="3200" b="1" dirty="0" err="1" smtClean="0"/>
              <a:t>позовного</a:t>
            </a:r>
            <a:r>
              <a:rPr lang="ru-RU" sz="3200" b="1" dirty="0" smtClean="0"/>
              <a:t> </a:t>
            </a:r>
            <a:r>
              <a:rPr lang="ru-RU" sz="3200" b="1" dirty="0" err="1" smtClean="0"/>
              <a:t>провадження</a:t>
            </a:r>
            <a:r>
              <a:rPr lang="ru-RU" sz="3200" b="1" dirty="0" smtClean="0"/>
              <a:t> не </a:t>
            </a:r>
            <a:r>
              <a:rPr lang="ru-RU" sz="3200" b="1" dirty="0" err="1" smtClean="0"/>
              <a:t>можуть</a:t>
            </a:r>
            <a:r>
              <a:rPr lang="ru-RU" sz="3200" b="1" dirty="0" smtClean="0"/>
              <a:t> бути </a:t>
            </a:r>
            <a:r>
              <a:rPr lang="ru-RU" sz="3200" b="1" dirty="0" err="1" smtClean="0"/>
              <a:t>розглянуті</a:t>
            </a:r>
            <a:r>
              <a:rPr lang="ru-RU" sz="3200" b="1" dirty="0" smtClean="0"/>
              <a:t> </a:t>
            </a:r>
            <a:r>
              <a:rPr lang="ru-RU" sz="3200" b="1" dirty="0" err="1" smtClean="0"/>
              <a:t>справи</a:t>
            </a:r>
            <a:r>
              <a:rPr lang="ru-RU" sz="3200" b="1" dirty="0" smtClean="0"/>
              <a:t> у спорах:</a:t>
            </a:r>
            <a:endParaRPr lang="ru-RU" sz="3200" b="1" dirty="0"/>
          </a:p>
        </p:txBody>
      </p:sp>
      <p:sp>
        <p:nvSpPr>
          <p:cNvPr id="3" name="Содержимое 2"/>
          <p:cNvSpPr>
            <a:spLocks noGrp="1"/>
          </p:cNvSpPr>
          <p:nvPr>
            <p:ph idx="1"/>
          </p:nvPr>
        </p:nvSpPr>
        <p:spPr>
          <a:xfrm>
            <a:off x="457200" y="2428868"/>
            <a:ext cx="8229600" cy="3697295"/>
          </a:xfrm>
        </p:spPr>
        <p:txBody>
          <a:bodyPr>
            <a:normAutofit fontScale="77500" lnSpcReduction="20000"/>
          </a:bodyPr>
          <a:lstStyle/>
          <a:p>
            <a:pPr>
              <a:buNone/>
            </a:pPr>
            <a:r>
              <a:rPr lang="ru-RU" dirty="0" smtClean="0"/>
              <a:t>1) </a:t>
            </a:r>
            <a:r>
              <a:rPr lang="ru-RU" dirty="0" err="1" smtClean="0"/>
              <a:t>що</a:t>
            </a:r>
            <a:r>
              <a:rPr lang="ru-RU" dirty="0" smtClean="0"/>
              <a:t> </a:t>
            </a:r>
            <a:r>
              <a:rPr lang="ru-RU" dirty="0" err="1" smtClean="0"/>
              <a:t>виникають</a:t>
            </a:r>
            <a:r>
              <a:rPr lang="ru-RU" dirty="0" smtClean="0"/>
              <a:t> </a:t>
            </a:r>
            <a:r>
              <a:rPr lang="ru-RU" dirty="0" err="1" smtClean="0"/>
              <a:t>з</a:t>
            </a:r>
            <a:r>
              <a:rPr lang="ru-RU" dirty="0" smtClean="0"/>
              <a:t> </a:t>
            </a:r>
            <a:r>
              <a:rPr lang="ru-RU" dirty="0" err="1" smtClean="0"/>
              <a:t>сімейних</a:t>
            </a:r>
            <a:r>
              <a:rPr lang="ru-RU" dirty="0" smtClean="0"/>
              <a:t> </a:t>
            </a:r>
            <a:r>
              <a:rPr lang="ru-RU" dirty="0" err="1" smtClean="0"/>
              <a:t>відносин</a:t>
            </a:r>
            <a:r>
              <a:rPr lang="ru-RU" dirty="0" smtClean="0"/>
              <a:t>, </a:t>
            </a:r>
            <a:r>
              <a:rPr lang="ru-RU" dirty="0" err="1" smtClean="0"/>
              <a:t>крім</a:t>
            </a:r>
            <a:r>
              <a:rPr lang="ru-RU" dirty="0" smtClean="0"/>
              <a:t> </a:t>
            </a:r>
            <a:r>
              <a:rPr lang="ru-RU" dirty="0" err="1" smtClean="0"/>
              <a:t>спорів</a:t>
            </a:r>
            <a:r>
              <a:rPr lang="ru-RU" dirty="0" smtClean="0"/>
              <a:t> про </a:t>
            </a:r>
            <a:r>
              <a:rPr lang="ru-RU" dirty="0" err="1" smtClean="0"/>
              <a:t>стягнення</a:t>
            </a:r>
            <a:r>
              <a:rPr lang="ru-RU" dirty="0" smtClean="0"/>
              <a:t> </a:t>
            </a:r>
            <a:r>
              <a:rPr lang="ru-RU" dirty="0" err="1" smtClean="0"/>
              <a:t>аліментів</a:t>
            </a:r>
            <a:r>
              <a:rPr lang="ru-RU" dirty="0" smtClean="0"/>
              <a:t> та </a:t>
            </a:r>
            <a:r>
              <a:rPr lang="ru-RU" dirty="0" err="1" smtClean="0"/>
              <a:t>поділ</a:t>
            </a:r>
            <a:r>
              <a:rPr lang="ru-RU" dirty="0" smtClean="0"/>
              <a:t> майна </a:t>
            </a:r>
            <a:r>
              <a:rPr lang="ru-RU" dirty="0" err="1" smtClean="0"/>
              <a:t>подружжя</a:t>
            </a:r>
            <a:r>
              <a:rPr lang="ru-RU" dirty="0" smtClean="0"/>
              <a:t>;</a:t>
            </a:r>
          </a:p>
          <a:p>
            <a:pPr>
              <a:buNone/>
            </a:pPr>
            <a:r>
              <a:rPr lang="ru-RU" dirty="0" smtClean="0"/>
              <a:t>2) </a:t>
            </a:r>
            <a:r>
              <a:rPr lang="ru-RU" dirty="0" err="1" smtClean="0"/>
              <a:t>щодо</a:t>
            </a:r>
            <a:r>
              <a:rPr lang="ru-RU" dirty="0" smtClean="0"/>
              <a:t> </a:t>
            </a:r>
            <a:r>
              <a:rPr lang="ru-RU" dirty="0" err="1" smtClean="0"/>
              <a:t>спадкування</a:t>
            </a:r>
            <a:r>
              <a:rPr lang="ru-RU" dirty="0" smtClean="0"/>
              <a:t>;</a:t>
            </a:r>
          </a:p>
          <a:p>
            <a:pPr>
              <a:buNone/>
            </a:pPr>
            <a:r>
              <a:rPr lang="ru-RU" dirty="0" smtClean="0"/>
              <a:t>3) </a:t>
            </a:r>
            <a:r>
              <a:rPr lang="ru-RU" dirty="0" err="1" smtClean="0"/>
              <a:t>щодо</a:t>
            </a:r>
            <a:r>
              <a:rPr lang="ru-RU" dirty="0" smtClean="0"/>
              <a:t> </a:t>
            </a:r>
            <a:r>
              <a:rPr lang="ru-RU" dirty="0" err="1" smtClean="0"/>
              <a:t>приватизації</a:t>
            </a:r>
            <a:r>
              <a:rPr lang="ru-RU" dirty="0" smtClean="0"/>
              <a:t> державного </a:t>
            </a:r>
            <a:r>
              <a:rPr lang="ru-RU" dirty="0" err="1" smtClean="0"/>
              <a:t>житлового</a:t>
            </a:r>
            <a:r>
              <a:rPr lang="ru-RU" dirty="0" smtClean="0"/>
              <a:t> фонду;</a:t>
            </a:r>
          </a:p>
          <a:p>
            <a:pPr>
              <a:buNone/>
            </a:pPr>
            <a:r>
              <a:rPr lang="ru-RU" dirty="0" smtClean="0"/>
              <a:t>4) </a:t>
            </a:r>
            <a:r>
              <a:rPr lang="ru-RU" dirty="0" err="1" smtClean="0"/>
              <a:t>щодо</a:t>
            </a:r>
            <a:r>
              <a:rPr lang="ru-RU" dirty="0" smtClean="0"/>
              <a:t> </a:t>
            </a:r>
            <a:r>
              <a:rPr lang="ru-RU" dirty="0" err="1" smtClean="0"/>
              <a:t>визнання</a:t>
            </a:r>
            <a:r>
              <a:rPr lang="ru-RU" dirty="0" smtClean="0"/>
              <a:t> </a:t>
            </a:r>
            <a:r>
              <a:rPr lang="ru-RU" dirty="0" err="1" smtClean="0"/>
              <a:t>необґрунтованими</a:t>
            </a:r>
            <a:r>
              <a:rPr lang="ru-RU" dirty="0" smtClean="0"/>
              <a:t> </a:t>
            </a:r>
            <a:r>
              <a:rPr lang="ru-RU" dirty="0" err="1" smtClean="0"/>
              <a:t>активів</a:t>
            </a:r>
            <a:r>
              <a:rPr lang="ru-RU" dirty="0" smtClean="0"/>
              <a:t> та </a:t>
            </a:r>
            <a:r>
              <a:rPr lang="ru-RU" dirty="0" err="1" smtClean="0"/>
              <a:t>їх</a:t>
            </a:r>
            <a:r>
              <a:rPr lang="ru-RU" dirty="0" smtClean="0"/>
              <a:t> </a:t>
            </a:r>
            <a:r>
              <a:rPr lang="ru-RU" dirty="0" err="1" smtClean="0"/>
              <a:t>витребування</a:t>
            </a:r>
            <a:r>
              <a:rPr lang="ru-RU" dirty="0" smtClean="0"/>
              <a:t> </a:t>
            </a:r>
            <a:r>
              <a:rPr lang="ru-RU" dirty="0" err="1" smtClean="0"/>
              <a:t>відповідно</a:t>
            </a:r>
            <a:r>
              <a:rPr lang="ru-RU" dirty="0" smtClean="0"/>
              <a:t> до </a:t>
            </a:r>
            <a:r>
              <a:rPr lang="ru-RU" u="sng" dirty="0" err="1" smtClean="0">
                <a:hlinkClick r:id="rId2"/>
              </a:rPr>
              <a:t>глави</a:t>
            </a:r>
            <a:r>
              <a:rPr lang="ru-RU" u="sng" dirty="0" smtClean="0">
                <a:hlinkClick r:id="rId2"/>
              </a:rPr>
              <a:t> 12</a:t>
            </a:r>
            <a:r>
              <a:rPr lang="ru-RU" dirty="0" smtClean="0"/>
              <a:t>цього </a:t>
            </a:r>
            <a:r>
              <a:rPr lang="ru-RU" dirty="0" err="1" smtClean="0"/>
              <a:t>розділу</a:t>
            </a:r>
            <a:r>
              <a:rPr lang="ru-RU" dirty="0" smtClean="0"/>
              <a:t>;</a:t>
            </a:r>
          </a:p>
          <a:p>
            <a:pPr>
              <a:buNone/>
            </a:pPr>
            <a:r>
              <a:rPr lang="ru-RU" dirty="0" smtClean="0"/>
              <a:t>5) в </a:t>
            </a:r>
            <a:r>
              <a:rPr lang="ru-RU" dirty="0" err="1" smtClean="0"/>
              <a:t>яких</a:t>
            </a:r>
            <a:r>
              <a:rPr lang="ru-RU" dirty="0" smtClean="0"/>
              <a:t> </a:t>
            </a:r>
            <a:r>
              <a:rPr lang="ru-RU" dirty="0" err="1" smtClean="0"/>
              <a:t>ціна</a:t>
            </a:r>
            <a:r>
              <a:rPr lang="ru-RU" dirty="0" smtClean="0"/>
              <a:t> позову </a:t>
            </a:r>
            <a:r>
              <a:rPr lang="ru-RU" dirty="0" err="1" smtClean="0"/>
              <a:t>перевищує</a:t>
            </a:r>
            <a:r>
              <a:rPr lang="ru-RU" dirty="0" smtClean="0"/>
              <a:t> </a:t>
            </a:r>
            <a:r>
              <a:rPr lang="ru-RU" dirty="0" err="1" smtClean="0"/>
              <a:t>п’ятсот</a:t>
            </a:r>
            <a:r>
              <a:rPr lang="ru-RU" dirty="0" smtClean="0"/>
              <a:t> </a:t>
            </a:r>
            <a:r>
              <a:rPr lang="ru-RU" dirty="0" err="1" smtClean="0"/>
              <a:t>розмірів</a:t>
            </a:r>
            <a:r>
              <a:rPr lang="ru-RU" dirty="0" smtClean="0"/>
              <a:t> </a:t>
            </a:r>
            <a:r>
              <a:rPr lang="ru-RU" dirty="0" err="1" smtClean="0"/>
              <a:t>прожиткового</a:t>
            </a:r>
            <a:r>
              <a:rPr lang="ru-RU" dirty="0" smtClean="0"/>
              <a:t> </a:t>
            </a:r>
            <a:r>
              <a:rPr lang="ru-RU" dirty="0" err="1" smtClean="0"/>
              <a:t>мінімуму</a:t>
            </a:r>
            <a:r>
              <a:rPr lang="ru-RU" dirty="0" smtClean="0"/>
              <a:t> для </a:t>
            </a:r>
            <a:r>
              <a:rPr lang="ru-RU" dirty="0" err="1" smtClean="0"/>
              <a:t>працездатних</a:t>
            </a:r>
            <a:r>
              <a:rPr lang="ru-RU" dirty="0" smtClean="0"/>
              <a:t> </a:t>
            </a:r>
            <a:r>
              <a:rPr lang="ru-RU" dirty="0" err="1" smtClean="0"/>
              <a:t>осіб</a:t>
            </a:r>
            <a:r>
              <a:rPr lang="ru-RU" dirty="0" smtClean="0"/>
              <a:t>;</a:t>
            </a:r>
          </a:p>
          <a:p>
            <a:pPr>
              <a:buNone/>
            </a:pPr>
            <a:r>
              <a:rPr lang="ru-RU" dirty="0" smtClean="0"/>
              <a:t>6) </a:t>
            </a:r>
            <a:r>
              <a:rPr lang="ru-RU" dirty="0" err="1" smtClean="0"/>
              <a:t>інші</a:t>
            </a:r>
            <a:r>
              <a:rPr lang="ru-RU" dirty="0" smtClean="0"/>
              <a:t> </a:t>
            </a:r>
            <a:r>
              <a:rPr lang="ru-RU" dirty="0" err="1" smtClean="0"/>
              <a:t>вимоги</a:t>
            </a:r>
            <a:r>
              <a:rPr lang="ru-RU" dirty="0" smtClean="0"/>
              <a:t>, </a:t>
            </a:r>
            <a:r>
              <a:rPr lang="ru-RU" dirty="0" err="1" smtClean="0"/>
              <a:t>об’єднані</a:t>
            </a:r>
            <a:r>
              <a:rPr lang="ru-RU" dirty="0" smtClean="0"/>
              <a:t> </a:t>
            </a:r>
            <a:r>
              <a:rPr lang="ru-RU" dirty="0" err="1" smtClean="0"/>
              <a:t>з</a:t>
            </a:r>
            <a:r>
              <a:rPr lang="ru-RU" dirty="0" smtClean="0"/>
              <a:t> </a:t>
            </a:r>
            <a:r>
              <a:rPr lang="ru-RU" dirty="0" err="1" smtClean="0"/>
              <a:t>вимогами</a:t>
            </a:r>
            <a:r>
              <a:rPr lang="ru-RU" dirty="0" smtClean="0"/>
              <a:t> у спорах, </a:t>
            </a:r>
            <a:r>
              <a:rPr lang="ru-RU" dirty="0" err="1" smtClean="0"/>
              <a:t>вказаних</a:t>
            </a:r>
            <a:r>
              <a:rPr lang="ru-RU" dirty="0" smtClean="0"/>
              <a:t> у пунктах 1-5 </a:t>
            </a:r>
            <a:r>
              <a:rPr lang="ru-RU" dirty="0" err="1" smtClean="0"/>
              <a:t>цієї</a:t>
            </a:r>
            <a:r>
              <a:rPr lang="ru-RU" dirty="0" smtClean="0"/>
              <a:t> </a:t>
            </a:r>
            <a:r>
              <a:rPr lang="ru-RU" dirty="0" err="1" smtClean="0"/>
              <a:t>частини</a:t>
            </a:r>
            <a:r>
              <a:rPr lang="ru-RU" dirty="0" smtClean="0"/>
              <a:t>.</a:t>
            </a:r>
          </a:p>
          <a:p>
            <a:pPr>
              <a:buNone/>
            </a:pPr>
            <a:endParaRPr lang="ru-RU"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b="1" dirty="0" smtClean="0"/>
              <a:t>Подання скарг</a:t>
            </a:r>
            <a:endParaRPr lang="ru-RU" sz="3200" b="1" dirty="0"/>
          </a:p>
        </p:txBody>
      </p:sp>
      <p:sp>
        <p:nvSpPr>
          <p:cNvPr id="3" name="Содержимое 2"/>
          <p:cNvSpPr>
            <a:spLocks noGrp="1"/>
          </p:cNvSpPr>
          <p:nvPr>
            <p:ph idx="1"/>
          </p:nvPr>
        </p:nvSpPr>
        <p:spPr/>
        <p:txBody>
          <a:bodyPr>
            <a:normAutofit/>
          </a:bodyPr>
          <a:lstStyle/>
          <a:p>
            <a:pPr algn="just">
              <a:buNone/>
            </a:pPr>
            <a:r>
              <a:rPr lang="ru-RU" sz="2800" b="1" dirty="0" err="1" smtClean="0"/>
              <a:t>Стаття</a:t>
            </a:r>
            <a:r>
              <a:rPr lang="ru-RU" sz="2800" b="1" dirty="0" smtClean="0"/>
              <a:t> 355. </a:t>
            </a:r>
            <a:r>
              <a:rPr lang="ru-RU" sz="2800" dirty="0" smtClean="0"/>
              <a:t>Порядок </a:t>
            </a:r>
            <a:r>
              <a:rPr lang="ru-RU" sz="2800" dirty="0" err="1" smtClean="0"/>
              <a:t>подання</a:t>
            </a:r>
            <a:r>
              <a:rPr lang="ru-RU" sz="2800" dirty="0" smtClean="0"/>
              <a:t> </a:t>
            </a:r>
            <a:r>
              <a:rPr lang="ru-RU" sz="2800" dirty="0" err="1" smtClean="0"/>
              <a:t>апеляційної</a:t>
            </a:r>
            <a:r>
              <a:rPr lang="ru-RU" sz="2800" dirty="0" smtClean="0"/>
              <a:t> </a:t>
            </a:r>
            <a:r>
              <a:rPr lang="ru-RU" sz="2800" dirty="0" err="1" smtClean="0"/>
              <a:t>скарги</a:t>
            </a:r>
            <a:endParaRPr lang="ru-RU" sz="2800" dirty="0" smtClean="0"/>
          </a:p>
          <a:p>
            <a:pPr algn="just">
              <a:buNone/>
            </a:pPr>
            <a:r>
              <a:rPr lang="ru-RU" sz="2800" dirty="0" smtClean="0"/>
              <a:t>1. </a:t>
            </a:r>
            <a:r>
              <a:rPr lang="ru-RU" sz="2800" dirty="0" err="1" smtClean="0"/>
              <a:t>Апеляційна</a:t>
            </a:r>
            <a:r>
              <a:rPr lang="ru-RU" sz="2800" dirty="0" smtClean="0"/>
              <a:t> </a:t>
            </a:r>
            <a:r>
              <a:rPr lang="ru-RU" sz="2800" dirty="0" err="1" smtClean="0"/>
              <a:t>скарга</a:t>
            </a:r>
            <a:r>
              <a:rPr lang="ru-RU" sz="2800" dirty="0" smtClean="0"/>
              <a:t> </a:t>
            </a:r>
            <a:r>
              <a:rPr lang="ru-RU" sz="2800" dirty="0" err="1" smtClean="0"/>
              <a:t>подається</a:t>
            </a:r>
            <a:r>
              <a:rPr lang="ru-RU" sz="2800" dirty="0" smtClean="0"/>
              <a:t> </a:t>
            </a:r>
            <a:r>
              <a:rPr lang="ru-RU" sz="2800" dirty="0" err="1" smtClean="0"/>
              <a:t>безпосередньо</a:t>
            </a:r>
            <a:r>
              <a:rPr lang="ru-RU" sz="2800" dirty="0" smtClean="0"/>
              <a:t> до суду </a:t>
            </a:r>
            <a:r>
              <a:rPr lang="ru-RU" sz="2800" dirty="0" err="1" smtClean="0"/>
              <a:t>апеляційної</a:t>
            </a:r>
            <a:r>
              <a:rPr lang="ru-RU" sz="2800" dirty="0" smtClean="0"/>
              <a:t> </a:t>
            </a:r>
            <a:r>
              <a:rPr lang="ru-RU" sz="2800" dirty="0" err="1" smtClean="0"/>
              <a:t>інстанції</a:t>
            </a:r>
            <a:r>
              <a:rPr lang="ru-RU" sz="2800" dirty="0" smtClean="0"/>
              <a:t>.</a:t>
            </a:r>
          </a:p>
          <a:p>
            <a:pPr algn="just">
              <a:buNone/>
            </a:pPr>
            <a:r>
              <a:rPr lang="ru-RU" sz="2800" b="1" dirty="0" err="1" smtClean="0"/>
              <a:t>Стаття</a:t>
            </a:r>
            <a:r>
              <a:rPr lang="ru-RU" sz="2800" b="1" dirty="0" smtClean="0"/>
              <a:t> 391. </a:t>
            </a:r>
            <a:r>
              <a:rPr lang="ru-RU" sz="2800" dirty="0" smtClean="0"/>
              <a:t>Порядок </a:t>
            </a:r>
            <a:r>
              <a:rPr lang="ru-RU" sz="2800" dirty="0" err="1" smtClean="0"/>
              <a:t>подання</a:t>
            </a:r>
            <a:r>
              <a:rPr lang="ru-RU" sz="2800" dirty="0" smtClean="0"/>
              <a:t> </a:t>
            </a:r>
            <a:r>
              <a:rPr lang="ru-RU" sz="2800" dirty="0" err="1" smtClean="0"/>
              <a:t>касаційної</a:t>
            </a:r>
            <a:r>
              <a:rPr lang="ru-RU" sz="2800" dirty="0" smtClean="0"/>
              <a:t> </a:t>
            </a:r>
            <a:r>
              <a:rPr lang="ru-RU" sz="2800" dirty="0" err="1" smtClean="0"/>
              <a:t>скарги</a:t>
            </a:r>
            <a:endParaRPr lang="ru-RU" sz="2800" dirty="0" smtClean="0"/>
          </a:p>
          <a:p>
            <a:pPr algn="just">
              <a:buNone/>
            </a:pPr>
            <a:r>
              <a:rPr lang="ru-RU" sz="2800" dirty="0" smtClean="0"/>
              <a:t>1. </a:t>
            </a:r>
            <a:r>
              <a:rPr lang="ru-RU" sz="2800" dirty="0" err="1" smtClean="0"/>
              <a:t>Касаційна</a:t>
            </a:r>
            <a:r>
              <a:rPr lang="ru-RU" sz="2800" dirty="0" smtClean="0"/>
              <a:t> </a:t>
            </a:r>
            <a:r>
              <a:rPr lang="ru-RU" sz="2800" dirty="0" err="1" smtClean="0"/>
              <a:t>скарга</a:t>
            </a:r>
            <a:r>
              <a:rPr lang="ru-RU" sz="2800" dirty="0" smtClean="0"/>
              <a:t> </a:t>
            </a:r>
            <a:r>
              <a:rPr lang="ru-RU" sz="2800" dirty="0" err="1" smtClean="0"/>
              <a:t>подається</a:t>
            </a:r>
            <a:r>
              <a:rPr lang="ru-RU" sz="2800" dirty="0" smtClean="0"/>
              <a:t> </a:t>
            </a:r>
            <a:r>
              <a:rPr lang="ru-RU" sz="2800" dirty="0" err="1" smtClean="0"/>
              <a:t>безпосередньо</a:t>
            </a:r>
            <a:r>
              <a:rPr lang="ru-RU" sz="2800" dirty="0" smtClean="0"/>
              <a:t> до суду </a:t>
            </a:r>
            <a:r>
              <a:rPr lang="ru-RU" sz="2800" dirty="0" err="1" smtClean="0"/>
              <a:t>касаційної</a:t>
            </a:r>
            <a:r>
              <a:rPr lang="ru-RU" sz="2800" dirty="0" smtClean="0"/>
              <a:t> </a:t>
            </a:r>
            <a:r>
              <a:rPr lang="ru-RU" sz="2800" dirty="0" err="1" smtClean="0"/>
              <a:t>інстанції</a:t>
            </a:r>
            <a:r>
              <a:rPr lang="ru-RU" sz="2800" dirty="0" smtClean="0"/>
              <a:t>.</a:t>
            </a:r>
          </a:p>
          <a:p>
            <a:pPr>
              <a:buNone/>
            </a:pPr>
            <a:endParaRPr lang="ru-RU"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3528" y="1844824"/>
            <a:ext cx="8458200" cy="1470025"/>
          </a:xfrm>
        </p:spPr>
        <p:txBody>
          <a:bodyPr>
            <a:normAutofit/>
          </a:bodyPr>
          <a:lstStyle/>
          <a:p>
            <a:r>
              <a:rPr lang="uk-UA" sz="6000" dirty="0" smtClean="0"/>
              <a:t>Дякую за увагу !</a:t>
            </a:r>
            <a:endParaRPr lang="ru-RU" sz="6000" dirty="0"/>
          </a:p>
        </p:txBody>
      </p:sp>
    </p:spTree>
    <p:extLst>
      <p:ext uri="{BB962C8B-B14F-4D97-AF65-F5344CB8AC3E}">
        <p14:creationId xmlns:p14="http://schemas.microsoft.com/office/powerpoint/2010/main" val="24332091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err="1" smtClean="0">
                <a:effectLst>
                  <a:outerShdw blurRad="38100" dist="38100" dir="2700000" algn="tl">
                    <a:srgbClr val="000000">
                      <a:alpha val="43137"/>
                    </a:srgbClr>
                  </a:outerShdw>
                </a:effectLst>
              </a:rPr>
              <a:t>Стаття</a:t>
            </a:r>
            <a:r>
              <a:rPr lang="ru-RU" sz="3200" b="1" dirty="0" smtClean="0">
                <a:effectLst>
                  <a:outerShdw blurRad="38100" dist="38100" dir="2700000" algn="tl">
                    <a:srgbClr val="000000">
                      <a:alpha val="43137"/>
                    </a:srgbClr>
                  </a:outerShdw>
                </a:effectLst>
              </a:rPr>
              <a:t> 5. </a:t>
            </a:r>
            <a:r>
              <a:rPr lang="ru-RU" sz="3200" b="1" dirty="0" err="1" smtClean="0">
                <a:effectLst>
                  <a:outerShdw blurRad="38100" dist="38100" dir="2700000" algn="tl">
                    <a:srgbClr val="000000">
                      <a:alpha val="43137"/>
                    </a:srgbClr>
                  </a:outerShdw>
                </a:effectLst>
              </a:rPr>
              <a:t>Способи</a:t>
            </a:r>
            <a:r>
              <a:rPr lang="ru-RU" sz="3200" b="1" dirty="0" smtClean="0">
                <a:effectLst>
                  <a:outerShdw blurRad="38100" dist="38100" dir="2700000" algn="tl">
                    <a:srgbClr val="000000">
                      <a:alpha val="43137"/>
                    </a:srgbClr>
                  </a:outerShdw>
                </a:effectLst>
              </a:rPr>
              <a:t> судового </a:t>
            </a:r>
            <a:r>
              <a:rPr lang="ru-RU" sz="3200" b="1" dirty="0" err="1" smtClean="0">
                <a:effectLst>
                  <a:outerShdw blurRad="38100" dist="38100" dir="2700000" algn="tl">
                    <a:srgbClr val="000000">
                      <a:alpha val="43137"/>
                    </a:srgbClr>
                  </a:outerShdw>
                </a:effectLst>
              </a:rPr>
              <a:t>захисту</a:t>
            </a:r>
            <a:r>
              <a:rPr lang="ru-RU" sz="3200" b="1" dirty="0" smtClean="0">
                <a:effectLst>
                  <a:outerShdw blurRad="38100" dist="38100" dir="2700000" algn="tl">
                    <a:srgbClr val="000000">
                      <a:alpha val="43137"/>
                    </a:srgbClr>
                  </a:outerShdw>
                </a:effectLst>
              </a:rPr>
              <a:t>.</a:t>
            </a:r>
            <a:endParaRPr lang="ru-RU" sz="3200"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p:txBody>
          <a:bodyPr/>
          <a:lstStyle/>
          <a:p>
            <a:pPr algn="just">
              <a:buNone/>
            </a:pPr>
            <a:r>
              <a:rPr lang="ru-RU" dirty="0" smtClean="0"/>
              <a:t>2. У </a:t>
            </a:r>
            <a:r>
              <a:rPr lang="ru-RU" dirty="0" err="1" smtClean="0"/>
              <a:t>випадку</a:t>
            </a:r>
            <a:r>
              <a:rPr lang="ru-RU" dirty="0" smtClean="0"/>
              <a:t>, </a:t>
            </a:r>
            <a:r>
              <a:rPr lang="ru-RU" dirty="0" err="1" smtClean="0"/>
              <a:t>якщо</a:t>
            </a:r>
            <a:r>
              <a:rPr lang="ru-RU" dirty="0" smtClean="0"/>
              <a:t> закон </a:t>
            </a:r>
            <a:r>
              <a:rPr lang="ru-RU" dirty="0" err="1" smtClean="0"/>
              <a:t>або</a:t>
            </a:r>
            <a:r>
              <a:rPr lang="ru-RU" dirty="0" smtClean="0"/>
              <a:t> </a:t>
            </a:r>
            <a:r>
              <a:rPr lang="ru-RU" dirty="0" err="1" smtClean="0"/>
              <a:t>договір</a:t>
            </a:r>
            <a:r>
              <a:rPr lang="ru-RU" dirty="0" smtClean="0"/>
              <a:t> не </a:t>
            </a:r>
            <a:r>
              <a:rPr lang="ru-RU" dirty="0" err="1" smtClean="0"/>
              <a:t>визначають</a:t>
            </a:r>
            <a:r>
              <a:rPr lang="ru-RU" dirty="0" smtClean="0"/>
              <a:t> </a:t>
            </a:r>
            <a:r>
              <a:rPr lang="ru-RU" dirty="0" err="1" smtClean="0"/>
              <a:t>ефективного</a:t>
            </a:r>
            <a:r>
              <a:rPr lang="ru-RU" dirty="0" smtClean="0"/>
              <a:t> способу </a:t>
            </a:r>
            <a:r>
              <a:rPr lang="ru-RU" dirty="0" err="1" smtClean="0"/>
              <a:t>захисту</a:t>
            </a:r>
            <a:r>
              <a:rPr lang="ru-RU" dirty="0" smtClean="0"/>
              <a:t> </a:t>
            </a:r>
            <a:r>
              <a:rPr lang="ru-RU" dirty="0" err="1" smtClean="0"/>
              <a:t>порушеного</a:t>
            </a:r>
            <a:r>
              <a:rPr lang="ru-RU" dirty="0" smtClean="0"/>
              <a:t>, </a:t>
            </a:r>
            <a:r>
              <a:rPr lang="ru-RU" dirty="0" err="1" smtClean="0"/>
              <a:t>невизнаного</a:t>
            </a:r>
            <a:r>
              <a:rPr lang="ru-RU" dirty="0" smtClean="0"/>
              <a:t> </a:t>
            </a:r>
            <a:r>
              <a:rPr lang="ru-RU" dirty="0" err="1" smtClean="0"/>
              <a:t>або</a:t>
            </a:r>
            <a:r>
              <a:rPr lang="ru-RU" dirty="0" smtClean="0"/>
              <a:t> </a:t>
            </a:r>
            <a:r>
              <a:rPr lang="ru-RU" dirty="0" err="1" smtClean="0"/>
              <a:t>оспореного</a:t>
            </a:r>
            <a:r>
              <a:rPr lang="ru-RU" dirty="0" smtClean="0"/>
              <a:t> права, </a:t>
            </a:r>
            <a:r>
              <a:rPr lang="ru-RU" dirty="0" err="1" smtClean="0"/>
              <a:t>свободи</a:t>
            </a:r>
            <a:r>
              <a:rPr lang="ru-RU" dirty="0" smtClean="0"/>
              <a:t> </a:t>
            </a:r>
            <a:r>
              <a:rPr lang="ru-RU" dirty="0" err="1" smtClean="0"/>
              <a:t>чи</a:t>
            </a:r>
            <a:r>
              <a:rPr lang="ru-RU" dirty="0" smtClean="0"/>
              <a:t> </a:t>
            </a:r>
            <a:r>
              <a:rPr lang="ru-RU" dirty="0" err="1" smtClean="0"/>
              <a:t>інтересу</a:t>
            </a:r>
            <a:r>
              <a:rPr lang="ru-RU" dirty="0" smtClean="0"/>
              <a:t> особи, яка </a:t>
            </a:r>
            <a:r>
              <a:rPr lang="ru-RU" dirty="0" err="1" smtClean="0"/>
              <a:t>звернулася</a:t>
            </a:r>
            <a:r>
              <a:rPr lang="ru-RU" dirty="0" smtClean="0"/>
              <a:t> до суду, суд </a:t>
            </a:r>
            <a:r>
              <a:rPr lang="ru-RU" dirty="0" err="1" smtClean="0"/>
              <a:t>відповідно</a:t>
            </a:r>
            <a:r>
              <a:rPr lang="ru-RU" dirty="0" smtClean="0"/>
              <a:t> до </a:t>
            </a:r>
            <a:r>
              <a:rPr lang="ru-RU" dirty="0" err="1" smtClean="0"/>
              <a:t>викладеної</a:t>
            </a:r>
            <a:r>
              <a:rPr lang="ru-RU" dirty="0" smtClean="0"/>
              <a:t> в </a:t>
            </a:r>
            <a:r>
              <a:rPr lang="ru-RU" dirty="0" err="1" smtClean="0"/>
              <a:t>позові</a:t>
            </a:r>
            <a:r>
              <a:rPr lang="ru-RU" dirty="0" smtClean="0"/>
              <a:t> </a:t>
            </a:r>
            <a:r>
              <a:rPr lang="ru-RU" dirty="0" err="1" smtClean="0"/>
              <a:t>вимоги</a:t>
            </a:r>
            <a:r>
              <a:rPr lang="ru-RU" dirty="0" smtClean="0"/>
              <a:t> </a:t>
            </a:r>
            <a:r>
              <a:rPr lang="ru-RU" dirty="0" err="1" smtClean="0"/>
              <a:t>такої</a:t>
            </a:r>
            <a:r>
              <a:rPr lang="ru-RU" dirty="0" smtClean="0"/>
              <a:t> особи </a:t>
            </a:r>
            <a:r>
              <a:rPr lang="ru-RU" dirty="0" err="1" smtClean="0"/>
              <a:t>може</a:t>
            </a:r>
            <a:r>
              <a:rPr lang="ru-RU" dirty="0" smtClean="0"/>
              <a:t> </a:t>
            </a:r>
            <a:r>
              <a:rPr lang="ru-RU" dirty="0" err="1" smtClean="0"/>
              <a:t>визначити</a:t>
            </a:r>
            <a:r>
              <a:rPr lang="ru-RU" dirty="0" smtClean="0"/>
              <a:t> у </a:t>
            </a:r>
            <a:r>
              <a:rPr lang="ru-RU" dirty="0" err="1" smtClean="0"/>
              <a:t>своєму</a:t>
            </a:r>
            <a:r>
              <a:rPr lang="ru-RU" dirty="0" smtClean="0"/>
              <a:t> </a:t>
            </a:r>
            <a:r>
              <a:rPr lang="ru-RU" dirty="0" err="1" smtClean="0"/>
              <a:t>рішенні</a:t>
            </a:r>
            <a:r>
              <a:rPr lang="ru-RU" dirty="0" smtClean="0"/>
              <a:t> </a:t>
            </a:r>
            <a:r>
              <a:rPr lang="ru-RU" dirty="0" err="1" smtClean="0"/>
              <a:t>такий</a:t>
            </a:r>
            <a:r>
              <a:rPr lang="ru-RU" dirty="0" smtClean="0"/>
              <a:t> </a:t>
            </a:r>
            <a:r>
              <a:rPr lang="ru-RU" dirty="0" err="1" smtClean="0"/>
              <a:t>спосіб</a:t>
            </a:r>
            <a:r>
              <a:rPr lang="ru-RU" dirty="0" smtClean="0"/>
              <a:t> </a:t>
            </a:r>
            <a:r>
              <a:rPr lang="ru-RU" dirty="0" err="1" smtClean="0"/>
              <a:t>захисту</a:t>
            </a:r>
            <a:r>
              <a:rPr lang="ru-RU" dirty="0" smtClean="0"/>
              <a:t>, </a:t>
            </a:r>
            <a:r>
              <a:rPr lang="ru-RU" dirty="0" err="1" smtClean="0"/>
              <a:t>який</a:t>
            </a:r>
            <a:r>
              <a:rPr lang="ru-RU" dirty="0" smtClean="0"/>
              <a:t> не </a:t>
            </a:r>
            <a:r>
              <a:rPr lang="ru-RU" dirty="0" err="1" smtClean="0"/>
              <a:t>суперечить</a:t>
            </a:r>
            <a:r>
              <a:rPr lang="ru-RU" dirty="0" smtClean="0"/>
              <a:t> закону.</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err="1" smtClean="0">
                <a:effectLst>
                  <a:outerShdw blurRad="38100" dist="38100" dir="2700000" algn="tl">
                    <a:srgbClr val="000000">
                      <a:alpha val="43137"/>
                    </a:srgbClr>
                  </a:outerShdw>
                </a:effectLst>
              </a:rPr>
              <a:t>Стаття</a:t>
            </a:r>
            <a:r>
              <a:rPr lang="ru-RU" sz="3200" b="1" dirty="0" smtClean="0">
                <a:effectLst>
                  <a:outerShdw blurRad="38100" dist="38100" dir="2700000" algn="tl">
                    <a:srgbClr val="000000">
                      <a:alpha val="43137"/>
                    </a:srgbClr>
                  </a:outerShdw>
                </a:effectLst>
              </a:rPr>
              <a:t> </a:t>
            </a:r>
            <a:r>
              <a:rPr lang="ru-RU" sz="3200" b="1" dirty="0">
                <a:effectLst>
                  <a:outerShdw blurRad="38100" dist="38100" dir="2700000" algn="tl">
                    <a:srgbClr val="000000">
                      <a:alpha val="43137"/>
                    </a:srgbClr>
                  </a:outerShdw>
                </a:effectLst>
              </a:rPr>
              <a:t>7</a:t>
            </a:r>
            <a:r>
              <a:rPr lang="ru-RU" sz="3200" b="1" dirty="0" smtClean="0">
                <a:effectLst>
                  <a:outerShdw blurRad="38100" dist="38100" dir="2700000" algn="tl">
                    <a:srgbClr val="000000">
                      <a:alpha val="43137"/>
                    </a:srgbClr>
                  </a:outerShdw>
                </a:effectLst>
              </a:rPr>
              <a:t>. </a:t>
            </a:r>
            <a:r>
              <a:rPr lang="ru-RU" sz="3200" b="1" dirty="0" err="1" smtClean="0">
                <a:effectLst>
                  <a:outerShdw blurRad="38100" dist="38100" dir="2700000" algn="tl">
                    <a:srgbClr val="000000">
                      <a:alpha val="43137"/>
                    </a:srgbClr>
                  </a:outerShdw>
                </a:effectLst>
              </a:rPr>
              <a:t>Гласність</a:t>
            </a:r>
            <a:r>
              <a:rPr lang="ru-RU" sz="3200" b="1" dirty="0" smtClean="0">
                <a:effectLst>
                  <a:outerShdw blurRad="38100" dist="38100" dir="2700000" algn="tl">
                    <a:srgbClr val="000000">
                      <a:alpha val="43137"/>
                    </a:srgbClr>
                  </a:outerShdw>
                </a:effectLst>
              </a:rPr>
              <a:t> судового </a:t>
            </a:r>
            <a:r>
              <a:rPr lang="ru-RU" sz="3200" b="1" dirty="0" err="1" smtClean="0">
                <a:effectLst>
                  <a:outerShdw blurRad="38100" dist="38100" dir="2700000" algn="tl">
                    <a:srgbClr val="000000">
                      <a:alpha val="43137"/>
                    </a:srgbClr>
                  </a:outerShdw>
                </a:effectLst>
              </a:rPr>
              <a:t>процесу</a:t>
            </a:r>
            <a:endParaRPr lang="ru-RU" sz="3200"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457200" y="1285860"/>
            <a:ext cx="8229600" cy="4840303"/>
          </a:xfrm>
        </p:spPr>
        <p:txBody>
          <a:bodyPr>
            <a:normAutofit fontScale="70000" lnSpcReduction="20000"/>
          </a:bodyPr>
          <a:lstStyle/>
          <a:p>
            <a:pPr algn="just">
              <a:buNone/>
            </a:pPr>
            <a:r>
              <a:rPr lang="ru-RU" dirty="0" smtClean="0"/>
              <a:t>3. Суд </a:t>
            </a:r>
            <a:r>
              <a:rPr lang="ru-RU" dirty="0" err="1" smtClean="0"/>
              <a:t>може</a:t>
            </a:r>
            <a:r>
              <a:rPr lang="ru-RU" dirty="0" smtClean="0"/>
              <a:t> </a:t>
            </a:r>
            <a:r>
              <a:rPr lang="ru-RU" dirty="0" err="1" smtClean="0"/>
              <a:t>видалити</a:t>
            </a:r>
            <a:r>
              <a:rPr lang="ru-RU" dirty="0" smtClean="0"/>
              <a:t> </a:t>
            </a:r>
            <a:r>
              <a:rPr lang="ru-RU" dirty="0" err="1" smtClean="0"/>
              <a:t>із</a:t>
            </a:r>
            <a:r>
              <a:rPr lang="ru-RU" dirty="0" smtClean="0"/>
              <a:t> </a:t>
            </a:r>
            <a:r>
              <a:rPr lang="ru-RU" dirty="0" err="1" smtClean="0"/>
              <a:t>зали</a:t>
            </a:r>
            <a:r>
              <a:rPr lang="ru-RU" dirty="0" smtClean="0"/>
              <a:t> </a:t>
            </a:r>
            <a:r>
              <a:rPr lang="ru-RU" dirty="0" err="1" smtClean="0"/>
              <a:t>судових</a:t>
            </a:r>
            <a:r>
              <a:rPr lang="ru-RU" dirty="0" smtClean="0"/>
              <a:t> </a:t>
            </a:r>
            <a:r>
              <a:rPr lang="ru-RU" dirty="0" err="1" smtClean="0"/>
              <a:t>засідань</a:t>
            </a:r>
            <a:r>
              <a:rPr lang="ru-RU" dirty="0" smtClean="0"/>
              <a:t> </a:t>
            </a:r>
            <a:r>
              <a:rPr lang="ru-RU" dirty="0" err="1" smtClean="0"/>
              <a:t>осіб</a:t>
            </a:r>
            <a:r>
              <a:rPr lang="ru-RU" dirty="0" smtClean="0"/>
              <a:t>, </a:t>
            </a:r>
            <a:r>
              <a:rPr lang="ru-RU" dirty="0" err="1" smtClean="0"/>
              <a:t>які</a:t>
            </a:r>
            <a:r>
              <a:rPr lang="ru-RU" dirty="0" smtClean="0"/>
              <a:t> </a:t>
            </a:r>
            <a:r>
              <a:rPr lang="ru-RU" dirty="0" err="1" smtClean="0"/>
              <a:t>перешкоджають</a:t>
            </a:r>
            <a:r>
              <a:rPr lang="ru-RU" dirty="0" smtClean="0"/>
              <a:t> </a:t>
            </a:r>
            <a:r>
              <a:rPr lang="ru-RU" dirty="0" err="1" smtClean="0"/>
              <a:t>веденню</a:t>
            </a:r>
            <a:r>
              <a:rPr lang="ru-RU" dirty="0" smtClean="0"/>
              <a:t> судового </a:t>
            </a:r>
            <a:r>
              <a:rPr lang="ru-RU" dirty="0" err="1" smtClean="0"/>
              <a:t>засідання</a:t>
            </a:r>
            <a:r>
              <a:rPr lang="ru-RU" dirty="0" smtClean="0"/>
              <a:t>, </a:t>
            </a:r>
            <a:r>
              <a:rPr lang="ru-RU" dirty="0" err="1" smtClean="0"/>
              <a:t>здійсненню</a:t>
            </a:r>
            <a:r>
              <a:rPr lang="ru-RU" dirty="0" smtClean="0"/>
              <a:t> прав </a:t>
            </a:r>
            <a:r>
              <a:rPr lang="ru-RU" dirty="0" err="1" smtClean="0"/>
              <a:t>або</a:t>
            </a:r>
            <a:r>
              <a:rPr lang="ru-RU" dirty="0" smtClean="0"/>
              <a:t> </a:t>
            </a:r>
            <a:r>
              <a:rPr lang="ru-RU" dirty="0" err="1" smtClean="0"/>
              <a:t>виконанню</a:t>
            </a:r>
            <a:r>
              <a:rPr lang="ru-RU" dirty="0" smtClean="0"/>
              <a:t> </a:t>
            </a:r>
            <a:r>
              <a:rPr lang="ru-RU" dirty="0" err="1" smtClean="0"/>
              <a:t>обов’язків</a:t>
            </a:r>
            <a:r>
              <a:rPr lang="ru-RU" dirty="0" smtClean="0"/>
              <a:t> </a:t>
            </a:r>
            <a:r>
              <a:rPr lang="ru-RU" dirty="0" err="1" smtClean="0"/>
              <a:t>учасників</a:t>
            </a:r>
            <a:r>
              <a:rPr lang="ru-RU" dirty="0" smtClean="0"/>
              <a:t> судового </a:t>
            </a:r>
            <a:r>
              <a:rPr lang="ru-RU" dirty="0" err="1" smtClean="0"/>
              <a:t>процесу</a:t>
            </a:r>
            <a:r>
              <a:rPr lang="ru-RU" dirty="0" smtClean="0"/>
              <a:t> </a:t>
            </a:r>
            <a:r>
              <a:rPr lang="ru-RU" dirty="0" err="1" smtClean="0"/>
              <a:t>або</a:t>
            </a:r>
            <a:r>
              <a:rPr lang="ru-RU" dirty="0" smtClean="0"/>
              <a:t> </a:t>
            </a:r>
            <a:r>
              <a:rPr lang="ru-RU" dirty="0" err="1" smtClean="0"/>
              <a:t>судді</a:t>
            </a:r>
            <a:r>
              <a:rPr lang="ru-RU" dirty="0" smtClean="0"/>
              <a:t>, </a:t>
            </a:r>
            <a:r>
              <a:rPr lang="ru-RU" dirty="0" err="1" smtClean="0"/>
              <a:t>порушують</a:t>
            </a:r>
            <a:r>
              <a:rPr lang="ru-RU" dirty="0" smtClean="0"/>
              <a:t> порядок у </a:t>
            </a:r>
            <a:r>
              <a:rPr lang="ru-RU" dirty="0" err="1" smtClean="0"/>
              <a:t>залі</a:t>
            </a:r>
            <a:r>
              <a:rPr lang="ru-RU" dirty="0" smtClean="0"/>
              <a:t> суду.</a:t>
            </a:r>
          </a:p>
          <a:p>
            <a:pPr algn="just">
              <a:buNone/>
            </a:pPr>
            <a:endParaRPr lang="ru-RU" dirty="0" smtClean="0"/>
          </a:p>
          <a:p>
            <a:pPr algn="just">
              <a:buNone/>
            </a:pPr>
            <a:r>
              <a:rPr lang="ru-RU" dirty="0" smtClean="0"/>
              <a:t>4. Особи, </a:t>
            </a:r>
            <a:r>
              <a:rPr lang="ru-RU" dirty="0" err="1" smtClean="0"/>
              <a:t>присутні</a:t>
            </a:r>
            <a:r>
              <a:rPr lang="ru-RU" dirty="0" smtClean="0"/>
              <a:t> в </a:t>
            </a:r>
            <a:r>
              <a:rPr lang="ru-RU" dirty="0" err="1" smtClean="0"/>
              <a:t>залі</a:t>
            </a:r>
            <a:r>
              <a:rPr lang="ru-RU" dirty="0" smtClean="0"/>
              <a:t> судового </a:t>
            </a:r>
            <a:r>
              <a:rPr lang="ru-RU" dirty="0" err="1" smtClean="0"/>
              <a:t>засідання</a:t>
            </a:r>
            <a:r>
              <a:rPr lang="ru-RU" dirty="0" smtClean="0"/>
              <a:t>, </a:t>
            </a:r>
            <a:r>
              <a:rPr lang="ru-RU" dirty="0" err="1" smtClean="0"/>
              <a:t>представники</a:t>
            </a:r>
            <a:r>
              <a:rPr lang="ru-RU" dirty="0" smtClean="0"/>
              <a:t> </a:t>
            </a:r>
            <a:r>
              <a:rPr lang="ru-RU" dirty="0" err="1" smtClean="0"/>
              <a:t>засобів</a:t>
            </a:r>
            <a:r>
              <a:rPr lang="ru-RU" dirty="0" smtClean="0"/>
              <a:t> </a:t>
            </a:r>
            <a:r>
              <a:rPr lang="ru-RU" dirty="0" err="1" smtClean="0"/>
              <a:t>масової</a:t>
            </a:r>
            <a:r>
              <a:rPr lang="ru-RU" dirty="0" smtClean="0"/>
              <a:t> </a:t>
            </a:r>
            <a:r>
              <a:rPr lang="ru-RU" dirty="0" err="1" smtClean="0"/>
              <a:t>інформації</a:t>
            </a:r>
            <a:r>
              <a:rPr lang="ru-RU" dirty="0" smtClean="0"/>
              <a:t> </a:t>
            </a:r>
            <a:r>
              <a:rPr lang="ru-RU" dirty="0" err="1" smtClean="0"/>
              <a:t>можуть</a:t>
            </a:r>
            <a:r>
              <a:rPr lang="ru-RU" dirty="0" smtClean="0"/>
              <a:t> </a:t>
            </a:r>
            <a:r>
              <a:rPr lang="ru-RU" dirty="0" err="1" smtClean="0"/>
              <a:t>проводити</a:t>
            </a:r>
            <a:r>
              <a:rPr lang="ru-RU" dirty="0" smtClean="0"/>
              <a:t> у </a:t>
            </a:r>
            <a:r>
              <a:rPr lang="ru-RU" dirty="0" err="1" smtClean="0"/>
              <a:t>залі</a:t>
            </a:r>
            <a:r>
              <a:rPr lang="ru-RU" dirty="0" smtClean="0"/>
              <a:t> судового </a:t>
            </a:r>
            <a:r>
              <a:rPr lang="ru-RU" dirty="0" err="1" smtClean="0"/>
              <a:t>засідання</a:t>
            </a:r>
            <a:r>
              <a:rPr lang="ru-RU" dirty="0" smtClean="0"/>
              <a:t> </a:t>
            </a:r>
            <a:r>
              <a:rPr lang="ru-RU" dirty="0" err="1" smtClean="0"/>
              <a:t>фотозйомку</a:t>
            </a:r>
            <a:r>
              <a:rPr lang="ru-RU" dirty="0" smtClean="0"/>
              <a:t>, </a:t>
            </a:r>
            <a:r>
              <a:rPr lang="ru-RU" dirty="0" err="1" smtClean="0"/>
              <a:t>відео</a:t>
            </a:r>
            <a:r>
              <a:rPr lang="ru-RU" dirty="0" smtClean="0"/>
              <a:t>- та </a:t>
            </a:r>
            <a:r>
              <a:rPr lang="ru-RU" dirty="0" err="1" smtClean="0"/>
              <a:t>аудіозапис</a:t>
            </a:r>
            <a:r>
              <a:rPr lang="ru-RU" dirty="0" smtClean="0"/>
              <a:t> </a:t>
            </a:r>
            <a:r>
              <a:rPr lang="ru-RU" dirty="0" err="1" smtClean="0"/>
              <a:t>з</a:t>
            </a:r>
            <a:r>
              <a:rPr lang="ru-RU" dirty="0" smtClean="0"/>
              <a:t> </a:t>
            </a:r>
            <a:r>
              <a:rPr lang="ru-RU" dirty="0" err="1" smtClean="0"/>
              <a:t>використанням</a:t>
            </a:r>
            <a:r>
              <a:rPr lang="ru-RU" dirty="0" smtClean="0"/>
              <a:t> </a:t>
            </a:r>
            <a:r>
              <a:rPr lang="ru-RU" dirty="0" err="1" smtClean="0"/>
              <a:t>портативних</a:t>
            </a:r>
            <a:r>
              <a:rPr lang="ru-RU" dirty="0" smtClean="0"/>
              <a:t> </a:t>
            </a:r>
            <a:r>
              <a:rPr lang="ru-RU" dirty="0" err="1" smtClean="0"/>
              <a:t>відео</a:t>
            </a:r>
            <a:r>
              <a:rPr lang="ru-RU" dirty="0" smtClean="0"/>
              <a:t>- </a:t>
            </a:r>
            <a:r>
              <a:rPr lang="ru-RU" dirty="0" err="1" smtClean="0"/>
              <a:t>та</a:t>
            </a:r>
            <a:r>
              <a:rPr lang="ru-RU" dirty="0" smtClean="0"/>
              <a:t> </a:t>
            </a:r>
            <a:r>
              <a:rPr lang="ru-RU" dirty="0" err="1" smtClean="0"/>
              <a:t>аудіотехнічних</a:t>
            </a:r>
            <a:r>
              <a:rPr lang="ru-RU" dirty="0" smtClean="0"/>
              <a:t> </a:t>
            </a:r>
            <a:r>
              <a:rPr lang="ru-RU" dirty="0" err="1" smtClean="0"/>
              <a:t>засобів</a:t>
            </a:r>
            <a:r>
              <a:rPr lang="ru-RU" dirty="0" smtClean="0"/>
              <a:t> без </a:t>
            </a:r>
            <a:r>
              <a:rPr lang="ru-RU" dirty="0" err="1" smtClean="0"/>
              <a:t>отримання</a:t>
            </a:r>
            <a:r>
              <a:rPr lang="ru-RU" dirty="0" smtClean="0"/>
              <a:t> </a:t>
            </a:r>
            <a:r>
              <a:rPr lang="ru-RU" dirty="0" err="1" smtClean="0"/>
              <a:t>окремого</a:t>
            </a:r>
            <a:r>
              <a:rPr lang="ru-RU" dirty="0" smtClean="0"/>
              <a:t> </a:t>
            </a:r>
            <a:r>
              <a:rPr lang="ru-RU" dirty="0" err="1" smtClean="0"/>
              <a:t>дозволу</a:t>
            </a:r>
            <a:r>
              <a:rPr lang="ru-RU" dirty="0" smtClean="0"/>
              <a:t> суду, </a:t>
            </a:r>
            <a:r>
              <a:rPr lang="ru-RU" dirty="0" err="1" smtClean="0"/>
              <a:t>але</a:t>
            </a:r>
            <a:r>
              <a:rPr lang="ru-RU" dirty="0" smtClean="0"/>
              <a:t> </a:t>
            </a:r>
            <a:r>
              <a:rPr lang="ru-RU" dirty="0" err="1" smtClean="0"/>
              <a:t>з</a:t>
            </a:r>
            <a:r>
              <a:rPr lang="ru-RU" dirty="0" smtClean="0"/>
              <a:t> </a:t>
            </a:r>
            <a:r>
              <a:rPr lang="ru-RU" dirty="0" err="1" smtClean="0"/>
              <a:t>урахуванням</a:t>
            </a:r>
            <a:r>
              <a:rPr lang="ru-RU" dirty="0" smtClean="0"/>
              <a:t> </a:t>
            </a:r>
            <a:r>
              <a:rPr lang="ru-RU" dirty="0" err="1" smtClean="0"/>
              <a:t>обмежень</a:t>
            </a:r>
            <a:r>
              <a:rPr lang="ru-RU" dirty="0" smtClean="0"/>
              <a:t>, </a:t>
            </a:r>
            <a:r>
              <a:rPr lang="ru-RU" dirty="0" err="1" smtClean="0"/>
              <a:t>встановлених</a:t>
            </a:r>
            <a:r>
              <a:rPr lang="ru-RU" dirty="0" smtClean="0"/>
              <a:t> </a:t>
            </a:r>
            <a:r>
              <a:rPr lang="ru-RU" dirty="0" err="1" smtClean="0"/>
              <a:t>цим</a:t>
            </a:r>
            <a:r>
              <a:rPr lang="ru-RU" dirty="0" smtClean="0"/>
              <a:t> Кодексом.</a:t>
            </a:r>
          </a:p>
          <a:p>
            <a:pPr algn="just">
              <a:buNone/>
            </a:pPr>
            <a:endParaRPr lang="ru-RU" dirty="0" smtClean="0"/>
          </a:p>
          <a:p>
            <a:pPr algn="just">
              <a:buNone/>
            </a:pPr>
            <a:r>
              <a:rPr lang="ru-RU" dirty="0" smtClean="0"/>
              <a:t>5. </a:t>
            </a:r>
            <a:r>
              <a:rPr lang="ru-RU" dirty="0" err="1" smtClean="0"/>
              <a:t>Трансляція</a:t>
            </a:r>
            <a:r>
              <a:rPr lang="ru-RU" dirty="0" smtClean="0"/>
              <a:t> судового </a:t>
            </a:r>
            <a:r>
              <a:rPr lang="ru-RU" dirty="0" err="1" smtClean="0"/>
              <a:t>засідання</a:t>
            </a:r>
            <a:r>
              <a:rPr lang="ru-RU" dirty="0" smtClean="0"/>
              <a:t> </a:t>
            </a:r>
            <a:r>
              <a:rPr lang="ru-RU" dirty="0" err="1" smtClean="0"/>
              <a:t>здійснюється</a:t>
            </a:r>
            <a:r>
              <a:rPr lang="ru-RU" dirty="0" smtClean="0"/>
              <a:t> </a:t>
            </a:r>
            <a:r>
              <a:rPr lang="ru-RU" dirty="0" err="1" smtClean="0"/>
              <a:t>з</a:t>
            </a:r>
            <a:r>
              <a:rPr lang="ru-RU" dirty="0" smtClean="0"/>
              <a:t> </a:t>
            </a:r>
            <a:r>
              <a:rPr lang="ru-RU" dirty="0" err="1" smtClean="0"/>
              <a:t>дозволу</a:t>
            </a:r>
            <a:r>
              <a:rPr lang="ru-RU" dirty="0" smtClean="0"/>
              <a:t> суду. </a:t>
            </a:r>
            <a:r>
              <a:rPr lang="ru-RU" dirty="0" err="1" smtClean="0"/>
              <a:t>Якщо</a:t>
            </a:r>
            <a:r>
              <a:rPr lang="ru-RU" dirty="0" smtClean="0"/>
              <a:t> </a:t>
            </a:r>
            <a:r>
              <a:rPr lang="ru-RU" dirty="0" err="1" smtClean="0"/>
              <a:t>всі</a:t>
            </a:r>
            <a:r>
              <a:rPr lang="ru-RU" dirty="0" smtClean="0"/>
              <a:t> </a:t>
            </a:r>
            <a:r>
              <a:rPr lang="ru-RU" dirty="0" err="1" smtClean="0"/>
              <a:t>учасники</a:t>
            </a:r>
            <a:r>
              <a:rPr lang="ru-RU" dirty="0" smtClean="0"/>
              <a:t> </a:t>
            </a:r>
            <a:r>
              <a:rPr lang="ru-RU" dirty="0" err="1" smtClean="0"/>
              <a:t>справи</a:t>
            </a:r>
            <a:r>
              <a:rPr lang="ru-RU" dirty="0" smtClean="0"/>
              <a:t> </a:t>
            </a:r>
            <a:r>
              <a:rPr lang="ru-RU" dirty="0" err="1" smtClean="0"/>
              <a:t>беруть</a:t>
            </a:r>
            <a:r>
              <a:rPr lang="ru-RU" dirty="0" smtClean="0"/>
              <a:t> участь у судовому </a:t>
            </a:r>
            <a:r>
              <a:rPr lang="ru-RU" dirty="0" err="1" smtClean="0"/>
              <a:t>засіданні</a:t>
            </a:r>
            <a:r>
              <a:rPr lang="ru-RU" dirty="0" smtClean="0"/>
              <a:t> в </a:t>
            </a:r>
            <a:r>
              <a:rPr lang="ru-RU" dirty="0" err="1" smtClean="0"/>
              <a:t>режимі</a:t>
            </a:r>
            <a:r>
              <a:rPr lang="ru-RU" dirty="0" smtClean="0"/>
              <a:t> </a:t>
            </a:r>
            <a:r>
              <a:rPr lang="ru-RU" dirty="0" err="1" smtClean="0"/>
              <a:t>відеоконференції</a:t>
            </a:r>
            <a:r>
              <a:rPr lang="ru-RU" dirty="0" smtClean="0"/>
              <a:t>, </a:t>
            </a:r>
            <a:r>
              <a:rPr lang="ru-RU" dirty="0" err="1" smtClean="0"/>
              <a:t>здійснюється</a:t>
            </a:r>
            <a:r>
              <a:rPr lang="ru-RU" dirty="0" smtClean="0"/>
              <a:t> </a:t>
            </a:r>
            <a:r>
              <a:rPr lang="ru-RU" dirty="0" err="1" smtClean="0"/>
              <a:t>транслювання</a:t>
            </a:r>
            <a:r>
              <a:rPr lang="ru-RU" dirty="0" smtClean="0"/>
              <a:t> </a:t>
            </a:r>
            <a:r>
              <a:rPr lang="ru-RU" dirty="0" err="1" smtClean="0"/>
              <a:t>перебігу</a:t>
            </a:r>
            <a:r>
              <a:rPr lang="ru-RU" dirty="0" smtClean="0"/>
              <a:t> судового </a:t>
            </a:r>
            <a:r>
              <a:rPr lang="ru-RU" dirty="0" err="1" smtClean="0"/>
              <a:t>засідання</a:t>
            </a:r>
            <a:r>
              <a:rPr lang="ru-RU" dirty="0" smtClean="0"/>
              <a:t> в </a:t>
            </a:r>
            <a:r>
              <a:rPr lang="ru-RU" dirty="0" err="1" smtClean="0"/>
              <a:t>мережі</a:t>
            </a:r>
            <a:r>
              <a:rPr lang="ru-RU" dirty="0" smtClean="0"/>
              <a:t> </a:t>
            </a:r>
            <a:r>
              <a:rPr lang="ru-RU" dirty="0" err="1" smtClean="0"/>
              <a:t>Інтернет</a:t>
            </a:r>
            <a:r>
              <a:rPr lang="ru-RU" dirty="0" smtClean="0"/>
              <a:t> </a:t>
            </a:r>
            <a:r>
              <a:rPr lang="ru-RU" dirty="0" err="1" smtClean="0"/>
              <a:t>в</a:t>
            </a:r>
            <a:r>
              <a:rPr lang="ru-RU" dirty="0" smtClean="0"/>
              <a:t> </a:t>
            </a:r>
            <a:r>
              <a:rPr lang="ru-RU" dirty="0" err="1" smtClean="0"/>
              <a:t>обов’язковому</a:t>
            </a:r>
            <a:r>
              <a:rPr lang="ru-RU" dirty="0" smtClean="0"/>
              <a:t> порядку.</a:t>
            </a:r>
          </a:p>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err="1" smtClean="0">
                <a:effectLst>
                  <a:outerShdw blurRad="38100" dist="38100" dir="2700000" algn="tl">
                    <a:srgbClr val="000000">
                      <a:alpha val="43137"/>
                    </a:srgbClr>
                  </a:outerShdw>
                </a:effectLst>
              </a:rPr>
              <a:t>Стаття</a:t>
            </a:r>
            <a:r>
              <a:rPr lang="ru-RU" sz="3200" b="1" dirty="0" smtClean="0">
                <a:effectLst>
                  <a:outerShdw blurRad="38100" dist="38100" dir="2700000" algn="tl">
                    <a:srgbClr val="000000">
                      <a:alpha val="43137"/>
                    </a:srgbClr>
                  </a:outerShdw>
                </a:effectLst>
              </a:rPr>
              <a:t> 7. </a:t>
            </a:r>
            <a:r>
              <a:rPr lang="ru-RU" sz="3200" b="1" dirty="0" err="1" smtClean="0">
                <a:effectLst>
                  <a:outerShdw blurRad="38100" dist="38100" dir="2700000" algn="tl">
                    <a:srgbClr val="000000">
                      <a:alpha val="43137"/>
                    </a:srgbClr>
                  </a:outerShdw>
                </a:effectLst>
              </a:rPr>
              <a:t>Гласність</a:t>
            </a:r>
            <a:r>
              <a:rPr lang="ru-RU" sz="3200" b="1" dirty="0" smtClean="0">
                <a:effectLst>
                  <a:outerShdw blurRad="38100" dist="38100" dir="2700000" algn="tl">
                    <a:srgbClr val="000000">
                      <a:alpha val="43137"/>
                    </a:srgbClr>
                  </a:outerShdw>
                </a:effectLst>
              </a:rPr>
              <a:t> судового </a:t>
            </a:r>
            <a:r>
              <a:rPr lang="ru-RU" sz="3200" b="1" dirty="0" err="1" smtClean="0">
                <a:effectLst>
                  <a:outerShdw blurRad="38100" dist="38100" dir="2700000" algn="tl">
                    <a:srgbClr val="000000">
                      <a:alpha val="43137"/>
                    </a:srgbClr>
                  </a:outerShdw>
                </a:effectLst>
              </a:rPr>
              <a:t>процесу</a:t>
            </a:r>
            <a:endParaRPr lang="ru-RU" sz="3200"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p:txBody>
          <a:bodyPr>
            <a:normAutofit/>
          </a:bodyPr>
          <a:lstStyle/>
          <a:p>
            <a:pPr algn="just">
              <a:buNone/>
            </a:pPr>
            <a:r>
              <a:rPr lang="ru-RU" sz="2400" dirty="0" smtClean="0"/>
              <a:t>13. </a:t>
            </a:r>
            <a:r>
              <a:rPr lang="ru-RU" sz="2400" dirty="0" err="1" smtClean="0"/>
              <a:t>Розгляд</a:t>
            </a:r>
            <a:r>
              <a:rPr lang="ru-RU" sz="2400" dirty="0" smtClean="0"/>
              <a:t> </a:t>
            </a:r>
            <a:r>
              <a:rPr lang="ru-RU" sz="2400" dirty="0" err="1" smtClean="0"/>
              <a:t>справи</a:t>
            </a:r>
            <a:r>
              <a:rPr lang="ru-RU" sz="2400" dirty="0" smtClean="0"/>
              <a:t> </a:t>
            </a:r>
            <a:r>
              <a:rPr lang="ru-RU" sz="2400" dirty="0" err="1" smtClean="0"/>
              <a:t>здійснюється</a:t>
            </a:r>
            <a:r>
              <a:rPr lang="ru-RU" sz="2400" dirty="0" smtClean="0"/>
              <a:t> в порядку </a:t>
            </a:r>
            <a:r>
              <a:rPr lang="ru-RU" sz="2400" dirty="0" err="1" smtClean="0"/>
              <a:t>письмового</a:t>
            </a:r>
            <a:r>
              <a:rPr lang="ru-RU" sz="2400" dirty="0" smtClean="0"/>
              <a:t> </a:t>
            </a:r>
            <a:r>
              <a:rPr lang="ru-RU" sz="2400" dirty="0" err="1" smtClean="0"/>
              <a:t>провадження</a:t>
            </a:r>
            <a:r>
              <a:rPr lang="ru-RU" sz="2400" dirty="0" smtClean="0"/>
              <a:t> за </a:t>
            </a:r>
            <a:r>
              <a:rPr lang="ru-RU" sz="2400" dirty="0" err="1" smtClean="0"/>
              <a:t>наявними</a:t>
            </a:r>
            <a:r>
              <a:rPr lang="ru-RU" sz="2400" dirty="0" smtClean="0"/>
              <a:t> у </a:t>
            </a:r>
            <a:r>
              <a:rPr lang="ru-RU" sz="2400" dirty="0" err="1" smtClean="0"/>
              <a:t>справі</a:t>
            </a:r>
            <a:r>
              <a:rPr lang="ru-RU" sz="2400" dirty="0" smtClean="0"/>
              <a:t> </a:t>
            </a:r>
            <a:r>
              <a:rPr lang="ru-RU" sz="2400" dirty="0" err="1" smtClean="0"/>
              <a:t>матеріалами</a:t>
            </a:r>
            <a:r>
              <a:rPr lang="ru-RU" sz="2400" dirty="0" smtClean="0"/>
              <a:t>, </a:t>
            </a:r>
            <a:r>
              <a:rPr lang="ru-RU" sz="2400" dirty="0" err="1" smtClean="0"/>
              <a:t>якщо</a:t>
            </a:r>
            <a:r>
              <a:rPr lang="ru-RU" sz="2400" dirty="0" smtClean="0"/>
              <a:t> </a:t>
            </a:r>
            <a:r>
              <a:rPr lang="ru-RU" sz="2400" dirty="0" err="1" smtClean="0"/>
              <a:t>цим</a:t>
            </a:r>
            <a:r>
              <a:rPr lang="ru-RU" sz="2400" dirty="0" smtClean="0"/>
              <a:t> Кодексом не </a:t>
            </a:r>
            <a:r>
              <a:rPr lang="ru-RU" sz="2400" dirty="0" err="1" smtClean="0"/>
              <a:t>передбачено</a:t>
            </a:r>
            <a:r>
              <a:rPr lang="ru-RU" sz="2400" dirty="0" smtClean="0"/>
              <a:t> </a:t>
            </a:r>
            <a:r>
              <a:rPr lang="ru-RU" sz="2400" dirty="0" err="1" smtClean="0"/>
              <a:t>повідомлення</a:t>
            </a:r>
            <a:r>
              <a:rPr lang="ru-RU" sz="2400" dirty="0" smtClean="0"/>
              <a:t> </a:t>
            </a:r>
            <a:r>
              <a:rPr lang="ru-RU" sz="2400" dirty="0" err="1" smtClean="0"/>
              <a:t>учасників</a:t>
            </a:r>
            <a:r>
              <a:rPr lang="ru-RU" sz="2400" dirty="0" smtClean="0"/>
              <a:t> </a:t>
            </a:r>
            <a:r>
              <a:rPr lang="ru-RU" sz="2400" dirty="0" err="1" smtClean="0"/>
              <a:t>справи</a:t>
            </a:r>
            <a:r>
              <a:rPr lang="ru-RU" sz="2400" dirty="0" smtClean="0"/>
              <a:t>. У такому </a:t>
            </a:r>
            <a:r>
              <a:rPr lang="ru-RU" sz="2400" dirty="0" err="1" smtClean="0"/>
              <a:t>випадку</a:t>
            </a:r>
            <a:r>
              <a:rPr lang="ru-RU" sz="2400" dirty="0" smtClean="0"/>
              <a:t> </a:t>
            </a:r>
            <a:r>
              <a:rPr lang="ru-RU" sz="2400" dirty="0" err="1" smtClean="0"/>
              <a:t>судове</a:t>
            </a:r>
            <a:r>
              <a:rPr lang="ru-RU" sz="2400" dirty="0" smtClean="0"/>
              <a:t> </a:t>
            </a:r>
            <a:r>
              <a:rPr lang="ru-RU" sz="2400" dirty="0" err="1" smtClean="0"/>
              <a:t>засідання</a:t>
            </a:r>
            <a:r>
              <a:rPr lang="ru-RU" sz="2400" dirty="0" smtClean="0"/>
              <a:t> не проводиться.</a:t>
            </a:r>
            <a:endParaRPr lang="ru-RU"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err="1" smtClean="0">
                <a:effectLst>
                  <a:outerShdw blurRad="38100" dist="38100" dir="2700000" algn="tl">
                    <a:srgbClr val="000000">
                      <a:alpha val="43137"/>
                    </a:srgbClr>
                  </a:outerShdw>
                </a:effectLst>
              </a:rPr>
              <a:t>Стаття</a:t>
            </a:r>
            <a:r>
              <a:rPr lang="ru-RU" sz="3200" b="1" dirty="0" smtClean="0">
                <a:effectLst>
                  <a:outerShdw blurRad="38100" dist="38100" dir="2700000" algn="tl">
                    <a:srgbClr val="000000">
                      <a:alpha val="43137"/>
                    </a:srgbClr>
                  </a:outerShdw>
                </a:effectLst>
              </a:rPr>
              <a:t> 12. </a:t>
            </a:r>
            <a:r>
              <a:rPr lang="ru-RU" sz="3200" b="1" dirty="0" err="1" smtClean="0">
                <a:effectLst>
                  <a:outerShdw blurRad="38100" dist="38100" dir="2700000" algn="tl">
                    <a:srgbClr val="000000">
                      <a:alpha val="43137"/>
                    </a:srgbClr>
                  </a:outerShdw>
                </a:effectLst>
              </a:rPr>
              <a:t>Змагальність</a:t>
            </a:r>
            <a:r>
              <a:rPr lang="ru-RU" sz="3200" b="1" dirty="0" smtClean="0">
                <a:effectLst>
                  <a:outerShdw blurRad="38100" dist="38100" dir="2700000" algn="tl">
                    <a:srgbClr val="000000">
                      <a:alpha val="43137"/>
                    </a:srgbClr>
                  </a:outerShdw>
                </a:effectLst>
              </a:rPr>
              <a:t> </a:t>
            </a:r>
            <a:r>
              <a:rPr lang="ru-RU" sz="3200" b="1" dirty="0" err="1" smtClean="0">
                <a:effectLst>
                  <a:outerShdw blurRad="38100" dist="38100" dir="2700000" algn="tl">
                    <a:srgbClr val="000000">
                      <a:alpha val="43137"/>
                    </a:srgbClr>
                  </a:outerShdw>
                </a:effectLst>
              </a:rPr>
              <a:t>сторін</a:t>
            </a:r>
            <a:endParaRPr lang="ru-RU" sz="3200"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p:txBody>
          <a:bodyPr>
            <a:normAutofit/>
          </a:bodyPr>
          <a:lstStyle/>
          <a:p>
            <a:pPr algn="just">
              <a:buNone/>
            </a:pPr>
            <a:r>
              <a:rPr lang="ru-RU" sz="2400" dirty="0" smtClean="0"/>
              <a:t>4. </a:t>
            </a:r>
            <a:r>
              <a:rPr lang="ru-RU" sz="2400" dirty="0" err="1" smtClean="0"/>
              <a:t>Кожна</a:t>
            </a:r>
            <a:r>
              <a:rPr lang="ru-RU" sz="2400" dirty="0" smtClean="0"/>
              <a:t> сторона </a:t>
            </a:r>
            <a:r>
              <a:rPr lang="ru-RU" sz="2400" dirty="0" err="1" smtClean="0"/>
              <a:t>несе</a:t>
            </a:r>
            <a:r>
              <a:rPr lang="ru-RU" sz="2400" dirty="0" smtClean="0"/>
              <a:t> </a:t>
            </a:r>
            <a:r>
              <a:rPr lang="ru-RU" sz="2400" dirty="0" err="1" smtClean="0"/>
              <a:t>ризик</a:t>
            </a:r>
            <a:r>
              <a:rPr lang="ru-RU" sz="2400" dirty="0" smtClean="0"/>
              <a:t> </a:t>
            </a:r>
            <a:r>
              <a:rPr lang="ru-RU" sz="2400" dirty="0" err="1" smtClean="0"/>
              <a:t>настання</a:t>
            </a:r>
            <a:r>
              <a:rPr lang="ru-RU" sz="2400" dirty="0" smtClean="0"/>
              <a:t> </a:t>
            </a:r>
            <a:r>
              <a:rPr lang="ru-RU" sz="2400" dirty="0" err="1" smtClean="0"/>
              <a:t>наслідків</a:t>
            </a:r>
            <a:r>
              <a:rPr lang="ru-RU" sz="2400" dirty="0" smtClean="0"/>
              <a:t>, </a:t>
            </a:r>
            <a:r>
              <a:rPr lang="ru-RU" sz="2400" dirty="0" err="1" smtClean="0"/>
              <a:t>пов’язаних</a:t>
            </a:r>
            <a:r>
              <a:rPr lang="ru-RU" sz="2400" dirty="0" smtClean="0"/>
              <a:t> </a:t>
            </a:r>
            <a:r>
              <a:rPr lang="ru-RU" sz="2400" dirty="0" err="1" smtClean="0"/>
              <a:t>із</a:t>
            </a:r>
            <a:r>
              <a:rPr lang="ru-RU" sz="2400" dirty="0" smtClean="0"/>
              <a:t> </a:t>
            </a:r>
            <a:r>
              <a:rPr lang="ru-RU" sz="2400" dirty="0" err="1" smtClean="0"/>
              <a:t>вчиненням</a:t>
            </a:r>
            <a:r>
              <a:rPr lang="ru-RU" sz="2400" dirty="0" smtClean="0"/>
              <a:t> </a:t>
            </a:r>
            <a:r>
              <a:rPr lang="ru-RU" sz="2400" dirty="0" err="1" smtClean="0"/>
              <a:t>чи</a:t>
            </a:r>
            <a:r>
              <a:rPr lang="ru-RU" sz="2400" dirty="0" smtClean="0"/>
              <a:t> </a:t>
            </a:r>
            <a:r>
              <a:rPr lang="ru-RU" sz="2400" dirty="0" err="1" smtClean="0"/>
              <a:t>невчиненням</a:t>
            </a:r>
            <a:r>
              <a:rPr lang="ru-RU" sz="2400" dirty="0" smtClean="0"/>
              <a:t> нею </a:t>
            </a:r>
            <a:r>
              <a:rPr lang="ru-RU" sz="2400" dirty="0" err="1" smtClean="0"/>
              <a:t>процесуальних</a:t>
            </a:r>
            <a:r>
              <a:rPr lang="ru-RU" sz="2400" dirty="0" smtClean="0"/>
              <a:t> </a:t>
            </a:r>
            <a:r>
              <a:rPr lang="ru-RU" sz="2400" dirty="0" err="1" smtClean="0"/>
              <a:t>дій</a:t>
            </a:r>
            <a:r>
              <a:rPr lang="ru-RU" sz="2400" dirty="0" smtClean="0"/>
              <a:t>. </a:t>
            </a:r>
          </a:p>
          <a:p>
            <a:pPr algn="just">
              <a:buNone/>
            </a:pPr>
            <a:endParaRPr lang="ru-RU" sz="2400" dirty="0" smtClean="0"/>
          </a:p>
          <a:p>
            <a:pPr algn="just">
              <a:buNone/>
            </a:pPr>
            <a:r>
              <a:rPr lang="ru-RU" sz="2400" dirty="0" smtClean="0"/>
              <a:t>5. Суд, </a:t>
            </a:r>
            <a:r>
              <a:rPr lang="ru-RU" sz="2400" dirty="0" err="1" smtClean="0"/>
              <a:t>зберігаючи</a:t>
            </a:r>
            <a:r>
              <a:rPr lang="ru-RU" sz="2400" dirty="0" smtClean="0"/>
              <a:t> </a:t>
            </a:r>
            <a:r>
              <a:rPr lang="ru-RU" sz="2400" dirty="0" err="1" smtClean="0"/>
              <a:t>об’єктивність</a:t>
            </a:r>
            <a:r>
              <a:rPr lang="ru-RU" sz="2400" dirty="0" smtClean="0"/>
              <a:t> </a:t>
            </a:r>
            <a:r>
              <a:rPr lang="ru-RU" sz="2400" dirty="0" err="1" smtClean="0"/>
              <a:t>і</a:t>
            </a:r>
            <a:r>
              <a:rPr lang="ru-RU" sz="2400" dirty="0" smtClean="0"/>
              <a:t> </a:t>
            </a:r>
            <a:r>
              <a:rPr lang="ru-RU" sz="2400" dirty="0" err="1" smtClean="0"/>
              <a:t>неупередженість</a:t>
            </a:r>
            <a:r>
              <a:rPr lang="ru-RU" sz="2400" dirty="0" smtClean="0"/>
              <a:t>:</a:t>
            </a:r>
          </a:p>
          <a:p>
            <a:pPr algn="just">
              <a:buNone/>
            </a:pPr>
            <a:r>
              <a:rPr lang="ru-RU" sz="2400" dirty="0" smtClean="0"/>
              <a:t>3) </a:t>
            </a:r>
            <a:r>
              <a:rPr lang="ru-RU" sz="2400" dirty="0" err="1" smtClean="0"/>
              <a:t>роз’яснює</a:t>
            </a:r>
            <a:r>
              <a:rPr lang="ru-RU" sz="2400" dirty="0" smtClean="0"/>
              <a:t> у </a:t>
            </a:r>
            <a:r>
              <a:rPr lang="ru-RU" sz="2400" dirty="0" err="1" smtClean="0"/>
              <a:t>випадку</a:t>
            </a:r>
            <a:r>
              <a:rPr lang="ru-RU" sz="2400" dirty="0" smtClean="0"/>
              <a:t> </a:t>
            </a:r>
            <a:r>
              <a:rPr lang="ru-RU" sz="2400" dirty="0" err="1" smtClean="0"/>
              <a:t>необхідності</a:t>
            </a:r>
            <a:r>
              <a:rPr lang="ru-RU" sz="2400" dirty="0" smtClean="0"/>
              <a:t> </a:t>
            </a:r>
            <a:r>
              <a:rPr lang="ru-RU" sz="2400" dirty="0" err="1" smtClean="0"/>
              <a:t>учасникам</a:t>
            </a:r>
            <a:r>
              <a:rPr lang="ru-RU" sz="2400" dirty="0" smtClean="0"/>
              <a:t> судового </a:t>
            </a:r>
            <a:r>
              <a:rPr lang="ru-RU" sz="2400" dirty="0" err="1" smtClean="0"/>
              <a:t>процесу</a:t>
            </a:r>
            <a:r>
              <a:rPr lang="ru-RU" sz="2400" dirty="0" smtClean="0"/>
              <a:t> </a:t>
            </a:r>
            <a:r>
              <a:rPr lang="ru-RU" sz="2400" dirty="0" err="1" smtClean="0"/>
              <a:t>їхні</a:t>
            </a:r>
            <a:r>
              <a:rPr lang="ru-RU" sz="2400" dirty="0" smtClean="0"/>
              <a:t> </a:t>
            </a:r>
            <a:r>
              <a:rPr lang="ru-RU" sz="2400" dirty="0" err="1" smtClean="0"/>
              <a:t>процесуальні</a:t>
            </a:r>
            <a:r>
              <a:rPr lang="ru-RU" sz="2400" dirty="0" smtClean="0"/>
              <a:t> права та </a:t>
            </a:r>
            <a:r>
              <a:rPr lang="ru-RU" sz="2400" dirty="0" err="1" smtClean="0"/>
              <a:t>обов’язки</a:t>
            </a:r>
            <a:r>
              <a:rPr lang="ru-RU" sz="2400" dirty="0" smtClean="0"/>
              <a:t>, </a:t>
            </a:r>
            <a:r>
              <a:rPr lang="ru-RU" sz="2400" dirty="0" err="1" smtClean="0"/>
              <a:t>наслідки</a:t>
            </a:r>
            <a:r>
              <a:rPr lang="ru-RU" sz="2400" dirty="0" smtClean="0"/>
              <a:t> </a:t>
            </a:r>
            <a:r>
              <a:rPr lang="ru-RU" sz="2400" dirty="0" err="1" smtClean="0"/>
              <a:t>вчинення</a:t>
            </a:r>
            <a:r>
              <a:rPr lang="ru-RU" sz="2400" dirty="0" smtClean="0"/>
              <a:t> </a:t>
            </a:r>
            <a:r>
              <a:rPr lang="ru-RU" sz="2400" dirty="0" err="1" smtClean="0"/>
              <a:t>або</a:t>
            </a:r>
            <a:r>
              <a:rPr lang="ru-RU" sz="2400" dirty="0" smtClean="0"/>
              <a:t> </a:t>
            </a:r>
            <a:r>
              <a:rPr lang="ru-RU" sz="2400" dirty="0" err="1" smtClean="0"/>
              <a:t>невчинення</a:t>
            </a:r>
            <a:r>
              <a:rPr lang="ru-RU" sz="2400" dirty="0" smtClean="0"/>
              <a:t> </a:t>
            </a:r>
            <a:r>
              <a:rPr lang="ru-RU" sz="2400" dirty="0" err="1" smtClean="0"/>
              <a:t>процесуальних</a:t>
            </a:r>
            <a:r>
              <a:rPr lang="ru-RU" sz="2400" dirty="0" smtClean="0"/>
              <a:t> </a:t>
            </a:r>
            <a:r>
              <a:rPr lang="ru-RU" sz="2400" dirty="0" err="1" smtClean="0"/>
              <a:t>дій</a:t>
            </a:r>
            <a:r>
              <a:rPr lang="ru-RU" sz="2400" dirty="0" smtClean="0"/>
              <a:t>;</a:t>
            </a:r>
            <a:endParaRPr lang="ru-RU"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err="1" smtClean="0">
                <a:effectLst>
                  <a:outerShdw blurRad="38100" dist="38100" dir="2700000" algn="tl">
                    <a:srgbClr val="000000">
                      <a:alpha val="43137"/>
                    </a:srgbClr>
                  </a:outerShdw>
                </a:effectLst>
              </a:rPr>
              <a:t>Стаття</a:t>
            </a:r>
            <a:r>
              <a:rPr lang="ru-RU" sz="3200" b="1" dirty="0" smtClean="0">
                <a:effectLst>
                  <a:outerShdw blurRad="38100" dist="38100" dir="2700000" algn="tl">
                    <a:srgbClr val="000000">
                      <a:alpha val="43137"/>
                    </a:srgbClr>
                  </a:outerShdw>
                </a:effectLst>
              </a:rPr>
              <a:t> 14. </a:t>
            </a:r>
            <a:r>
              <a:rPr lang="ru-RU" sz="3200" b="1" dirty="0" err="1" smtClean="0">
                <a:effectLst>
                  <a:outerShdw blurRad="38100" dist="38100" dir="2700000" algn="tl">
                    <a:srgbClr val="000000">
                      <a:alpha val="43137"/>
                    </a:srgbClr>
                  </a:outerShdw>
                </a:effectLst>
              </a:rPr>
              <a:t>Єдина</a:t>
            </a:r>
            <a:r>
              <a:rPr lang="ru-RU" sz="3200" b="1" dirty="0" smtClean="0">
                <a:effectLst>
                  <a:outerShdw blurRad="38100" dist="38100" dir="2700000" algn="tl">
                    <a:srgbClr val="000000">
                      <a:alpha val="43137"/>
                    </a:srgbClr>
                  </a:outerShdw>
                </a:effectLst>
              </a:rPr>
              <a:t> </a:t>
            </a:r>
            <a:r>
              <a:rPr lang="ru-RU" sz="3200" b="1" dirty="0" err="1" smtClean="0">
                <a:effectLst>
                  <a:outerShdw blurRad="38100" dist="38100" dir="2700000" algn="tl">
                    <a:srgbClr val="000000">
                      <a:alpha val="43137"/>
                    </a:srgbClr>
                  </a:outerShdw>
                </a:effectLst>
              </a:rPr>
              <a:t>судова</a:t>
            </a:r>
            <a:r>
              <a:rPr lang="ru-RU" sz="3200" b="1" dirty="0" smtClean="0">
                <a:effectLst>
                  <a:outerShdw blurRad="38100" dist="38100" dir="2700000" algn="tl">
                    <a:srgbClr val="000000">
                      <a:alpha val="43137"/>
                    </a:srgbClr>
                  </a:outerShdw>
                </a:effectLst>
              </a:rPr>
              <a:t> </a:t>
            </a:r>
            <a:r>
              <a:rPr lang="ru-RU" sz="3200" b="1" dirty="0" err="1" smtClean="0">
                <a:effectLst>
                  <a:outerShdw blurRad="38100" dist="38100" dir="2700000" algn="tl">
                    <a:srgbClr val="000000">
                      <a:alpha val="43137"/>
                    </a:srgbClr>
                  </a:outerShdw>
                </a:effectLst>
              </a:rPr>
              <a:t>інформаційно-телекомунікаційна</a:t>
            </a:r>
            <a:r>
              <a:rPr lang="ru-RU" sz="3200" b="1" dirty="0" smtClean="0">
                <a:effectLst>
                  <a:outerShdw blurRad="38100" dist="38100" dir="2700000" algn="tl">
                    <a:srgbClr val="000000">
                      <a:alpha val="43137"/>
                    </a:srgbClr>
                  </a:outerShdw>
                </a:effectLst>
              </a:rPr>
              <a:t> система</a:t>
            </a:r>
            <a:endParaRPr lang="ru-RU" sz="3200"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p:txBody>
          <a:bodyPr/>
          <a:lstStyle/>
          <a:p>
            <a:pPr marL="514350" indent="-514350" algn="just">
              <a:buAutoNum type="arabicPeriod"/>
            </a:pPr>
            <a:r>
              <a:rPr lang="ru-RU" sz="2400" dirty="0" smtClean="0"/>
              <a:t>У судах </a:t>
            </a:r>
            <a:r>
              <a:rPr lang="ru-RU" sz="2400" dirty="0" err="1" smtClean="0"/>
              <a:t>функціонує</a:t>
            </a:r>
            <a:r>
              <a:rPr lang="ru-RU" sz="2400" dirty="0" smtClean="0"/>
              <a:t> </a:t>
            </a:r>
            <a:r>
              <a:rPr lang="ru-RU" sz="2400" dirty="0" err="1" smtClean="0"/>
              <a:t>Єдина</a:t>
            </a:r>
            <a:r>
              <a:rPr lang="ru-RU" sz="2400" dirty="0" smtClean="0"/>
              <a:t> </a:t>
            </a:r>
            <a:r>
              <a:rPr lang="ru-RU" sz="2400" dirty="0" err="1" smtClean="0"/>
              <a:t>судова</a:t>
            </a:r>
            <a:r>
              <a:rPr lang="ru-RU" sz="2400" dirty="0" smtClean="0"/>
              <a:t> </a:t>
            </a:r>
            <a:r>
              <a:rPr lang="ru-RU" sz="2400" dirty="0" err="1" smtClean="0"/>
              <a:t>інформаційно-телекомунікаційна</a:t>
            </a:r>
            <a:r>
              <a:rPr lang="ru-RU" sz="2400" dirty="0" smtClean="0"/>
              <a:t> система.</a:t>
            </a:r>
          </a:p>
          <a:p>
            <a:pPr marL="514350" indent="-514350" algn="just">
              <a:buNone/>
            </a:pPr>
            <a:endParaRPr lang="uk-UA" sz="2400" dirty="0" smtClean="0"/>
          </a:p>
          <a:p>
            <a:pPr marL="514350" indent="-514350" algn="ctr">
              <a:buNone/>
            </a:pPr>
            <a:r>
              <a:rPr lang="uk-UA" sz="2400" b="1" i="1" dirty="0" smtClean="0"/>
              <a:t>Перехідні положення</a:t>
            </a:r>
          </a:p>
          <a:p>
            <a:pPr algn="just">
              <a:buNone/>
            </a:pPr>
            <a:r>
              <a:rPr lang="ru-RU" sz="2400" dirty="0" smtClean="0"/>
              <a:t>15) до дня початку </a:t>
            </a:r>
            <a:r>
              <a:rPr lang="ru-RU" sz="2400" dirty="0" err="1" smtClean="0"/>
              <a:t>функціонування</a:t>
            </a:r>
            <a:r>
              <a:rPr lang="ru-RU" sz="2400" dirty="0" smtClean="0"/>
              <a:t> </a:t>
            </a:r>
            <a:r>
              <a:rPr lang="ru-RU" sz="2400" dirty="0" err="1" smtClean="0"/>
              <a:t>Єдиної</a:t>
            </a:r>
            <a:r>
              <a:rPr lang="ru-RU" sz="2400" dirty="0" smtClean="0"/>
              <a:t> </a:t>
            </a:r>
            <a:r>
              <a:rPr lang="ru-RU" sz="2400" dirty="0" err="1" smtClean="0"/>
              <a:t>судової</a:t>
            </a:r>
            <a:r>
              <a:rPr lang="ru-RU" sz="2400" dirty="0" smtClean="0"/>
              <a:t> </a:t>
            </a:r>
            <a:r>
              <a:rPr lang="ru-RU" sz="2400" dirty="0" err="1" smtClean="0"/>
              <a:t>інформаційно-телекомунікаційної</a:t>
            </a:r>
            <a:r>
              <a:rPr lang="ru-RU" sz="2400" dirty="0" smtClean="0"/>
              <a:t> </a:t>
            </a:r>
            <a:r>
              <a:rPr lang="ru-RU" sz="2400" dirty="0" err="1" smtClean="0"/>
              <a:t>системи</a:t>
            </a:r>
            <a:r>
              <a:rPr lang="ru-RU" sz="2400" dirty="0" smtClean="0"/>
              <a:t>:</a:t>
            </a:r>
          </a:p>
          <a:p>
            <a:pPr algn="just">
              <a:buNone/>
            </a:pPr>
            <a:r>
              <a:rPr lang="ru-RU" sz="2400" dirty="0" smtClean="0"/>
              <a:t>15.1) </a:t>
            </a:r>
            <a:r>
              <a:rPr lang="ru-RU" sz="2400" dirty="0" err="1" smtClean="0"/>
              <a:t>подання</a:t>
            </a:r>
            <a:r>
              <a:rPr lang="ru-RU" sz="2400" dirty="0" smtClean="0"/>
              <a:t>, </a:t>
            </a:r>
            <a:r>
              <a:rPr lang="ru-RU" sz="2400" dirty="0" err="1" smtClean="0"/>
              <a:t>реєстрація</a:t>
            </a:r>
            <a:r>
              <a:rPr lang="ru-RU" sz="2400" dirty="0" smtClean="0"/>
              <a:t>, </a:t>
            </a:r>
            <a:r>
              <a:rPr lang="ru-RU" sz="2400" dirty="0" err="1" smtClean="0"/>
              <a:t>надсилання</a:t>
            </a:r>
            <a:r>
              <a:rPr lang="ru-RU" sz="2400" dirty="0" smtClean="0"/>
              <a:t> </a:t>
            </a:r>
            <a:r>
              <a:rPr lang="ru-RU" sz="2400" dirty="0" err="1" smtClean="0"/>
              <a:t>процесуальних</a:t>
            </a:r>
            <a:r>
              <a:rPr lang="ru-RU" sz="2400" dirty="0" smtClean="0"/>
              <a:t> та </a:t>
            </a:r>
            <a:r>
              <a:rPr lang="ru-RU" sz="2400" dirty="0" err="1" smtClean="0"/>
              <a:t>інших</a:t>
            </a:r>
            <a:r>
              <a:rPr lang="ru-RU" sz="2400" dirty="0" smtClean="0"/>
              <a:t> </a:t>
            </a:r>
            <a:r>
              <a:rPr lang="ru-RU" sz="2400" dirty="0" err="1" smtClean="0"/>
              <a:t>документів</a:t>
            </a:r>
            <a:r>
              <a:rPr lang="ru-RU" sz="2400" dirty="0" smtClean="0"/>
              <a:t>, </a:t>
            </a:r>
            <a:r>
              <a:rPr lang="ru-RU" sz="2400" dirty="0" err="1" smtClean="0"/>
              <a:t>доказів</a:t>
            </a:r>
            <a:r>
              <a:rPr lang="ru-RU" sz="2400" dirty="0" smtClean="0"/>
              <a:t>, </a:t>
            </a:r>
            <a:r>
              <a:rPr lang="ru-RU" sz="2400" dirty="0" err="1" smtClean="0"/>
              <a:t>формування</a:t>
            </a:r>
            <a:r>
              <a:rPr lang="ru-RU" sz="2400" dirty="0" smtClean="0"/>
              <a:t>, </a:t>
            </a:r>
            <a:r>
              <a:rPr lang="ru-RU" sz="2400" dirty="0" err="1" smtClean="0"/>
              <a:t>зберігання</a:t>
            </a:r>
            <a:r>
              <a:rPr lang="ru-RU" sz="2400" dirty="0" smtClean="0"/>
              <a:t> </a:t>
            </a:r>
            <a:r>
              <a:rPr lang="ru-RU" sz="2400" dirty="0" err="1" smtClean="0"/>
              <a:t>та</a:t>
            </a:r>
            <a:r>
              <a:rPr lang="ru-RU" sz="2400" dirty="0" smtClean="0"/>
              <a:t> </a:t>
            </a:r>
            <a:r>
              <a:rPr lang="ru-RU" sz="2400" dirty="0" err="1" smtClean="0"/>
              <a:t>надсилання</a:t>
            </a:r>
            <a:r>
              <a:rPr lang="ru-RU" sz="2400" dirty="0" smtClean="0"/>
              <a:t> </a:t>
            </a:r>
            <a:r>
              <a:rPr lang="ru-RU" sz="2400" dirty="0" err="1" smtClean="0"/>
              <a:t>матеріалів</a:t>
            </a:r>
            <a:r>
              <a:rPr lang="ru-RU" sz="2400" dirty="0" smtClean="0"/>
              <a:t> </a:t>
            </a:r>
            <a:r>
              <a:rPr lang="ru-RU" sz="2400" dirty="0" err="1" smtClean="0"/>
              <a:t>справи</a:t>
            </a:r>
            <a:r>
              <a:rPr lang="ru-RU" sz="2400" dirty="0" smtClean="0"/>
              <a:t> </a:t>
            </a:r>
            <a:r>
              <a:rPr lang="ru-RU" sz="2400" dirty="0" err="1" smtClean="0"/>
              <a:t>здійснюються</a:t>
            </a:r>
            <a:r>
              <a:rPr lang="ru-RU" sz="2400" dirty="0" smtClean="0"/>
              <a:t> в </a:t>
            </a:r>
            <a:r>
              <a:rPr lang="ru-RU" sz="2400" dirty="0" err="1" smtClean="0"/>
              <a:t>паперовій</a:t>
            </a:r>
            <a:r>
              <a:rPr lang="ru-RU" sz="2400" dirty="0" smtClean="0"/>
              <a:t> </a:t>
            </a:r>
            <a:r>
              <a:rPr lang="ru-RU" sz="2400" dirty="0" err="1" smtClean="0"/>
              <a:t>формі</a:t>
            </a:r>
            <a:r>
              <a:rPr lang="ru-RU" sz="2400" dirty="0" smtClean="0"/>
              <a:t>;</a:t>
            </a:r>
          </a:p>
          <a:p>
            <a:pPr marL="514350" indent="-514350" algn="just">
              <a:buNone/>
            </a:pPr>
            <a:endParaRPr lang="ru-RU" sz="2400" dirty="0" smtClean="0"/>
          </a:p>
          <a:p>
            <a:pPr marL="514350" indent="-514350" algn="just">
              <a:buNone/>
            </a:pPr>
            <a:endParaRPr lang="ru-RU" dirty="0" smtClean="0"/>
          </a:p>
          <a:p>
            <a:pPr marL="514350" indent="-514350">
              <a:buNone/>
            </a:pP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err="1" smtClean="0">
                <a:effectLst>
                  <a:outerShdw blurRad="38100" dist="38100" dir="2700000" algn="tl">
                    <a:srgbClr val="000000">
                      <a:alpha val="43137"/>
                    </a:srgbClr>
                  </a:outerShdw>
                </a:effectLst>
              </a:rPr>
              <a:t>Стаття</a:t>
            </a:r>
            <a:r>
              <a:rPr lang="ru-RU" sz="3200" b="1" dirty="0" smtClean="0">
                <a:effectLst>
                  <a:outerShdw blurRad="38100" dist="38100" dir="2700000" algn="tl">
                    <a:srgbClr val="000000">
                      <a:alpha val="43137"/>
                    </a:srgbClr>
                  </a:outerShdw>
                </a:effectLst>
              </a:rPr>
              <a:t> 19. </a:t>
            </a:r>
            <a:r>
              <a:rPr lang="ru-RU" sz="3200" b="1" dirty="0" err="1" smtClean="0">
                <a:effectLst>
                  <a:outerShdw blurRad="38100" dist="38100" dir="2700000" algn="tl">
                    <a:srgbClr val="000000">
                      <a:alpha val="43137"/>
                    </a:srgbClr>
                  </a:outerShdw>
                </a:effectLst>
              </a:rPr>
              <a:t>Справи</a:t>
            </a:r>
            <a:r>
              <a:rPr lang="ru-RU" sz="3200" b="1" dirty="0" smtClean="0">
                <a:effectLst>
                  <a:outerShdw blurRad="38100" dist="38100" dir="2700000" algn="tl">
                    <a:srgbClr val="000000">
                      <a:alpha val="43137"/>
                    </a:srgbClr>
                  </a:outerShdw>
                </a:effectLst>
              </a:rPr>
              <a:t>, </a:t>
            </a:r>
            <a:r>
              <a:rPr lang="ru-RU" sz="3200" b="1" dirty="0" err="1" smtClean="0">
                <a:effectLst>
                  <a:outerShdw blurRad="38100" dist="38100" dir="2700000" algn="tl">
                    <a:srgbClr val="000000">
                      <a:alpha val="43137"/>
                    </a:srgbClr>
                  </a:outerShdw>
                </a:effectLst>
              </a:rPr>
              <a:t>що</a:t>
            </a:r>
            <a:r>
              <a:rPr lang="ru-RU" sz="3200" b="1" dirty="0" smtClean="0">
                <a:effectLst>
                  <a:outerShdw blurRad="38100" dist="38100" dir="2700000" algn="tl">
                    <a:srgbClr val="000000">
                      <a:alpha val="43137"/>
                    </a:srgbClr>
                  </a:outerShdw>
                </a:effectLst>
              </a:rPr>
              <a:t> </a:t>
            </a:r>
            <a:r>
              <a:rPr lang="ru-RU" sz="3200" b="1" dirty="0" err="1" smtClean="0">
                <a:effectLst>
                  <a:outerShdw blurRad="38100" dist="38100" dir="2700000" algn="tl">
                    <a:srgbClr val="000000">
                      <a:alpha val="43137"/>
                    </a:srgbClr>
                  </a:outerShdw>
                </a:effectLst>
              </a:rPr>
              <a:t>відносяться</a:t>
            </a:r>
            <a:r>
              <a:rPr lang="ru-RU" sz="3200" b="1" dirty="0" smtClean="0">
                <a:effectLst>
                  <a:outerShdw blurRad="38100" dist="38100" dir="2700000" algn="tl">
                    <a:srgbClr val="000000">
                      <a:alpha val="43137"/>
                    </a:srgbClr>
                  </a:outerShdw>
                </a:effectLst>
              </a:rPr>
              <a:t> до </a:t>
            </a:r>
            <a:r>
              <a:rPr lang="ru-RU" sz="3200" b="1" dirty="0" err="1" smtClean="0">
                <a:effectLst>
                  <a:outerShdw blurRad="38100" dist="38100" dir="2700000" algn="tl">
                    <a:srgbClr val="000000">
                      <a:alpha val="43137"/>
                    </a:srgbClr>
                  </a:outerShdw>
                </a:effectLst>
              </a:rPr>
              <a:t>юрисдикції</a:t>
            </a:r>
            <a:r>
              <a:rPr lang="ru-RU" sz="3200" b="1" dirty="0" smtClean="0">
                <a:effectLst>
                  <a:outerShdw blurRad="38100" dist="38100" dir="2700000" algn="tl">
                    <a:srgbClr val="000000">
                      <a:alpha val="43137"/>
                    </a:srgbClr>
                  </a:outerShdw>
                </a:effectLst>
              </a:rPr>
              <a:t> </a:t>
            </a:r>
            <a:r>
              <a:rPr lang="ru-RU" sz="3200" b="1" dirty="0" err="1" smtClean="0">
                <a:effectLst>
                  <a:outerShdw blurRad="38100" dist="38100" dir="2700000" algn="tl">
                    <a:srgbClr val="000000">
                      <a:alpha val="43137"/>
                    </a:srgbClr>
                  </a:outerShdw>
                </a:effectLst>
              </a:rPr>
              <a:t>загальних</a:t>
            </a:r>
            <a:r>
              <a:rPr lang="ru-RU" sz="3200" b="1" dirty="0" smtClean="0">
                <a:effectLst>
                  <a:outerShdw blurRad="38100" dist="38100" dir="2700000" algn="tl">
                    <a:srgbClr val="000000">
                      <a:alpha val="43137"/>
                    </a:srgbClr>
                  </a:outerShdw>
                </a:effectLst>
              </a:rPr>
              <a:t> </a:t>
            </a:r>
            <a:r>
              <a:rPr lang="ru-RU" sz="3200" b="1" dirty="0" err="1" smtClean="0">
                <a:effectLst>
                  <a:outerShdw blurRad="38100" dist="38100" dir="2700000" algn="tl">
                    <a:srgbClr val="000000">
                      <a:alpha val="43137"/>
                    </a:srgbClr>
                  </a:outerShdw>
                </a:effectLst>
              </a:rPr>
              <a:t>судів</a:t>
            </a:r>
            <a:endParaRPr lang="ru-RU" sz="3200"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p:txBody>
          <a:bodyPr/>
          <a:lstStyle/>
          <a:p>
            <a:pPr>
              <a:buNone/>
            </a:pPr>
            <a:endParaRPr lang="uk-UA" dirty="0" smtClean="0"/>
          </a:p>
          <a:p>
            <a:pPr algn="just">
              <a:buNone/>
            </a:pPr>
            <a:r>
              <a:rPr lang="ru-RU" sz="2800" dirty="0" smtClean="0"/>
              <a:t>2. </a:t>
            </a:r>
            <a:r>
              <a:rPr lang="ru-RU" sz="2800" dirty="0" err="1" smtClean="0"/>
              <a:t>Цивільне</a:t>
            </a:r>
            <a:r>
              <a:rPr lang="ru-RU" sz="2800" dirty="0" smtClean="0"/>
              <a:t> </a:t>
            </a:r>
            <a:r>
              <a:rPr lang="ru-RU" sz="2800" dirty="0" err="1" smtClean="0"/>
              <a:t>судочинство</a:t>
            </a:r>
            <a:r>
              <a:rPr lang="ru-RU" sz="2800" dirty="0" smtClean="0"/>
              <a:t> </a:t>
            </a:r>
            <a:r>
              <a:rPr lang="ru-RU" sz="2800" dirty="0" err="1" smtClean="0"/>
              <a:t>здійснюється</a:t>
            </a:r>
            <a:r>
              <a:rPr lang="ru-RU" sz="2800" dirty="0" smtClean="0"/>
              <a:t> за правилами, </a:t>
            </a:r>
            <a:r>
              <a:rPr lang="ru-RU" sz="2800" dirty="0" err="1" smtClean="0"/>
              <a:t>передбаченими</a:t>
            </a:r>
            <a:r>
              <a:rPr lang="ru-RU" sz="2800" dirty="0" smtClean="0"/>
              <a:t> </a:t>
            </a:r>
            <a:r>
              <a:rPr lang="ru-RU" sz="2800" dirty="0" err="1" smtClean="0"/>
              <a:t>цим</a:t>
            </a:r>
            <a:r>
              <a:rPr lang="ru-RU" sz="2800" dirty="0" smtClean="0"/>
              <a:t> Кодексом, у порядку:</a:t>
            </a:r>
          </a:p>
          <a:p>
            <a:pPr algn="just">
              <a:buNone/>
            </a:pPr>
            <a:r>
              <a:rPr lang="ru-RU" sz="2800" dirty="0" smtClean="0"/>
              <a:t>1) наказного </a:t>
            </a:r>
            <a:r>
              <a:rPr lang="ru-RU" sz="2800" dirty="0" err="1" smtClean="0"/>
              <a:t>провадження</a:t>
            </a:r>
            <a:r>
              <a:rPr lang="ru-RU" sz="2800" dirty="0" smtClean="0"/>
              <a:t>;</a:t>
            </a:r>
          </a:p>
          <a:p>
            <a:pPr algn="just">
              <a:buNone/>
            </a:pPr>
            <a:r>
              <a:rPr lang="ru-RU" sz="2800" dirty="0" smtClean="0"/>
              <a:t>2) </a:t>
            </a:r>
            <a:r>
              <a:rPr lang="ru-RU" sz="2800" dirty="0" err="1" smtClean="0"/>
              <a:t>позовного</a:t>
            </a:r>
            <a:r>
              <a:rPr lang="ru-RU" sz="2800" dirty="0" smtClean="0"/>
              <a:t> </a:t>
            </a:r>
            <a:r>
              <a:rPr lang="ru-RU" sz="2800" dirty="0" err="1" smtClean="0"/>
              <a:t>провадження</a:t>
            </a:r>
            <a:r>
              <a:rPr lang="ru-RU" sz="2800" dirty="0" smtClean="0"/>
              <a:t> (</a:t>
            </a:r>
            <a:r>
              <a:rPr lang="ru-RU" sz="2800" dirty="0" err="1" smtClean="0"/>
              <a:t>загального</a:t>
            </a:r>
            <a:r>
              <a:rPr lang="ru-RU" sz="2800" dirty="0" smtClean="0"/>
              <a:t> </a:t>
            </a:r>
            <a:r>
              <a:rPr lang="ru-RU" sz="2800" dirty="0" err="1" smtClean="0"/>
              <a:t>або</a:t>
            </a:r>
            <a:r>
              <a:rPr lang="ru-RU" sz="2800" dirty="0" smtClean="0"/>
              <a:t> </a:t>
            </a:r>
            <a:r>
              <a:rPr lang="ru-RU" sz="2800" dirty="0" err="1" smtClean="0"/>
              <a:t>спрощеного</a:t>
            </a:r>
            <a:r>
              <a:rPr lang="ru-RU" sz="2800" dirty="0" smtClean="0"/>
              <a:t>);</a:t>
            </a:r>
          </a:p>
          <a:p>
            <a:pPr algn="just">
              <a:buNone/>
            </a:pPr>
            <a:r>
              <a:rPr lang="ru-RU" sz="2800" dirty="0" smtClean="0"/>
              <a:t>3) </a:t>
            </a:r>
            <a:r>
              <a:rPr lang="ru-RU" sz="2800" dirty="0" err="1" smtClean="0"/>
              <a:t>окремого</a:t>
            </a:r>
            <a:r>
              <a:rPr lang="ru-RU" sz="2800" dirty="0" smtClean="0"/>
              <a:t> </a:t>
            </a:r>
            <a:r>
              <a:rPr lang="ru-RU" sz="2800" dirty="0" err="1" smtClean="0"/>
              <a:t>провадження</a:t>
            </a:r>
            <a:r>
              <a:rPr lang="ru-RU" sz="2800" dirty="0" smtClean="0"/>
              <a:t>.</a:t>
            </a:r>
          </a:p>
          <a:p>
            <a:pPr>
              <a:buNone/>
            </a:pPr>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TotalTime>
  <Words>1750</Words>
  <Application>Microsoft Office PowerPoint</Application>
  <PresentationFormat>Экран (4:3)</PresentationFormat>
  <Paragraphs>202</Paragraphs>
  <Slides>34</Slides>
  <Notes>5</Notes>
  <HiddenSlides>0</HiddenSlides>
  <MMClips>0</MMClips>
  <ScaleCrop>false</ScaleCrop>
  <HeadingPairs>
    <vt:vector size="4" baseType="variant">
      <vt:variant>
        <vt:lpstr>Тема</vt:lpstr>
      </vt:variant>
      <vt:variant>
        <vt:i4>1</vt:i4>
      </vt:variant>
      <vt:variant>
        <vt:lpstr>Заголовки слайдов</vt:lpstr>
      </vt:variant>
      <vt:variant>
        <vt:i4>34</vt:i4>
      </vt:variant>
    </vt:vector>
  </HeadingPairs>
  <TitlesOfParts>
    <vt:vector size="35" baseType="lpstr">
      <vt:lpstr>Тема Office</vt:lpstr>
      <vt:lpstr>Новели Цивільного процесуального кодексу України  </vt:lpstr>
      <vt:lpstr> ЦИВІЛЬНИЙ ПРОЦЕСУАЛЬНИЙ КОДЕКС  УКРАЇНИ </vt:lpstr>
      <vt:lpstr>Стаття 2. Завдання та основні засади цивільного судочинства</vt:lpstr>
      <vt:lpstr>Стаття 5. Способи судового захисту.</vt:lpstr>
      <vt:lpstr>Стаття 7. Гласність судового процесу</vt:lpstr>
      <vt:lpstr>Стаття 7. Гласність судового процесу</vt:lpstr>
      <vt:lpstr>Стаття 12. Змагальність сторін</vt:lpstr>
      <vt:lpstr>Стаття 14. Єдина судова інформаційно-телекомунікаційна система</vt:lpstr>
      <vt:lpstr>Стаття 19. Справи, що відносяться до юрисдикції загальних судів</vt:lpstr>
      <vt:lpstr>Частина 3 Стаття 19.Наказне провадження</vt:lpstr>
      <vt:lpstr>Частина 4 Стаття 19. Спрощене позовне провадження</vt:lpstr>
      <vt:lpstr>Частина 6 Стаття 19.Малозначні справи</vt:lpstr>
      <vt:lpstr>Стаття 34.Склад суду</vt:lpstr>
      <vt:lpstr>Учасники справи</vt:lpstr>
      <vt:lpstr>Представники</vt:lpstr>
      <vt:lpstr>Стаття 60. Особи, які можуть бути представниками</vt:lpstr>
      <vt:lpstr>Презентация PowerPoint</vt:lpstr>
      <vt:lpstr>Стаття 62. Документи, що підтверджують повноваження представників</vt:lpstr>
      <vt:lpstr>Експерт та висновок експерта</vt:lpstr>
      <vt:lpstr>Стаття 133. Види судових витрат</vt:lpstr>
      <vt:lpstr>ОСНОВНІ НОВЕЛИ</vt:lpstr>
      <vt:lpstr>Стаття 134. Попереднє визначення суми судових витрат</vt:lpstr>
      <vt:lpstr>ПОПЕРЕДНЄ ВИЗНАЧЕННЯ  СУМИ СУДОВИХ ВИТРАТ</vt:lpstr>
      <vt:lpstr>ЗАБЕЗПЕЧЕННЯ ВИТРАТ ВІДПОВІДАЧА НА ПРОФЕСІЙНУ ПРАВНИЧУ ДОПОМОГУ</vt:lpstr>
      <vt:lpstr>Стаття 144. Види заходів процесуального примусу</vt:lpstr>
      <vt:lpstr>Стаття 154. Зустрічне забезпечення</vt:lpstr>
      <vt:lpstr>Стаття 174. Види та зміст заяв по суті справи</vt:lpstr>
      <vt:lpstr>Презентация PowerPoint</vt:lpstr>
      <vt:lpstr>Глава 4. Врегулювання спору за участю судді</vt:lpstr>
      <vt:lpstr>Стаття 208. Виконання мирової угоди</vt:lpstr>
      <vt:lpstr>Стаття 274. Справи, що розглядаються в порядку спрощеного позовного провадження</vt:lpstr>
      <vt:lpstr>Частина 4 Статті 274 - В порядку спрощеного позовного провадження не можуть бути розглянуті справи у спорах:</vt:lpstr>
      <vt:lpstr>Подання скарг</vt:lpstr>
      <vt:lpstr>Дякую за увагу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Зміни до Цивільного процесуального кодексу України</dc:title>
  <cp:lastModifiedBy>Користувач Windows</cp:lastModifiedBy>
  <cp:revision>51</cp:revision>
  <dcterms:modified xsi:type="dcterms:W3CDTF">2018-06-15T18:47:25Z</dcterms:modified>
</cp:coreProperties>
</file>