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56" r:id="rId2"/>
    <p:sldId id="264" r:id="rId3"/>
    <p:sldId id="257" r:id="rId4"/>
    <p:sldId id="258" r:id="rId5"/>
    <p:sldId id="266" r:id="rId6"/>
    <p:sldId id="260" r:id="rId7"/>
    <p:sldId id="261" r:id="rId8"/>
    <p:sldId id="262" r:id="rId9"/>
    <p:sldId id="259" r:id="rId10"/>
    <p:sldId id="263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1C3"/>
    <a:srgbClr val="FBD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1" d="100"/>
          <a:sy n="61" d="100"/>
        </p:scale>
        <p:origin x="996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8832-3DA1-44B9-878F-863A939E28E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2351-A744-4077-9272-4442BA42C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04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8832-3DA1-44B9-878F-863A939E28E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2351-A744-4077-9272-4442BA42C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43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8832-3DA1-44B9-878F-863A939E28E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2351-A744-4077-9272-4442BA42C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255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8832-3DA1-44B9-878F-863A939E28E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2351-A744-4077-9272-4442BA42C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1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8832-3DA1-44B9-878F-863A939E28E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2351-A744-4077-9272-4442BA42C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849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8832-3DA1-44B9-878F-863A939E28E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2351-A744-4077-9272-4442BA42C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613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8832-3DA1-44B9-878F-863A939E28E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2351-A744-4077-9272-4442BA42C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94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8832-3DA1-44B9-878F-863A939E28E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2351-A744-4077-9272-4442BA42C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901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8832-3DA1-44B9-878F-863A939E28E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2351-A744-4077-9272-4442BA42C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55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8832-3DA1-44B9-878F-863A939E28E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83F2351-A744-4077-9272-4442BA42C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1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8832-3DA1-44B9-878F-863A939E28E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2351-A744-4077-9272-4442BA42C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72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8832-3DA1-44B9-878F-863A939E28E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2351-A744-4077-9272-4442BA42C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1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8832-3DA1-44B9-878F-863A939E28E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2351-A744-4077-9272-4442BA42C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0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8832-3DA1-44B9-878F-863A939E28E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2351-A744-4077-9272-4442BA42C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14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8832-3DA1-44B9-878F-863A939E28E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2351-A744-4077-9272-4442BA42C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91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8832-3DA1-44B9-878F-863A939E28E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2351-A744-4077-9272-4442BA42C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59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8832-3DA1-44B9-878F-863A939E28E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2351-A744-4077-9272-4442BA42C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16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3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638832-3DA1-44B9-878F-863A939E28E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3F2351-A744-4077-9272-4442BA42C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4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6455" y="1380068"/>
            <a:ext cx="9516568" cy="2616199"/>
          </a:xfrm>
        </p:spPr>
        <p:txBody>
          <a:bodyPr>
            <a:normAutofit fontScale="90000"/>
          </a:bodyPr>
          <a:lstStyle/>
          <a:p>
            <a:r>
              <a:rPr lang="uk-UA" sz="7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 спадкових </a:t>
            </a:r>
            <a:br>
              <a:rPr lang="uk-UA" sz="7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7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</a:t>
            </a:r>
            <a:endParaRPr lang="ru-RU" sz="7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2373002"/>
          </a:xfrm>
        </p:spPr>
        <p:txBody>
          <a:bodyPr>
            <a:normAutofit fontScale="92500" lnSpcReduction="10000"/>
          </a:bodyPr>
          <a:lstStyle/>
          <a:p>
            <a:r>
              <a:rPr lang="uk-UA" sz="4800" b="1" u="sng" dirty="0" smtClean="0">
                <a:solidFill>
                  <a:schemeClr val="tx2"/>
                </a:solidFill>
              </a:rPr>
              <a:t>Кирилюк Олена</a:t>
            </a:r>
          </a:p>
          <a:p>
            <a:r>
              <a:rPr lang="uk-UA" sz="4800" b="1" dirty="0" smtClean="0">
                <a:solidFill>
                  <a:schemeClr val="tx2"/>
                </a:solidFill>
              </a:rPr>
              <a:t>Віце-президент НПУ</a:t>
            </a:r>
          </a:p>
          <a:p>
            <a:r>
              <a:rPr lang="uk-UA" sz="4800" b="1" dirty="0">
                <a:solidFill>
                  <a:schemeClr val="tx2"/>
                </a:solidFill>
              </a:rPr>
              <a:t>п</a:t>
            </a:r>
            <a:r>
              <a:rPr lang="uk-UA" sz="4800" b="1" dirty="0" smtClean="0">
                <a:solidFill>
                  <a:schemeClr val="tx2"/>
                </a:solidFill>
              </a:rPr>
              <a:t>риватний нотаріус КМНО</a:t>
            </a:r>
            <a:r>
              <a:rPr lang="uk-UA" sz="4800" b="1" dirty="0" smtClean="0">
                <a:solidFill>
                  <a:schemeClr val="tx2"/>
                </a:solidFill>
              </a:rPr>
              <a:t> </a:t>
            </a:r>
            <a:endParaRPr lang="ru-RU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359" y="1020817"/>
            <a:ext cx="3466061" cy="481636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 </a:t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реєстрації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спадкових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справ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78" t="11522" r="16774"/>
          <a:stretch/>
        </p:blipFill>
        <p:spPr>
          <a:xfrm>
            <a:off x="4745420" y="1"/>
            <a:ext cx="7446580" cy="67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359" y="1020817"/>
            <a:ext cx="3466061" cy="481636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 </a:t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реєстрації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спадкових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справ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69" y="31532"/>
            <a:ext cx="6984124" cy="6858000"/>
          </a:xfrm>
        </p:spPr>
      </p:pic>
    </p:spTree>
    <p:extLst>
      <p:ext uri="{BB962C8B-B14F-4D97-AF65-F5344CB8AC3E}">
        <p14:creationId xmlns:p14="http://schemas.microsoft.com/office/powerpoint/2010/main" val="37282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99313" y="2822028"/>
            <a:ext cx="8930747" cy="883298"/>
          </a:xfrm>
        </p:spPr>
        <p:txBody>
          <a:bodyPr>
            <a:noAutofit/>
          </a:bodyPr>
          <a:lstStyle/>
          <a:p>
            <a:pPr algn="ctr"/>
            <a:r>
              <a:rPr lang="uk-UA" sz="7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7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472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3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835572"/>
          </a:xfrm>
        </p:spPr>
        <p:txBody>
          <a:bodyPr>
            <a:normAutofit fontScale="90000"/>
          </a:bodyPr>
          <a:lstStyle/>
          <a:p>
            <a:r>
              <a:rPr lang="uk-UA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Нормативна основа</a:t>
            </a:r>
            <a:endParaRPr lang="ru-RU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5737" y="835573"/>
            <a:ext cx="10168759" cy="56282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Цивільний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 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нотаріат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реєстрацію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стану»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1.07.2010 року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КМУ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22.08.2007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N 1064 «Про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МЮ 22.02.2012 № 296/5 «Про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нотаріальних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нотаріусами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МЮ 22.12.2010  № 3253/5 «Про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нотаріального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діловодства</a:t>
            </a:r>
            <a:r>
              <a:rPr lang="ru-RU" sz="2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9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2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МЮ 07.07.2011  </a:t>
            </a:r>
            <a:r>
              <a:rPr lang="ru-RU" sz="2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1810/5 «Про </a:t>
            </a:r>
            <a:r>
              <a:rPr lang="ru-RU" sz="29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2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9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Спадковий</a:t>
            </a:r>
            <a:r>
              <a:rPr lang="ru-RU" sz="2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</a:t>
            </a:r>
            <a:r>
              <a:rPr lang="ru-RU" sz="2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uk-UA" sz="2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sz="2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Лист </a:t>
            </a:r>
            <a:r>
              <a:rPr lang="uk-UA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Вищого спеціалізованого суду України з розгляду цивільних і кримінальних справ від 16.05.2013 № 24-753/0/4-13 «Про судову практику розгляду цивільних справ про спадкування</a:t>
            </a:r>
            <a:r>
              <a:rPr lang="uk-UA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Постанова </a:t>
            </a:r>
            <a:r>
              <a:rPr lang="uk-UA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Пленуму Верховного Суду України «Про судову практику у справах про спадкування» від 30.05.2008 № 7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7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536" y="1325010"/>
            <a:ext cx="2721128" cy="4207982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Зразок заяви про прийняття спадщини за </a:t>
            </a:r>
            <a:r>
              <a:rPr lang="uk-U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законом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2" t="6207"/>
          <a:stretch/>
        </p:blipFill>
        <p:spPr>
          <a:xfrm>
            <a:off x="4540469" y="1"/>
            <a:ext cx="7367752" cy="6858000"/>
          </a:xfrm>
        </p:spPr>
      </p:pic>
    </p:spTree>
    <p:extLst>
      <p:ext uri="{BB962C8B-B14F-4D97-AF65-F5344CB8AC3E}">
        <p14:creationId xmlns:p14="http://schemas.microsoft.com/office/powerpoint/2010/main" val="395649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3952" y="1194238"/>
            <a:ext cx="3166517" cy="4469524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Зразок заяви про прийняття спадщини за заповітом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"/>
          <a:stretch/>
        </p:blipFill>
        <p:spPr>
          <a:xfrm>
            <a:off x="5013435" y="0"/>
            <a:ext cx="6968358" cy="6858000"/>
          </a:xfrm>
        </p:spPr>
      </p:pic>
    </p:spTree>
    <p:extLst>
      <p:ext uri="{BB962C8B-B14F-4D97-AF65-F5344CB8AC3E}">
        <p14:creationId xmlns:p14="http://schemas.microsoft.com/office/powerpoint/2010/main" val="4997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3324172" cy="4579883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Зразок титульної сторінки спадкової справи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118" y="0"/>
            <a:ext cx="6069724" cy="6858000"/>
          </a:xfrm>
        </p:spPr>
      </p:pic>
    </p:spTree>
    <p:extLst>
      <p:ext uri="{BB962C8B-B14F-4D97-AF65-F5344CB8AC3E}">
        <p14:creationId xmlns:p14="http://schemas.microsoft.com/office/powerpoint/2010/main" val="400935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3594" y="1020817"/>
            <a:ext cx="3466061" cy="4816366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ВНУТРІШНІЙ ОПИС СПАДКОВОЇ СПРАВИ </a:t>
            </a:r>
            <a:b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сторінка 1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759" y="0"/>
            <a:ext cx="6274675" cy="6858000"/>
          </a:xfrm>
        </p:spPr>
      </p:pic>
    </p:spTree>
    <p:extLst>
      <p:ext uri="{BB962C8B-B14F-4D97-AF65-F5344CB8AC3E}">
        <p14:creationId xmlns:p14="http://schemas.microsoft.com/office/powerpoint/2010/main" val="34779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890" y="1020817"/>
            <a:ext cx="3466061" cy="4816366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ВНУТРІШНІЙ ОПИС СПАДКОВОЇ СПРАВИ </a:t>
            </a:r>
            <a:b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сторінка 2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293" r="30392" b="6223"/>
          <a:stretch/>
        </p:blipFill>
        <p:spPr>
          <a:xfrm>
            <a:off x="5076498" y="0"/>
            <a:ext cx="6779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235" y="1020818"/>
            <a:ext cx="3466061" cy="4816366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ВНУТРІШНІЙ ОПИС СПАДКОВОЇ СПРАВИ </a:t>
            </a:r>
            <a:b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сторінка 3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20" y="1"/>
            <a:ext cx="7446579" cy="6858000"/>
          </a:xfrm>
        </p:spPr>
      </p:pic>
    </p:spTree>
    <p:extLst>
      <p:ext uri="{BB962C8B-B14F-4D97-AF65-F5344CB8AC3E}">
        <p14:creationId xmlns:p14="http://schemas.microsoft.com/office/powerpoint/2010/main" val="4853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3402999" cy="5068614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Зразок опису картонажу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0"/>
            <a:ext cx="6258910" cy="6858000"/>
          </a:xfrm>
        </p:spPr>
      </p:pic>
    </p:spTree>
    <p:extLst>
      <p:ext uri="{BB962C8B-B14F-4D97-AF65-F5344CB8AC3E}">
        <p14:creationId xmlns:p14="http://schemas.microsoft.com/office/powerpoint/2010/main" val="1318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Другая 7">
      <a:dk1>
        <a:srgbClr val="7F7F7F"/>
      </a:dk1>
      <a:lt1>
        <a:sysClr val="window" lastClr="FFFFFF"/>
      </a:lt1>
      <a:dk2>
        <a:srgbClr val="212121"/>
      </a:dk2>
      <a:lt2>
        <a:srgbClr val="CDD0D1"/>
      </a:lt2>
      <a:accent1>
        <a:srgbClr val="F44836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157</TotalTime>
  <Words>123</Words>
  <Application>Microsoft Office PowerPoint</Application>
  <PresentationFormat>Широкоэкранный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Corbel</vt:lpstr>
      <vt:lpstr>Times New Roman</vt:lpstr>
      <vt:lpstr>Параллакс</vt:lpstr>
      <vt:lpstr>Формування спадкових  справ</vt:lpstr>
      <vt:lpstr>Нормативна основа</vt:lpstr>
      <vt:lpstr>Зразок заяви про прийняття спадщини за законом</vt:lpstr>
      <vt:lpstr>Зразок заяви про прийняття спадщини за заповітом</vt:lpstr>
      <vt:lpstr>Зразок титульної сторінки спадкової справи</vt:lpstr>
      <vt:lpstr>ВНУТРІШНІЙ ОПИС СПАДКОВОЇ СПРАВИ  сторінка 1</vt:lpstr>
      <vt:lpstr>ВНУТРІШНІЙ ОПИС СПАДКОВОЇ СПРАВИ  сторінка 2</vt:lpstr>
      <vt:lpstr>ВНУТРІШНІЙ ОПИС СПАДКОВОЇ СПРАВИ  сторінка 3</vt:lpstr>
      <vt:lpstr>Зразок опису картонажу</vt:lpstr>
      <vt:lpstr>КНИГА  обліку і реєстрації спадкових справ</vt:lpstr>
      <vt:lpstr>КНИГА  обліку і реєстрації спадкових справ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12</cp:revision>
  <dcterms:created xsi:type="dcterms:W3CDTF">2018-04-03T08:30:41Z</dcterms:created>
  <dcterms:modified xsi:type="dcterms:W3CDTF">2018-04-26T10:31:16Z</dcterms:modified>
</cp:coreProperties>
</file>