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Lst>
  <p:notesMasterIdLst>
    <p:notesMasterId r:id="rId78"/>
  </p:notesMasterIdLst>
  <p:sldIdLst>
    <p:sldId id="256" r:id="rId2"/>
    <p:sldId id="257" r:id="rId3"/>
    <p:sldId id="258" r:id="rId4"/>
    <p:sldId id="259" r:id="rId5"/>
    <p:sldId id="260" r:id="rId6"/>
    <p:sldId id="264" r:id="rId7"/>
    <p:sldId id="262" r:id="rId8"/>
    <p:sldId id="261" r:id="rId9"/>
    <p:sldId id="265" r:id="rId10"/>
    <p:sldId id="266" r:id="rId11"/>
    <p:sldId id="268" r:id="rId12"/>
    <p:sldId id="269" r:id="rId13"/>
    <p:sldId id="270" r:id="rId14"/>
    <p:sldId id="271" r:id="rId15"/>
    <p:sldId id="273" r:id="rId16"/>
    <p:sldId id="337" r:id="rId17"/>
    <p:sldId id="338" r:id="rId18"/>
    <p:sldId id="339" r:id="rId19"/>
    <p:sldId id="293" r:id="rId20"/>
    <p:sldId id="328" r:id="rId21"/>
    <p:sldId id="329" r:id="rId22"/>
    <p:sldId id="330" r:id="rId23"/>
    <p:sldId id="331" r:id="rId24"/>
    <p:sldId id="332" r:id="rId25"/>
    <p:sldId id="334" r:id="rId26"/>
    <p:sldId id="335" r:id="rId27"/>
    <p:sldId id="336" r:id="rId28"/>
    <p:sldId id="294" r:id="rId29"/>
    <p:sldId id="295" r:id="rId30"/>
    <p:sldId id="296" r:id="rId31"/>
    <p:sldId id="297" r:id="rId32"/>
    <p:sldId id="298" r:id="rId33"/>
    <p:sldId id="299" r:id="rId34"/>
    <p:sldId id="300" r:id="rId35"/>
    <p:sldId id="301" r:id="rId36"/>
    <p:sldId id="302" r:id="rId37"/>
    <p:sldId id="303" r:id="rId38"/>
    <p:sldId id="304" r:id="rId39"/>
    <p:sldId id="305" r:id="rId40"/>
    <p:sldId id="306" r:id="rId41"/>
    <p:sldId id="307" r:id="rId42"/>
    <p:sldId id="308" r:id="rId43"/>
    <p:sldId id="309" r:id="rId44"/>
    <p:sldId id="310" r:id="rId45"/>
    <p:sldId id="311" r:id="rId46"/>
    <p:sldId id="312" r:id="rId47"/>
    <p:sldId id="313" r:id="rId48"/>
    <p:sldId id="314" r:id="rId49"/>
    <p:sldId id="315" r:id="rId50"/>
    <p:sldId id="316" r:id="rId51"/>
    <p:sldId id="317" r:id="rId52"/>
    <p:sldId id="318" r:id="rId53"/>
    <p:sldId id="319" r:id="rId54"/>
    <p:sldId id="289" r:id="rId55"/>
    <p:sldId id="290" r:id="rId56"/>
    <p:sldId id="291" r:id="rId57"/>
    <p:sldId id="292" r:id="rId58"/>
    <p:sldId id="320" r:id="rId59"/>
    <p:sldId id="321" r:id="rId60"/>
    <p:sldId id="322" r:id="rId61"/>
    <p:sldId id="323" r:id="rId62"/>
    <p:sldId id="324" r:id="rId63"/>
    <p:sldId id="325" r:id="rId64"/>
    <p:sldId id="326" r:id="rId65"/>
    <p:sldId id="327" r:id="rId66"/>
    <p:sldId id="340" r:id="rId67"/>
    <p:sldId id="341" r:id="rId68"/>
    <p:sldId id="342" r:id="rId69"/>
    <p:sldId id="343" r:id="rId70"/>
    <p:sldId id="344" r:id="rId71"/>
    <p:sldId id="345" r:id="rId72"/>
    <p:sldId id="346" r:id="rId73"/>
    <p:sldId id="347" r:id="rId74"/>
    <p:sldId id="348" r:id="rId75"/>
    <p:sldId id="349" r:id="rId76"/>
    <p:sldId id="350" r:id="rId77"/>
  </p:sldIdLst>
  <p:sldSz cx="12192000" cy="6858000"/>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0A1B5D5-9B99-4C35-A422-299274C87663}" styleName="Средний стиль 1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Средний стиль 1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FECB4D8-DB02-4DC6-A0A2-4F2EBAE1DC90}" styleName="Средний стиль 1 - акцент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2DE63D5-997A-4646-A377-4702673A728D}" styleName="Светлый стиль 2 - акцент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Светлый стиль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5288" autoAdjust="0"/>
  </p:normalViewPr>
  <p:slideViewPr>
    <p:cSldViewPr snapToGrid="0">
      <p:cViewPr varScale="1">
        <p:scale>
          <a:sx n="64" d="100"/>
          <a:sy n="64" d="100"/>
        </p:scale>
        <p:origin x="762" y="60"/>
      </p:cViewPr>
      <p:guideLst>
        <p:guide orient="horz" pos="2160"/>
        <p:guide pos="3840"/>
      </p:guideLst>
    </p:cSldViewPr>
  </p:slideViewPr>
  <p:outlineViewPr>
    <p:cViewPr>
      <p:scale>
        <a:sx n="33" d="100"/>
        <a:sy n="33" d="100"/>
      </p:scale>
      <p:origin x="12" y="378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5BA053-B99F-4E1E-9344-E598ACAC6758}" type="doc">
      <dgm:prSet loTypeId="urn:microsoft.com/office/officeart/2005/8/layout/list1" loCatId="list" qsTypeId="urn:microsoft.com/office/officeart/2005/8/quickstyle/simple1#1" qsCatId="simple" csTypeId="urn:microsoft.com/office/officeart/2005/8/colors/accent0_2" csCatId="mainScheme" phldr="1"/>
      <dgm:spPr/>
      <dgm:t>
        <a:bodyPr/>
        <a:lstStyle/>
        <a:p>
          <a:endParaRPr lang="ru-RU"/>
        </a:p>
      </dgm:t>
    </dgm:pt>
    <dgm:pt modelId="{7EE1A4DB-4D20-4DBF-A91F-E250B7E2750E}">
      <dgm:prSet phldrT="[Текст]"/>
      <dgm:spPr/>
      <dgm:t>
        <a:bodyPr/>
        <a:lstStyle/>
        <a:p>
          <a:r>
            <a:rPr lang="uk-UA" dirty="0" smtClean="0"/>
            <a:t>Складання, оформлення документів</a:t>
          </a:r>
          <a:endParaRPr lang="ru-RU" dirty="0"/>
        </a:p>
      </dgm:t>
    </dgm:pt>
    <dgm:pt modelId="{51AB5198-550C-4793-A584-7C1F9F7DFE5A}" type="parTrans" cxnId="{96E69CBC-3C23-467B-8247-69B3CC2528C7}">
      <dgm:prSet/>
      <dgm:spPr/>
      <dgm:t>
        <a:bodyPr/>
        <a:lstStyle/>
        <a:p>
          <a:endParaRPr lang="ru-RU"/>
        </a:p>
      </dgm:t>
    </dgm:pt>
    <dgm:pt modelId="{A67F5DB7-E7B1-4247-AA1F-8317A62503DB}" type="sibTrans" cxnId="{96E69CBC-3C23-467B-8247-69B3CC2528C7}">
      <dgm:prSet/>
      <dgm:spPr/>
      <dgm:t>
        <a:bodyPr/>
        <a:lstStyle/>
        <a:p>
          <a:endParaRPr lang="ru-RU"/>
        </a:p>
      </dgm:t>
    </dgm:pt>
    <dgm:pt modelId="{AD9EA270-DD36-464A-8DA0-23E5F7D2CF30}">
      <dgm:prSet phldrT="[Текст]"/>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uk-UA" dirty="0" smtClean="0"/>
            <a:t>Реєстрацію та облік документів</a:t>
          </a:r>
          <a:endParaRPr lang="ru-RU" dirty="0" smtClean="0"/>
        </a:p>
        <a:p>
          <a:pPr lvl="0" defTabSz="977900">
            <a:lnSpc>
              <a:spcPct val="90000"/>
            </a:lnSpc>
            <a:spcBef>
              <a:spcPct val="0"/>
            </a:spcBef>
            <a:spcAft>
              <a:spcPct val="35000"/>
            </a:spcAft>
          </a:pPr>
          <a:endParaRPr lang="ru-RU" dirty="0"/>
        </a:p>
      </dgm:t>
    </dgm:pt>
    <dgm:pt modelId="{83496CF9-CDC2-48D1-9DEC-8F5B05A019A3}" type="parTrans" cxnId="{A674C079-6AAB-4EF8-B069-89B135EEB2AE}">
      <dgm:prSet/>
      <dgm:spPr/>
      <dgm:t>
        <a:bodyPr/>
        <a:lstStyle/>
        <a:p>
          <a:endParaRPr lang="ru-RU"/>
        </a:p>
      </dgm:t>
    </dgm:pt>
    <dgm:pt modelId="{C2B97927-FEF2-4DFE-9823-279B21CA8B67}" type="sibTrans" cxnId="{A674C079-6AAB-4EF8-B069-89B135EEB2AE}">
      <dgm:prSet/>
      <dgm:spPr/>
      <dgm:t>
        <a:bodyPr/>
        <a:lstStyle/>
        <a:p>
          <a:endParaRPr lang="ru-RU"/>
        </a:p>
      </dgm:t>
    </dgm:pt>
    <dgm:pt modelId="{FDC3E864-F18C-4026-B2BF-3915EA969D61}">
      <dgm:prSet phldrT="[Текст]"/>
      <dgm:spPr/>
      <dgm:t>
        <a:bodyPr/>
        <a:lstStyle/>
        <a:p>
          <a:r>
            <a:rPr lang="uk-UA" dirty="0" smtClean="0"/>
            <a:t>Зберігання  та їх підготовку для передавання до державного архіву</a:t>
          </a:r>
          <a:endParaRPr lang="ru-RU" dirty="0"/>
        </a:p>
      </dgm:t>
    </dgm:pt>
    <dgm:pt modelId="{A90BF4D5-435B-4DE4-B447-051D15D53E48}" type="parTrans" cxnId="{1B7153BD-3B34-4FC6-BEA8-69F843EC195A}">
      <dgm:prSet/>
      <dgm:spPr/>
      <dgm:t>
        <a:bodyPr/>
        <a:lstStyle/>
        <a:p>
          <a:endParaRPr lang="ru-RU"/>
        </a:p>
      </dgm:t>
    </dgm:pt>
    <dgm:pt modelId="{C6EFED1F-D688-4FE3-9AAB-30B151204180}" type="sibTrans" cxnId="{1B7153BD-3B34-4FC6-BEA8-69F843EC195A}">
      <dgm:prSet/>
      <dgm:spPr/>
      <dgm:t>
        <a:bodyPr/>
        <a:lstStyle/>
        <a:p>
          <a:endParaRPr lang="ru-RU"/>
        </a:p>
      </dgm:t>
    </dgm:pt>
    <dgm:pt modelId="{9265E74A-3A82-420B-8343-B068D14CFB08}" type="pres">
      <dgm:prSet presAssocID="{DC5BA053-B99F-4E1E-9344-E598ACAC6758}" presName="linear" presStyleCnt="0">
        <dgm:presLayoutVars>
          <dgm:dir/>
          <dgm:animLvl val="lvl"/>
          <dgm:resizeHandles val="exact"/>
        </dgm:presLayoutVars>
      </dgm:prSet>
      <dgm:spPr/>
      <dgm:t>
        <a:bodyPr/>
        <a:lstStyle/>
        <a:p>
          <a:endParaRPr lang="ru-RU"/>
        </a:p>
      </dgm:t>
    </dgm:pt>
    <dgm:pt modelId="{629D4543-1BF3-4A79-9B41-026140FFAFA7}" type="pres">
      <dgm:prSet presAssocID="{7EE1A4DB-4D20-4DBF-A91F-E250B7E2750E}" presName="parentLin" presStyleCnt="0"/>
      <dgm:spPr/>
    </dgm:pt>
    <dgm:pt modelId="{2C338589-144E-4204-BE47-A28985B2491D}" type="pres">
      <dgm:prSet presAssocID="{7EE1A4DB-4D20-4DBF-A91F-E250B7E2750E}" presName="parentLeftMargin" presStyleLbl="node1" presStyleIdx="0" presStyleCnt="3"/>
      <dgm:spPr/>
      <dgm:t>
        <a:bodyPr/>
        <a:lstStyle/>
        <a:p>
          <a:endParaRPr lang="ru-RU"/>
        </a:p>
      </dgm:t>
    </dgm:pt>
    <dgm:pt modelId="{A64C9C0B-7CD4-4CB6-AF37-5395572FDCAC}" type="pres">
      <dgm:prSet presAssocID="{7EE1A4DB-4D20-4DBF-A91F-E250B7E2750E}" presName="parentText" presStyleLbl="node1" presStyleIdx="0" presStyleCnt="3">
        <dgm:presLayoutVars>
          <dgm:chMax val="0"/>
          <dgm:bulletEnabled val="1"/>
        </dgm:presLayoutVars>
      </dgm:prSet>
      <dgm:spPr/>
      <dgm:t>
        <a:bodyPr/>
        <a:lstStyle/>
        <a:p>
          <a:endParaRPr lang="ru-RU"/>
        </a:p>
      </dgm:t>
    </dgm:pt>
    <dgm:pt modelId="{357D1510-F4E2-4A6C-9997-7659FCB70652}" type="pres">
      <dgm:prSet presAssocID="{7EE1A4DB-4D20-4DBF-A91F-E250B7E2750E}" presName="negativeSpace" presStyleCnt="0"/>
      <dgm:spPr/>
    </dgm:pt>
    <dgm:pt modelId="{7B1DB6FF-4D4F-4827-A896-A116F8BE6E71}" type="pres">
      <dgm:prSet presAssocID="{7EE1A4DB-4D20-4DBF-A91F-E250B7E2750E}" presName="childText" presStyleLbl="conFgAcc1" presStyleIdx="0" presStyleCnt="3">
        <dgm:presLayoutVars>
          <dgm:bulletEnabled val="1"/>
        </dgm:presLayoutVars>
      </dgm:prSet>
      <dgm:spPr/>
    </dgm:pt>
    <dgm:pt modelId="{E7C1A9FA-E2B8-46FC-BA3E-1F13A5614B88}" type="pres">
      <dgm:prSet presAssocID="{A67F5DB7-E7B1-4247-AA1F-8317A62503DB}" presName="spaceBetweenRectangles" presStyleCnt="0"/>
      <dgm:spPr/>
    </dgm:pt>
    <dgm:pt modelId="{953C0801-FB2D-417F-A729-F045250B4EB5}" type="pres">
      <dgm:prSet presAssocID="{AD9EA270-DD36-464A-8DA0-23E5F7D2CF30}" presName="parentLin" presStyleCnt="0"/>
      <dgm:spPr/>
    </dgm:pt>
    <dgm:pt modelId="{9AD548A5-95E6-4C10-A47A-A8BB65A938CB}" type="pres">
      <dgm:prSet presAssocID="{AD9EA270-DD36-464A-8DA0-23E5F7D2CF30}" presName="parentLeftMargin" presStyleLbl="node1" presStyleIdx="0" presStyleCnt="3"/>
      <dgm:spPr/>
      <dgm:t>
        <a:bodyPr/>
        <a:lstStyle/>
        <a:p>
          <a:endParaRPr lang="ru-RU"/>
        </a:p>
      </dgm:t>
    </dgm:pt>
    <dgm:pt modelId="{18F6B50F-2A62-41F5-8B94-FB3F208DB999}" type="pres">
      <dgm:prSet presAssocID="{AD9EA270-DD36-464A-8DA0-23E5F7D2CF30}" presName="parentText" presStyleLbl="node1" presStyleIdx="1" presStyleCnt="3">
        <dgm:presLayoutVars>
          <dgm:chMax val="0"/>
          <dgm:bulletEnabled val="1"/>
        </dgm:presLayoutVars>
      </dgm:prSet>
      <dgm:spPr/>
      <dgm:t>
        <a:bodyPr/>
        <a:lstStyle/>
        <a:p>
          <a:endParaRPr lang="ru-RU"/>
        </a:p>
      </dgm:t>
    </dgm:pt>
    <dgm:pt modelId="{4EFCE3D8-C292-4C4F-8983-992F608E162B}" type="pres">
      <dgm:prSet presAssocID="{AD9EA270-DD36-464A-8DA0-23E5F7D2CF30}" presName="negativeSpace" presStyleCnt="0"/>
      <dgm:spPr/>
    </dgm:pt>
    <dgm:pt modelId="{F3B6A9F1-AEE3-4FA4-8EF9-178C316D5645}" type="pres">
      <dgm:prSet presAssocID="{AD9EA270-DD36-464A-8DA0-23E5F7D2CF30}" presName="childText" presStyleLbl="conFgAcc1" presStyleIdx="1" presStyleCnt="3">
        <dgm:presLayoutVars>
          <dgm:bulletEnabled val="1"/>
        </dgm:presLayoutVars>
      </dgm:prSet>
      <dgm:spPr/>
    </dgm:pt>
    <dgm:pt modelId="{8C6DC348-340C-4E86-A946-35C6044159C6}" type="pres">
      <dgm:prSet presAssocID="{C2B97927-FEF2-4DFE-9823-279B21CA8B67}" presName="spaceBetweenRectangles" presStyleCnt="0"/>
      <dgm:spPr/>
    </dgm:pt>
    <dgm:pt modelId="{99579A07-B4E4-442E-9861-114E8FA48D4D}" type="pres">
      <dgm:prSet presAssocID="{FDC3E864-F18C-4026-B2BF-3915EA969D61}" presName="parentLin" presStyleCnt="0"/>
      <dgm:spPr/>
    </dgm:pt>
    <dgm:pt modelId="{0004FB18-63A6-4AA4-9587-C94B328798C9}" type="pres">
      <dgm:prSet presAssocID="{FDC3E864-F18C-4026-B2BF-3915EA969D61}" presName="parentLeftMargin" presStyleLbl="node1" presStyleIdx="1" presStyleCnt="3"/>
      <dgm:spPr/>
      <dgm:t>
        <a:bodyPr/>
        <a:lstStyle/>
        <a:p>
          <a:endParaRPr lang="ru-RU"/>
        </a:p>
      </dgm:t>
    </dgm:pt>
    <dgm:pt modelId="{C6E66D04-1356-4EF4-BEF7-DBE29A424450}" type="pres">
      <dgm:prSet presAssocID="{FDC3E864-F18C-4026-B2BF-3915EA969D61}" presName="parentText" presStyleLbl="node1" presStyleIdx="2" presStyleCnt="3">
        <dgm:presLayoutVars>
          <dgm:chMax val="0"/>
          <dgm:bulletEnabled val="1"/>
        </dgm:presLayoutVars>
      </dgm:prSet>
      <dgm:spPr/>
      <dgm:t>
        <a:bodyPr/>
        <a:lstStyle/>
        <a:p>
          <a:endParaRPr lang="ru-RU"/>
        </a:p>
      </dgm:t>
    </dgm:pt>
    <dgm:pt modelId="{A267463E-092F-4822-A81C-F518BB72BA4F}" type="pres">
      <dgm:prSet presAssocID="{FDC3E864-F18C-4026-B2BF-3915EA969D61}" presName="negativeSpace" presStyleCnt="0"/>
      <dgm:spPr/>
    </dgm:pt>
    <dgm:pt modelId="{089F8DDE-FE95-4238-AA5E-5EF6D0396762}" type="pres">
      <dgm:prSet presAssocID="{FDC3E864-F18C-4026-B2BF-3915EA969D61}" presName="childText" presStyleLbl="conFgAcc1" presStyleIdx="2" presStyleCnt="3">
        <dgm:presLayoutVars>
          <dgm:bulletEnabled val="1"/>
        </dgm:presLayoutVars>
      </dgm:prSet>
      <dgm:spPr/>
    </dgm:pt>
  </dgm:ptLst>
  <dgm:cxnLst>
    <dgm:cxn modelId="{1B7153BD-3B34-4FC6-BEA8-69F843EC195A}" srcId="{DC5BA053-B99F-4E1E-9344-E598ACAC6758}" destId="{FDC3E864-F18C-4026-B2BF-3915EA969D61}" srcOrd="2" destOrd="0" parTransId="{A90BF4D5-435B-4DE4-B447-051D15D53E48}" sibTransId="{C6EFED1F-D688-4FE3-9AAB-30B151204180}"/>
    <dgm:cxn modelId="{4F5BE2CE-C17B-4F50-A330-35698F2FF140}" type="presOf" srcId="{FDC3E864-F18C-4026-B2BF-3915EA969D61}" destId="{C6E66D04-1356-4EF4-BEF7-DBE29A424450}" srcOrd="1" destOrd="0" presId="urn:microsoft.com/office/officeart/2005/8/layout/list1"/>
    <dgm:cxn modelId="{70E2B415-0E72-43AE-B397-866E1BC7FA98}" type="presOf" srcId="{AD9EA270-DD36-464A-8DA0-23E5F7D2CF30}" destId="{9AD548A5-95E6-4C10-A47A-A8BB65A938CB}" srcOrd="0" destOrd="0" presId="urn:microsoft.com/office/officeart/2005/8/layout/list1"/>
    <dgm:cxn modelId="{03679E78-3098-462D-8CB5-8E5F26DBCE83}" type="presOf" srcId="{DC5BA053-B99F-4E1E-9344-E598ACAC6758}" destId="{9265E74A-3A82-420B-8343-B068D14CFB08}" srcOrd="0" destOrd="0" presId="urn:microsoft.com/office/officeart/2005/8/layout/list1"/>
    <dgm:cxn modelId="{B02837DB-3227-464F-B7F4-F3321586C935}" type="presOf" srcId="{7EE1A4DB-4D20-4DBF-A91F-E250B7E2750E}" destId="{2C338589-144E-4204-BE47-A28985B2491D}" srcOrd="0" destOrd="0" presId="urn:microsoft.com/office/officeart/2005/8/layout/list1"/>
    <dgm:cxn modelId="{96E69CBC-3C23-467B-8247-69B3CC2528C7}" srcId="{DC5BA053-B99F-4E1E-9344-E598ACAC6758}" destId="{7EE1A4DB-4D20-4DBF-A91F-E250B7E2750E}" srcOrd="0" destOrd="0" parTransId="{51AB5198-550C-4793-A584-7C1F9F7DFE5A}" sibTransId="{A67F5DB7-E7B1-4247-AA1F-8317A62503DB}"/>
    <dgm:cxn modelId="{F5C8A05C-39EB-443C-9010-57C4BE0E25A5}" type="presOf" srcId="{AD9EA270-DD36-464A-8DA0-23E5F7D2CF30}" destId="{18F6B50F-2A62-41F5-8B94-FB3F208DB999}" srcOrd="1" destOrd="0" presId="urn:microsoft.com/office/officeart/2005/8/layout/list1"/>
    <dgm:cxn modelId="{1B9D71C0-FF4C-4788-ADB0-962FA55841B4}" type="presOf" srcId="{7EE1A4DB-4D20-4DBF-A91F-E250B7E2750E}" destId="{A64C9C0B-7CD4-4CB6-AF37-5395572FDCAC}" srcOrd="1" destOrd="0" presId="urn:microsoft.com/office/officeart/2005/8/layout/list1"/>
    <dgm:cxn modelId="{A674C079-6AAB-4EF8-B069-89B135EEB2AE}" srcId="{DC5BA053-B99F-4E1E-9344-E598ACAC6758}" destId="{AD9EA270-DD36-464A-8DA0-23E5F7D2CF30}" srcOrd="1" destOrd="0" parTransId="{83496CF9-CDC2-48D1-9DEC-8F5B05A019A3}" sibTransId="{C2B97927-FEF2-4DFE-9823-279B21CA8B67}"/>
    <dgm:cxn modelId="{C99DDFAA-9A09-4343-B836-52B6DA3F84E7}" type="presOf" srcId="{FDC3E864-F18C-4026-B2BF-3915EA969D61}" destId="{0004FB18-63A6-4AA4-9587-C94B328798C9}" srcOrd="0" destOrd="0" presId="urn:microsoft.com/office/officeart/2005/8/layout/list1"/>
    <dgm:cxn modelId="{9807763D-D594-4A17-9A0A-74574F3D1C79}" type="presParOf" srcId="{9265E74A-3A82-420B-8343-B068D14CFB08}" destId="{629D4543-1BF3-4A79-9B41-026140FFAFA7}" srcOrd="0" destOrd="0" presId="urn:microsoft.com/office/officeart/2005/8/layout/list1"/>
    <dgm:cxn modelId="{4430CC3E-973F-41A4-BF50-F8604CE05BA5}" type="presParOf" srcId="{629D4543-1BF3-4A79-9B41-026140FFAFA7}" destId="{2C338589-144E-4204-BE47-A28985B2491D}" srcOrd="0" destOrd="0" presId="urn:microsoft.com/office/officeart/2005/8/layout/list1"/>
    <dgm:cxn modelId="{1FB1DFB2-0A68-47F8-A401-0437B130C02D}" type="presParOf" srcId="{629D4543-1BF3-4A79-9B41-026140FFAFA7}" destId="{A64C9C0B-7CD4-4CB6-AF37-5395572FDCAC}" srcOrd="1" destOrd="0" presId="urn:microsoft.com/office/officeart/2005/8/layout/list1"/>
    <dgm:cxn modelId="{38BAA608-BB5C-4F44-8A76-A32119CBEDAC}" type="presParOf" srcId="{9265E74A-3A82-420B-8343-B068D14CFB08}" destId="{357D1510-F4E2-4A6C-9997-7659FCB70652}" srcOrd="1" destOrd="0" presId="urn:microsoft.com/office/officeart/2005/8/layout/list1"/>
    <dgm:cxn modelId="{1E3C9E19-5EFA-4765-B977-AF2FF5E814C3}" type="presParOf" srcId="{9265E74A-3A82-420B-8343-B068D14CFB08}" destId="{7B1DB6FF-4D4F-4827-A896-A116F8BE6E71}" srcOrd="2" destOrd="0" presId="urn:microsoft.com/office/officeart/2005/8/layout/list1"/>
    <dgm:cxn modelId="{C796D45D-0CC0-4963-88F9-CD730C4D5434}" type="presParOf" srcId="{9265E74A-3A82-420B-8343-B068D14CFB08}" destId="{E7C1A9FA-E2B8-46FC-BA3E-1F13A5614B88}" srcOrd="3" destOrd="0" presId="urn:microsoft.com/office/officeart/2005/8/layout/list1"/>
    <dgm:cxn modelId="{743E84B4-B82F-483E-ABA8-8DD462E0ACC6}" type="presParOf" srcId="{9265E74A-3A82-420B-8343-B068D14CFB08}" destId="{953C0801-FB2D-417F-A729-F045250B4EB5}" srcOrd="4" destOrd="0" presId="urn:microsoft.com/office/officeart/2005/8/layout/list1"/>
    <dgm:cxn modelId="{81F16A62-B324-4437-A75E-74268C6CE390}" type="presParOf" srcId="{953C0801-FB2D-417F-A729-F045250B4EB5}" destId="{9AD548A5-95E6-4C10-A47A-A8BB65A938CB}" srcOrd="0" destOrd="0" presId="urn:microsoft.com/office/officeart/2005/8/layout/list1"/>
    <dgm:cxn modelId="{DF5B8684-B542-47F1-A6DF-A30A1773E381}" type="presParOf" srcId="{953C0801-FB2D-417F-A729-F045250B4EB5}" destId="{18F6B50F-2A62-41F5-8B94-FB3F208DB999}" srcOrd="1" destOrd="0" presId="urn:microsoft.com/office/officeart/2005/8/layout/list1"/>
    <dgm:cxn modelId="{47010CF7-DC7E-456B-8E69-0F577ABD901D}" type="presParOf" srcId="{9265E74A-3A82-420B-8343-B068D14CFB08}" destId="{4EFCE3D8-C292-4C4F-8983-992F608E162B}" srcOrd="5" destOrd="0" presId="urn:microsoft.com/office/officeart/2005/8/layout/list1"/>
    <dgm:cxn modelId="{6D9A78B4-DB05-4461-AC1D-3E8D0E5240A7}" type="presParOf" srcId="{9265E74A-3A82-420B-8343-B068D14CFB08}" destId="{F3B6A9F1-AEE3-4FA4-8EF9-178C316D5645}" srcOrd="6" destOrd="0" presId="urn:microsoft.com/office/officeart/2005/8/layout/list1"/>
    <dgm:cxn modelId="{22C74EFF-A883-4EE4-83D5-1371FFC1C4A4}" type="presParOf" srcId="{9265E74A-3A82-420B-8343-B068D14CFB08}" destId="{8C6DC348-340C-4E86-A946-35C6044159C6}" srcOrd="7" destOrd="0" presId="urn:microsoft.com/office/officeart/2005/8/layout/list1"/>
    <dgm:cxn modelId="{D155E19A-C9BE-4189-A806-9402624428A5}" type="presParOf" srcId="{9265E74A-3A82-420B-8343-B068D14CFB08}" destId="{99579A07-B4E4-442E-9861-114E8FA48D4D}" srcOrd="8" destOrd="0" presId="urn:microsoft.com/office/officeart/2005/8/layout/list1"/>
    <dgm:cxn modelId="{76759FDA-56CC-4AA6-8CE0-1847982EA7D0}" type="presParOf" srcId="{99579A07-B4E4-442E-9861-114E8FA48D4D}" destId="{0004FB18-63A6-4AA4-9587-C94B328798C9}" srcOrd="0" destOrd="0" presId="urn:microsoft.com/office/officeart/2005/8/layout/list1"/>
    <dgm:cxn modelId="{0892CAA7-4FE1-406D-8D6A-18BB3F4466E0}" type="presParOf" srcId="{99579A07-B4E4-442E-9861-114E8FA48D4D}" destId="{C6E66D04-1356-4EF4-BEF7-DBE29A424450}" srcOrd="1" destOrd="0" presId="urn:microsoft.com/office/officeart/2005/8/layout/list1"/>
    <dgm:cxn modelId="{30C0D7B1-59C5-4274-953A-B963CB3F3E9C}" type="presParOf" srcId="{9265E74A-3A82-420B-8343-B068D14CFB08}" destId="{A267463E-092F-4822-A81C-F518BB72BA4F}" srcOrd="9" destOrd="0" presId="urn:microsoft.com/office/officeart/2005/8/layout/list1"/>
    <dgm:cxn modelId="{9D79B1EE-94B3-44AA-93CD-D3ECD17B35A1}" type="presParOf" srcId="{9265E74A-3A82-420B-8343-B068D14CFB08}" destId="{089F8DDE-FE95-4238-AA5E-5EF6D0396762}"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A4D6B10-4B18-4C7D-9967-E0495BEDBE6F}" type="doc">
      <dgm:prSet loTypeId="urn:microsoft.com/office/officeart/2005/8/layout/list1" loCatId="list" qsTypeId="urn:microsoft.com/office/officeart/2005/8/quickstyle/simple1#2" qsCatId="simple" csTypeId="urn:microsoft.com/office/officeart/2005/8/colors/accent1_2#1" csCatId="accent1" phldr="1"/>
      <dgm:spPr/>
      <dgm:t>
        <a:bodyPr/>
        <a:lstStyle/>
        <a:p>
          <a:endParaRPr lang="ru-RU"/>
        </a:p>
      </dgm:t>
    </dgm:pt>
    <dgm:pt modelId="{7BBD48D5-A563-4B60-9DD5-6771A565B3EC}">
      <dgm:prSet phldrT="[Текст]"/>
      <dgm:spPr/>
      <dgm:t>
        <a:bodyPr/>
        <a:lstStyle/>
        <a:p>
          <a:r>
            <a:rPr lang="uk-UA" dirty="0" smtClean="0">
              <a:solidFill>
                <a:schemeClr val="tx1">
                  <a:lumMod val="95000"/>
                  <a:lumOff val="5000"/>
                </a:schemeClr>
              </a:solidFill>
            </a:rPr>
            <a:t>Реквізит «</a:t>
          </a:r>
          <a:r>
            <a:rPr lang="uk-UA" cap="all" baseline="0" dirty="0" smtClean="0">
              <a:solidFill>
                <a:schemeClr val="tx1">
                  <a:lumMod val="95000"/>
                  <a:lumOff val="5000"/>
                </a:schemeClr>
              </a:solidFill>
            </a:rPr>
            <a:t>Назву установи»</a:t>
          </a:r>
          <a:endParaRPr lang="ru-RU" cap="all" baseline="0" dirty="0">
            <a:solidFill>
              <a:schemeClr val="tx1">
                <a:lumMod val="95000"/>
                <a:lumOff val="5000"/>
              </a:schemeClr>
            </a:solidFill>
          </a:endParaRPr>
        </a:p>
      </dgm:t>
    </dgm:pt>
    <dgm:pt modelId="{53A90D4D-A74A-483D-91C3-3E0A28ED9BDD}" type="parTrans" cxnId="{FED96046-5745-4EA2-A971-1DEFABABE1A7}">
      <dgm:prSet/>
      <dgm:spPr/>
      <dgm:t>
        <a:bodyPr/>
        <a:lstStyle/>
        <a:p>
          <a:endParaRPr lang="ru-RU"/>
        </a:p>
      </dgm:t>
    </dgm:pt>
    <dgm:pt modelId="{1362C46C-2000-40D2-B351-5B5698D1BF49}" type="sibTrans" cxnId="{FED96046-5745-4EA2-A971-1DEFABABE1A7}">
      <dgm:prSet/>
      <dgm:spPr/>
      <dgm:t>
        <a:bodyPr/>
        <a:lstStyle/>
        <a:p>
          <a:endParaRPr lang="ru-RU"/>
        </a:p>
      </dgm:t>
    </dgm:pt>
    <dgm:pt modelId="{EC15DAA4-7928-49EF-A853-11F3869E0F94}">
      <dgm:prSet phldrT="[Текст]"/>
      <dgm:spPr/>
      <dgm:t>
        <a:bodyPr/>
        <a:lstStyle/>
        <a:p>
          <a:r>
            <a:rPr lang="uk-UA" dirty="0" smtClean="0">
              <a:solidFill>
                <a:schemeClr val="tx1">
                  <a:lumMod val="95000"/>
                  <a:lumOff val="5000"/>
                </a:schemeClr>
              </a:solidFill>
            </a:rPr>
            <a:t>Місце для реквізиту «ДАТА»</a:t>
          </a:r>
          <a:endParaRPr lang="ru-RU" dirty="0">
            <a:solidFill>
              <a:schemeClr val="tx1">
                <a:lumMod val="95000"/>
                <a:lumOff val="5000"/>
              </a:schemeClr>
            </a:solidFill>
          </a:endParaRPr>
        </a:p>
      </dgm:t>
    </dgm:pt>
    <dgm:pt modelId="{EC2EEB4E-88E5-4DB8-8DC9-755AB68B4223}" type="parTrans" cxnId="{5AA98324-8CC5-49ED-99CB-153F4BFAF297}">
      <dgm:prSet/>
      <dgm:spPr/>
      <dgm:t>
        <a:bodyPr/>
        <a:lstStyle/>
        <a:p>
          <a:endParaRPr lang="ru-RU"/>
        </a:p>
      </dgm:t>
    </dgm:pt>
    <dgm:pt modelId="{76834124-5708-4B60-8902-72D5C8F8DA83}" type="sibTrans" cxnId="{5AA98324-8CC5-49ED-99CB-153F4BFAF297}">
      <dgm:prSet/>
      <dgm:spPr/>
      <dgm:t>
        <a:bodyPr/>
        <a:lstStyle/>
        <a:p>
          <a:endParaRPr lang="ru-RU"/>
        </a:p>
      </dgm:t>
    </dgm:pt>
    <dgm:pt modelId="{A2CBE39C-9199-4C5C-909F-99DA4945D80D}">
      <dgm:prSet phldrT="[Текст]"/>
      <dgm:spPr/>
      <dgm:t>
        <a:bodyPr/>
        <a:lstStyle/>
        <a:p>
          <a:r>
            <a:rPr lang="uk-UA" dirty="0" smtClean="0">
              <a:solidFill>
                <a:schemeClr val="tx1">
                  <a:lumMod val="95000"/>
                  <a:lumOff val="5000"/>
                </a:schemeClr>
              </a:solidFill>
            </a:rPr>
            <a:t>РЕЄСТРАЦІЙНИЙ ІНДЕКС ДОКУМЕНТА</a:t>
          </a:r>
          <a:endParaRPr lang="ru-RU" dirty="0">
            <a:solidFill>
              <a:schemeClr val="tx1">
                <a:lumMod val="95000"/>
                <a:lumOff val="5000"/>
              </a:schemeClr>
            </a:solidFill>
          </a:endParaRPr>
        </a:p>
      </dgm:t>
    </dgm:pt>
    <dgm:pt modelId="{ABE74165-873C-4A14-B2DC-25B35662A040}" type="parTrans" cxnId="{5EABB088-B919-47D1-B015-1EBB3A8C2FFD}">
      <dgm:prSet/>
      <dgm:spPr/>
      <dgm:t>
        <a:bodyPr/>
        <a:lstStyle/>
        <a:p>
          <a:endParaRPr lang="ru-RU"/>
        </a:p>
      </dgm:t>
    </dgm:pt>
    <dgm:pt modelId="{0AC66F34-CF6C-4D0B-97BE-4CEB7A4FAA4C}" type="sibTrans" cxnId="{5EABB088-B919-47D1-B015-1EBB3A8C2FFD}">
      <dgm:prSet/>
      <dgm:spPr/>
      <dgm:t>
        <a:bodyPr/>
        <a:lstStyle/>
        <a:p>
          <a:endParaRPr lang="ru-RU"/>
        </a:p>
      </dgm:t>
    </dgm:pt>
    <dgm:pt modelId="{C38ACF97-7132-4085-AA22-8EE6A8F731A6}">
      <dgm:prSet/>
      <dgm:spPr/>
      <dgm:t>
        <a:bodyPr/>
        <a:lstStyle/>
        <a:p>
          <a:r>
            <a:rPr lang="uk-UA" dirty="0" smtClean="0">
              <a:solidFill>
                <a:schemeClr val="tx1">
                  <a:lumMod val="95000"/>
                  <a:lumOff val="5000"/>
                </a:schemeClr>
              </a:solidFill>
            </a:rPr>
            <a:t>ЗАГОЛОВОК ДО ТЕКСТУ</a:t>
          </a:r>
          <a:endParaRPr lang="ru-RU" dirty="0">
            <a:solidFill>
              <a:schemeClr val="tx1">
                <a:lumMod val="95000"/>
                <a:lumOff val="5000"/>
              </a:schemeClr>
            </a:solidFill>
          </a:endParaRPr>
        </a:p>
      </dgm:t>
    </dgm:pt>
    <dgm:pt modelId="{9A76A17D-E76C-4364-903E-CC6A0CB1866A}" type="parTrans" cxnId="{9C331121-D2A4-4D49-B966-ADF5F653EB96}">
      <dgm:prSet/>
      <dgm:spPr/>
      <dgm:t>
        <a:bodyPr/>
        <a:lstStyle/>
        <a:p>
          <a:endParaRPr lang="ru-RU"/>
        </a:p>
      </dgm:t>
    </dgm:pt>
    <dgm:pt modelId="{5D5D599B-88F5-4FB9-80AF-4F67D2E02158}" type="sibTrans" cxnId="{9C331121-D2A4-4D49-B966-ADF5F653EB96}">
      <dgm:prSet/>
      <dgm:spPr/>
      <dgm:t>
        <a:bodyPr/>
        <a:lstStyle/>
        <a:p>
          <a:endParaRPr lang="ru-RU"/>
        </a:p>
      </dgm:t>
    </dgm:pt>
    <dgm:pt modelId="{4ADB4C90-4198-4E41-9D70-AEB62749A522}">
      <dgm:prSet/>
      <dgm:spPr/>
      <dgm:t>
        <a:bodyPr/>
        <a:lstStyle/>
        <a:p>
          <a:r>
            <a:rPr lang="uk-UA" dirty="0" smtClean="0">
              <a:solidFill>
                <a:schemeClr val="tx1">
                  <a:lumMod val="95000"/>
                  <a:lumOff val="5000"/>
                </a:schemeClr>
              </a:solidFill>
            </a:rPr>
            <a:t>ТЕКСТ ДОКУМЕНТА</a:t>
          </a:r>
          <a:endParaRPr lang="ru-RU" dirty="0">
            <a:solidFill>
              <a:schemeClr val="tx1">
                <a:lumMod val="95000"/>
                <a:lumOff val="5000"/>
              </a:schemeClr>
            </a:solidFill>
          </a:endParaRPr>
        </a:p>
      </dgm:t>
    </dgm:pt>
    <dgm:pt modelId="{DA2BEFA5-94C8-41C7-BD5E-B61A046FC627}" type="parTrans" cxnId="{1AA1826F-A874-46A0-8379-C03927DCBB1C}">
      <dgm:prSet/>
      <dgm:spPr/>
      <dgm:t>
        <a:bodyPr/>
        <a:lstStyle/>
        <a:p>
          <a:endParaRPr lang="ru-RU"/>
        </a:p>
      </dgm:t>
    </dgm:pt>
    <dgm:pt modelId="{9E0CD278-954F-482A-91BF-BC14E4B0719B}" type="sibTrans" cxnId="{1AA1826F-A874-46A0-8379-C03927DCBB1C}">
      <dgm:prSet/>
      <dgm:spPr/>
      <dgm:t>
        <a:bodyPr/>
        <a:lstStyle/>
        <a:p>
          <a:endParaRPr lang="ru-RU"/>
        </a:p>
      </dgm:t>
    </dgm:pt>
    <dgm:pt modelId="{086B4BEB-FD62-4AF2-9583-A74429E987F7}">
      <dgm:prSet/>
      <dgm:spPr/>
      <dgm:t>
        <a:bodyPr/>
        <a:lstStyle/>
        <a:p>
          <a:r>
            <a:rPr lang="uk-UA" dirty="0" smtClean="0">
              <a:solidFill>
                <a:schemeClr val="tx1">
                  <a:lumMod val="95000"/>
                  <a:lumOff val="5000"/>
                </a:schemeClr>
              </a:solidFill>
            </a:rPr>
            <a:t>ПІДПИС</a:t>
          </a:r>
          <a:endParaRPr lang="ru-RU" dirty="0">
            <a:solidFill>
              <a:schemeClr val="tx1">
                <a:lumMod val="95000"/>
                <a:lumOff val="5000"/>
              </a:schemeClr>
            </a:solidFill>
          </a:endParaRPr>
        </a:p>
      </dgm:t>
    </dgm:pt>
    <dgm:pt modelId="{1ABECFBB-FEBC-482C-8AD7-271AF6DCD13B}" type="parTrans" cxnId="{666A6F3E-29B3-4167-AD15-EBB6285E5B32}">
      <dgm:prSet/>
      <dgm:spPr/>
      <dgm:t>
        <a:bodyPr/>
        <a:lstStyle/>
        <a:p>
          <a:endParaRPr lang="ru-RU"/>
        </a:p>
      </dgm:t>
    </dgm:pt>
    <dgm:pt modelId="{A0F3F0BD-927D-419D-9F78-64AC219EC109}" type="sibTrans" cxnId="{666A6F3E-29B3-4167-AD15-EBB6285E5B32}">
      <dgm:prSet/>
      <dgm:spPr/>
      <dgm:t>
        <a:bodyPr/>
        <a:lstStyle/>
        <a:p>
          <a:endParaRPr lang="ru-RU"/>
        </a:p>
      </dgm:t>
    </dgm:pt>
    <dgm:pt modelId="{CF1A46AC-A4ED-4BBF-8E6B-87A097786A2D}" type="pres">
      <dgm:prSet presAssocID="{6A4D6B10-4B18-4C7D-9967-E0495BEDBE6F}" presName="linear" presStyleCnt="0">
        <dgm:presLayoutVars>
          <dgm:dir/>
          <dgm:animLvl val="lvl"/>
          <dgm:resizeHandles val="exact"/>
        </dgm:presLayoutVars>
      </dgm:prSet>
      <dgm:spPr/>
      <dgm:t>
        <a:bodyPr/>
        <a:lstStyle/>
        <a:p>
          <a:endParaRPr lang="ru-RU"/>
        </a:p>
      </dgm:t>
    </dgm:pt>
    <dgm:pt modelId="{00A4752E-2AAE-41AD-B8F8-500F34922581}" type="pres">
      <dgm:prSet presAssocID="{7BBD48D5-A563-4B60-9DD5-6771A565B3EC}" presName="parentLin" presStyleCnt="0"/>
      <dgm:spPr/>
    </dgm:pt>
    <dgm:pt modelId="{B448276D-9B2C-4881-A08D-317DFA040CD0}" type="pres">
      <dgm:prSet presAssocID="{7BBD48D5-A563-4B60-9DD5-6771A565B3EC}" presName="parentLeftMargin" presStyleLbl="node1" presStyleIdx="0" presStyleCnt="6"/>
      <dgm:spPr/>
      <dgm:t>
        <a:bodyPr/>
        <a:lstStyle/>
        <a:p>
          <a:endParaRPr lang="ru-RU"/>
        </a:p>
      </dgm:t>
    </dgm:pt>
    <dgm:pt modelId="{0DF13C1B-4E0C-48B3-96C4-74AB424A050A}" type="pres">
      <dgm:prSet presAssocID="{7BBD48D5-A563-4B60-9DD5-6771A565B3EC}" presName="parentText" presStyleLbl="node1" presStyleIdx="0" presStyleCnt="6" custScaleX="130240" custScaleY="90538">
        <dgm:presLayoutVars>
          <dgm:chMax val="0"/>
          <dgm:bulletEnabled val="1"/>
        </dgm:presLayoutVars>
      </dgm:prSet>
      <dgm:spPr/>
      <dgm:t>
        <a:bodyPr/>
        <a:lstStyle/>
        <a:p>
          <a:endParaRPr lang="ru-RU"/>
        </a:p>
      </dgm:t>
    </dgm:pt>
    <dgm:pt modelId="{E48FC666-26E6-4D1B-A7C7-DE61F6A6E4BB}" type="pres">
      <dgm:prSet presAssocID="{7BBD48D5-A563-4B60-9DD5-6771A565B3EC}" presName="negativeSpace" presStyleCnt="0"/>
      <dgm:spPr/>
    </dgm:pt>
    <dgm:pt modelId="{274D5C6D-D800-44CF-AAEF-7F51706DC93D}" type="pres">
      <dgm:prSet presAssocID="{7BBD48D5-A563-4B60-9DD5-6771A565B3EC}" presName="childText" presStyleLbl="conFgAcc1" presStyleIdx="0" presStyleCnt="6">
        <dgm:presLayoutVars>
          <dgm:bulletEnabled val="1"/>
        </dgm:presLayoutVars>
      </dgm:prSet>
      <dgm:spPr/>
    </dgm:pt>
    <dgm:pt modelId="{B414BE2F-5692-4F84-B59F-2E7F4E543048}" type="pres">
      <dgm:prSet presAssocID="{1362C46C-2000-40D2-B351-5B5698D1BF49}" presName="spaceBetweenRectangles" presStyleCnt="0"/>
      <dgm:spPr/>
    </dgm:pt>
    <dgm:pt modelId="{A3EE989B-853E-4D10-BB35-755198016155}" type="pres">
      <dgm:prSet presAssocID="{EC15DAA4-7928-49EF-A853-11F3869E0F94}" presName="parentLin" presStyleCnt="0"/>
      <dgm:spPr/>
    </dgm:pt>
    <dgm:pt modelId="{1FEBC9CF-7FA9-4F4D-B4EF-6D98840825D2}" type="pres">
      <dgm:prSet presAssocID="{EC15DAA4-7928-49EF-A853-11F3869E0F94}" presName="parentLeftMargin" presStyleLbl="node1" presStyleIdx="0" presStyleCnt="6"/>
      <dgm:spPr/>
      <dgm:t>
        <a:bodyPr/>
        <a:lstStyle/>
        <a:p>
          <a:endParaRPr lang="ru-RU"/>
        </a:p>
      </dgm:t>
    </dgm:pt>
    <dgm:pt modelId="{84E5458A-6C97-4871-9B58-57C4B4130378}" type="pres">
      <dgm:prSet presAssocID="{EC15DAA4-7928-49EF-A853-11F3869E0F94}" presName="parentText" presStyleLbl="node1" presStyleIdx="1" presStyleCnt="6" custScaleX="121223">
        <dgm:presLayoutVars>
          <dgm:chMax val="0"/>
          <dgm:bulletEnabled val="1"/>
        </dgm:presLayoutVars>
      </dgm:prSet>
      <dgm:spPr/>
      <dgm:t>
        <a:bodyPr/>
        <a:lstStyle/>
        <a:p>
          <a:endParaRPr lang="ru-RU"/>
        </a:p>
      </dgm:t>
    </dgm:pt>
    <dgm:pt modelId="{6C7FC22A-91E4-4B90-B53B-C70E658C9C48}" type="pres">
      <dgm:prSet presAssocID="{EC15DAA4-7928-49EF-A853-11F3869E0F94}" presName="negativeSpace" presStyleCnt="0"/>
      <dgm:spPr/>
    </dgm:pt>
    <dgm:pt modelId="{D7C145AC-35E5-4FFA-B94F-6F9A2493596F}" type="pres">
      <dgm:prSet presAssocID="{EC15DAA4-7928-49EF-A853-11F3869E0F94}" presName="childText" presStyleLbl="conFgAcc1" presStyleIdx="1" presStyleCnt="6">
        <dgm:presLayoutVars>
          <dgm:bulletEnabled val="1"/>
        </dgm:presLayoutVars>
      </dgm:prSet>
      <dgm:spPr/>
    </dgm:pt>
    <dgm:pt modelId="{18F4847E-71B7-4587-A87D-09C9351A125A}" type="pres">
      <dgm:prSet presAssocID="{76834124-5708-4B60-8902-72D5C8F8DA83}" presName="spaceBetweenRectangles" presStyleCnt="0"/>
      <dgm:spPr/>
    </dgm:pt>
    <dgm:pt modelId="{AA416C3E-219B-4BC4-AB2F-5AA0D7D50EE7}" type="pres">
      <dgm:prSet presAssocID="{A2CBE39C-9199-4C5C-909F-99DA4945D80D}" presName="parentLin" presStyleCnt="0"/>
      <dgm:spPr/>
    </dgm:pt>
    <dgm:pt modelId="{4F1D2E29-02D0-42B0-ADBC-4DFFC02558DE}" type="pres">
      <dgm:prSet presAssocID="{A2CBE39C-9199-4C5C-909F-99DA4945D80D}" presName="parentLeftMargin" presStyleLbl="node1" presStyleIdx="1" presStyleCnt="6"/>
      <dgm:spPr/>
      <dgm:t>
        <a:bodyPr/>
        <a:lstStyle/>
        <a:p>
          <a:endParaRPr lang="ru-RU"/>
        </a:p>
      </dgm:t>
    </dgm:pt>
    <dgm:pt modelId="{E8DDE155-8F18-49A5-B7B3-E68A4C31417D}" type="pres">
      <dgm:prSet presAssocID="{A2CBE39C-9199-4C5C-909F-99DA4945D80D}" presName="parentText" presStyleLbl="node1" presStyleIdx="2" presStyleCnt="6" custScaleX="135822">
        <dgm:presLayoutVars>
          <dgm:chMax val="0"/>
          <dgm:bulletEnabled val="1"/>
        </dgm:presLayoutVars>
      </dgm:prSet>
      <dgm:spPr/>
      <dgm:t>
        <a:bodyPr/>
        <a:lstStyle/>
        <a:p>
          <a:endParaRPr lang="ru-RU"/>
        </a:p>
      </dgm:t>
    </dgm:pt>
    <dgm:pt modelId="{BAFD4539-F392-46C9-AAD9-78FA59B0FA89}" type="pres">
      <dgm:prSet presAssocID="{A2CBE39C-9199-4C5C-909F-99DA4945D80D}" presName="negativeSpace" presStyleCnt="0"/>
      <dgm:spPr/>
    </dgm:pt>
    <dgm:pt modelId="{EC267B25-4E68-455F-83AE-00A780DB70B7}" type="pres">
      <dgm:prSet presAssocID="{A2CBE39C-9199-4C5C-909F-99DA4945D80D}" presName="childText" presStyleLbl="conFgAcc1" presStyleIdx="2" presStyleCnt="6">
        <dgm:presLayoutVars>
          <dgm:bulletEnabled val="1"/>
        </dgm:presLayoutVars>
      </dgm:prSet>
      <dgm:spPr/>
    </dgm:pt>
    <dgm:pt modelId="{273C100C-65D5-4E8F-9B7A-B087AC06C938}" type="pres">
      <dgm:prSet presAssocID="{0AC66F34-CF6C-4D0B-97BE-4CEB7A4FAA4C}" presName="spaceBetweenRectangles" presStyleCnt="0"/>
      <dgm:spPr/>
    </dgm:pt>
    <dgm:pt modelId="{183AA846-D6B5-4321-B38E-5735FCD306F4}" type="pres">
      <dgm:prSet presAssocID="{C38ACF97-7132-4085-AA22-8EE6A8F731A6}" presName="parentLin" presStyleCnt="0"/>
      <dgm:spPr/>
    </dgm:pt>
    <dgm:pt modelId="{BF268DC1-3DE3-4630-865E-06EB765ADC34}" type="pres">
      <dgm:prSet presAssocID="{C38ACF97-7132-4085-AA22-8EE6A8F731A6}" presName="parentLeftMargin" presStyleLbl="node1" presStyleIdx="2" presStyleCnt="6"/>
      <dgm:spPr/>
      <dgm:t>
        <a:bodyPr/>
        <a:lstStyle/>
        <a:p>
          <a:endParaRPr lang="ru-RU"/>
        </a:p>
      </dgm:t>
    </dgm:pt>
    <dgm:pt modelId="{F069878E-17EF-46F1-AB12-D5FACAEA3D25}" type="pres">
      <dgm:prSet presAssocID="{C38ACF97-7132-4085-AA22-8EE6A8F731A6}" presName="parentText" presStyleLbl="node1" presStyleIdx="3" presStyleCnt="6">
        <dgm:presLayoutVars>
          <dgm:chMax val="0"/>
          <dgm:bulletEnabled val="1"/>
        </dgm:presLayoutVars>
      </dgm:prSet>
      <dgm:spPr/>
      <dgm:t>
        <a:bodyPr/>
        <a:lstStyle/>
        <a:p>
          <a:endParaRPr lang="ru-RU"/>
        </a:p>
      </dgm:t>
    </dgm:pt>
    <dgm:pt modelId="{E5AA580F-8683-4EF1-8B14-DD6F3628122C}" type="pres">
      <dgm:prSet presAssocID="{C38ACF97-7132-4085-AA22-8EE6A8F731A6}" presName="negativeSpace" presStyleCnt="0"/>
      <dgm:spPr/>
    </dgm:pt>
    <dgm:pt modelId="{052C1B9E-2EEA-4835-8551-FB911559A192}" type="pres">
      <dgm:prSet presAssocID="{C38ACF97-7132-4085-AA22-8EE6A8F731A6}" presName="childText" presStyleLbl="conFgAcc1" presStyleIdx="3" presStyleCnt="6">
        <dgm:presLayoutVars>
          <dgm:bulletEnabled val="1"/>
        </dgm:presLayoutVars>
      </dgm:prSet>
      <dgm:spPr/>
    </dgm:pt>
    <dgm:pt modelId="{45570E6E-74F8-4584-8F48-F81563087BB5}" type="pres">
      <dgm:prSet presAssocID="{5D5D599B-88F5-4FB9-80AF-4F67D2E02158}" presName="spaceBetweenRectangles" presStyleCnt="0"/>
      <dgm:spPr/>
    </dgm:pt>
    <dgm:pt modelId="{B14F4387-2CA5-4B7F-BE3F-CF9C9B6EF851}" type="pres">
      <dgm:prSet presAssocID="{4ADB4C90-4198-4E41-9D70-AEB62749A522}" presName="parentLin" presStyleCnt="0"/>
      <dgm:spPr/>
    </dgm:pt>
    <dgm:pt modelId="{799CBF2F-FB7B-4084-BCD4-1060147CC331}" type="pres">
      <dgm:prSet presAssocID="{4ADB4C90-4198-4E41-9D70-AEB62749A522}" presName="parentLeftMargin" presStyleLbl="node1" presStyleIdx="3" presStyleCnt="6"/>
      <dgm:spPr/>
      <dgm:t>
        <a:bodyPr/>
        <a:lstStyle/>
        <a:p>
          <a:endParaRPr lang="ru-RU"/>
        </a:p>
      </dgm:t>
    </dgm:pt>
    <dgm:pt modelId="{DC5A2C0B-82A1-4ADD-BC1A-2E511DF03E44}" type="pres">
      <dgm:prSet presAssocID="{4ADB4C90-4198-4E41-9D70-AEB62749A522}" presName="parentText" presStyleLbl="node1" presStyleIdx="4" presStyleCnt="6">
        <dgm:presLayoutVars>
          <dgm:chMax val="0"/>
          <dgm:bulletEnabled val="1"/>
        </dgm:presLayoutVars>
      </dgm:prSet>
      <dgm:spPr/>
      <dgm:t>
        <a:bodyPr/>
        <a:lstStyle/>
        <a:p>
          <a:endParaRPr lang="ru-RU"/>
        </a:p>
      </dgm:t>
    </dgm:pt>
    <dgm:pt modelId="{A7D2F161-4863-4AE7-8A65-36A2D3F6D52B}" type="pres">
      <dgm:prSet presAssocID="{4ADB4C90-4198-4E41-9D70-AEB62749A522}" presName="negativeSpace" presStyleCnt="0"/>
      <dgm:spPr/>
    </dgm:pt>
    <dgm:pt modelId="{AD881D8F-9C0D-42A2-A190-7D1D150155D6}" type="pres">
      <dgm:prSet presAssocID="{4ADB4C90-4198-4E41-9D70-AEB62749A522}" presName="childText" presStyleLbl="conFgAcc1" presStyleIdx="4" presStyleCnt="6">
        <dgm:presLayoutVars>
          <dgm:bulletEnabled val="1"/>
        </dgm:presLayoutVars>
      </dgm:prSet>
      <dgm:spPr/>
    </dgm:pt>
    <dgm:pt modelId="{9A75D378-B624-48AD-9635-D8B489CD59EE}" type="pres">
      <dgm:prSet presAssocID="{9E0CD278-954F-482A-91BF-BC14E4B0719B}" presName="spaceBetweenRectangles" presStyleCnt="0"/>
      <dgm:spPr/>
    </dgm:pt>
    <dgm:pt modelId="{589F504F-F2F3-4A21-8F61-4DB7DD67B2DC}" type="pres">
      <dgm:prSet presAssocID="{086B4BEB-FD62-4AF2-9583-A74429E987F7}" presName="parentLin" presStyleCnt="0"/>
      <dgm:spPr/>
    </dgm:pt>
    <dgm:pt modelId="{FFDF5C45-B9C6-451E-948E-E4314781EEA4}" type="pres">
      <dgm:prSet presAssocID="{086B4BEB-FD62-4AF2-9583-A74429E987F7}" presName="parentLeftMargin" presStyleLbl="node1" presStyleIdx="4" presStyleCnt="6"/>
      <dgm:spPr/>
      <dgm:t>
        <a:bodyPr/>
        <a:lstStyle/>
        <a:p>
          <a:endParaRPr lang="ru-RU"/>
        </a:p>
      </dgm:t>
    </dgm:pt>
    <dgm:pt modelId="{8F25AAF7-EF0C-427E-A000-0FB7136D9A90}" type="pres">
      <dgm:prSet presAssocID="{086B4BEB-FD62-4AF2-9583-A74429E987F7}" presName="parentText" presStyleLbl="node1" presStyleIdx="5" presStyleCnt="6">
        <dgm:presLayoutVars>
          <dgm:chMax val="0"/>
          <dgm:bulletEnabled val="1"/>
        </dgm:presLayoutVars>
      </dgm:prSet>
      <dgm:spPr/>
      <dgm:t>
        <a:bodyPr/>
        <a:lstStyle/>
        <a:p>
          <a:endParaRPr lang="ru-RU"/>
        </a:p>
      </dgm:t>
    </dgm:pt>
    <dgm:pt modelId="{437A9602-C62C-4CB6-B0A5-8397E5D506D6}" type="pres">
      <dgm:prSet presAssocID="{086B4BEB-FD62-4AF2-9583-A74429E987F7}" presName="negativeSpace" presStyleCnt="0"/>
      <dgm:spPr/>
    </dgm:pt>
    <dgm:pt modelId="{38F194FC-30D9-43E2-B677-49FECBDF02C0}" type="pres">
      <dgm:prSet presAssocID="{086B4BEB-FD62-4AF2-9583-A74429E987F7}" presName="childText" presStyleLbl="conFgAcc1" presStyleIdx="5" presStyleCnt="6">
        <dgm:presLayoutVars>
          <dgm:bulletEnabled val="1"/>
        </dgm:presLayoutVars>
      </dgm:prSet>
      <dgm:spPr/>
    </dgm:pt>
  </dgm:ptLst>
  <dgm:cxnLst>
    <dgm:cxn modelId="{1262B071-8146-438A-86CA-E79C1CE8B444}" type="presOf" srcId="{A2CBE39C-9199-4C5C-909F-99DA4945D80D}" destId="{E8DDE155-8F18-49A5-B7B3-E68A4C31417D}" srcOrd="1" destOrd="0" presId="urn:microsoft.com/office/officeart/2005/8/layout/list1"/>
    <dgm:cxn modelId="{92351801-4C5F-4184-BDE0-E38B3CC664F1}" type="presOf" srcId="{C38ACF97-7132-4085-AA22-8EE6A8F731A6}" destId="{F069878E-17EF-46F1-AB12-D5FACAEA3D25}" srcOrd="1" destOrd="0" presId="urn:microsoft.com/office/officeart/2005/8/layout/list1"/>
    <dgm:cxn modelId="{61E4B2F8-BA19-4686-BE5A-1518C86BC2D3}" type="presOf" srcId="{4ADB4C90-4198-4E41-9D70-AEB62749A522}" destId="{799CBF2F-FB7B-4084-BCD4-1060147CC331}" srcOrd="0" destOrd="0" presId="urn:microsoft.com/office/officeart/2005/8/layout/list1"/>
    <dgm:cxn modelId="{0D0ADF08-379B-4C2D-B86A-D5D9BAF2F2EF}" type="presOf" srcId="{A2CBE39C-9199-4C5C-909F-99DA4945D80D}" destId="{4F1D2E29-02D0-42B0-ADBC-4DFFC02558DE}" srcOrd="0" destOrd="0" presId="urn:microsoft.com/office/officeart/2005/8/layout/list1"/>
    <dgm:cxn modelId="{1AA1826F-A874-46A0-8379-C03927DCBB1C}" srcId="{6A4D6B10-4B18-4C7D-9967-E0495BEDBE6F}" destId="{4ADB4C90-4198-4E41-9D70-AEB62749A522}" srcOrd="4" destOrd="0" parTransId="{DA2BEFA5-94C8-41C7-BD5E-B61A046FC627}" sibTransId="{9E0CD278-954F-482A-91BF-BC14E4B0719B}"/>
    <dgm:cxn modelId="{9C331121-D2A4-4D49-B966-ADF5F653EB96}" srcId="{6A4D6B10-4B18-4C7D-9967-E0495BEDBE6F}" destId="{C38ACF97-7132-4085-AA22-8EE6A8F731A6}" srcOrd="3" destOrd="0" parTransId="{9A76A17D-E76C-4364-903E-CC6A0CB1866A}" sibTransId="{5D5D599B-88F5-4FB9-80AF-4F67D2E02158}"/>
    <dgm:cxn modelId="{AC6F4CDE-B79D-466E-9FBE-16B635674871}" type="presOf" srcId="{7BBD48D5-A563-4B60-9DD5-6771A565B3EC}" destId="{0DF13C1B-4E0C-48B3-96C4-74AB424A050A}" srcOrd="1" destOrd="0" presId="urn:microsoft.com/office/officeart/2005/8/layout/list1"/>
    <dgm:cxn modelId="{5AA98324-8CC5-49ED-99CB-153F4BFAF297}" srcId="{6A4D6B10-4B18-4C7D-9967-E0495BEDBE6F}" destId="{EC15DAA4-7928-49EF-A853-11F3869E0F94}" srcOrd="1" destOrd="0" parTransId="{EC2EEB4E-88E5-4DB8-8DC9-755AB68B4223}" sibTransId="{76834124-5708-4B60-8902-72D5C8F8DA83}"/>
    <dgm:cxn modelId="{5EABB088-B919-47D1-B015-1EBB3A8C2FFD}" srcId="{6A4D6B10-4B18-4C7D-9967-E0495BEDBE6F}" destId="{A2CBE39C-9199-4C5C-909F-99DA4945D80D}" srcOrd="2" destOrd="0" parTransId="{ABE74165-873C-4A14-B2DC-25B35662A040}" sibTransId="{0AC66F34-CF6C-4D0B-97BE-4CEB7A4FAA4C}"/>
    <dgm:cxn modelId="{EF8C872C-84BE-4918-9765-8D1DD76ED576}" type="presOf" srcId="{086B4BEB-FD62-4AF2-9583-A74429E987F7}" destId="{FFDF5C45-B9C6-451E-948E-E4314781EEA4}" srcOrd="0" destOrd="0" presId="urn:microsoft.com/office/officeart/2005/8/layout/list1"/>
    <dgm:cxn modelId="{4ED0DF48-42E6-4445-A68E-49BEBD9E7159}" type="presOf" srcId="{086B4BEB-FD62-4AF2-9583-A74429E987F7}" destId="{8F25AAF7-EF0C-427E-A000-0FB7136D9A90}" srcOrd="1" destOrd="0" presId="urn:microsoft.com/office/officeart/2005/8/layout/list1"/>
    <dgm:cxn modelId="{BB1F188D-A9B1-4F60-99D3-19B51B226098}" type="presOf" srcId="{C38ACF97-7132-4085-AA22-8EE6A8F731A6}" destId="{BF268DC1-3DE3-4630-865E-06EB765ADC34}" srcOrd="0" destOrd="0" presId="urn:microsoft.com/office/officeart/2005/8/layout/list1"/>
    <dgm:cxn modelId="{697C9BC7-DFA9-4D5E-BAF1-C0DD8ABF0283}" type="presOf" srcId="{EC15DAA4-7928-49EF-A853-11F3869E0F94}" destId="{84E5458A-6C97-4871-9B58-57C4B4130378}" srcOrd="1" destOrd="0" presId="urn:microsoft.com/office/officeart/2005/8/layout/list1"/>
    <dgm:cxn modelId="{04510167-1E29-42B9-A112-023EEA0D464B}" type="presOf" srcId="{4ADB4C90-4198-4E41-9D70-AEB62749A522}" destId="{DC5A2C0B-82A1-4ADD-BC1A-2E511DF03E44}" srcOrd="1" destOrd="0" presId="urn:microsoft.com/office/officeart/2005/8/layout/list1"/>
    <dgm:cxn modelId="{FED96046-5745-4EA2-A971-1DEFABABE1A7}" srcId="{6A4D6B10-4B18-4C7D-9967-E0495BEDBE6F}" destId="{7BBD48D5-A563-4B60-9DD5-6771A565B3EC}" srcOrd="0" destOrd="0" parTransId="{53A90D4D-A74A-483D-91C3-3E0A28ED9BDD}" sibTransId="{1362C46C-2000-40D2-B351-5B5698D1BF49}"/>
    <dgm:cxn modelId="{2657F3D4-D0D6-4BCE-86C0-61D43C079A01}" type="presOf" srcId="{7BBD48D5-A563-4B60-9DD5-6771A565B3EC}" destId="{B448276D-9B2C-4881-A08D-317DFA040CD0}" srcOrd="0" destOrd="0" presId="urn:microsoft.com/office/officeart/2005/8/layout/list1"/>
    <dgm:cxn modelId="{666A6F3E-29B3-4167-AD15-EBB6285E5B32}" srcId="{6A4D6B10-4B18-4C7D-9967-E0495BEDBE6F}" destId="{086B4BEB-FD62-4AF2-9583-A74429E987F7}" srcOrd="5" destOrd="0" parTransId="{1ABECFBB-FEBC-482C-8AD7-271AF6DCD13B}" sibTransId="{A0F3F0BD-927D-419D-9F78-64AC219EC109}"/>
    <dgm:cxn modelId="{BE3AD0A2-AB54-40D3-904A-85F28395FAAB}" type="presOf" srcId="{6A4D6B10-4B18-4C7D-9967-E0495BEDBE6F}" destId="{CF1A46AC-A4ED-4BBF-8E6B-87A097786A2D}" srcOrd="0" destOrd="0" presId="urn:microsoft.com/office/officeart/2005/8/layout/list1"/>
    <dgm:cxn modelId="{41E2BC65-0C7A-4676-96F0-C681D7278665}" type="presOf" srcId="{EC15DAA4-7928-49EF-A853-11F3869E0F94}" destId="{1FEBC9CF-7FA9-4F4D-B4EF-6D98840825D2}" srcOrd="0" destOrd="0" presId="urn:microsoft.com/office/officeart/2005/8/layout/list1"/>
    <dgm:cxn modelId="{96B070F0-46BB-422A-A7D1-3FF7243E9FBC}" type="presParOf" srcId="{CF1A46AC-A4ED-4BBF-8E6B-87A097786A2D}" destId="{00A4752E-2AAE-41AD-B8F8-500F34922581}" srcOrd="0" destOrd="0" presId="urn:microsoft.com/office/officeart/2005/8/layout/list1"/>
    <dgm:cxn modelId="{E08C163A-5EAA-4340-A774-1D1C910FE2A3}" type="presParOf" srcId="{00A4752E-2AAE-41AD-B8F8-500F34922581}" destId="{B448276D-9B2C-4881-A08D-317DFA040CD0}" srcOrd="0" destOrd="0" presId="urn:microsoft.com/office/officeart/2005/8/layout/list1"/>
    <dgm:cxn modelId="{ED0AD69C-71D3-4F2B-AE49-87D1B67CC101}" type="presParOf" srcId="{00A4752E-2AAE-41AD-B8F8-500F34922581}" destId="{0DF13C1B-4E0C-48B3-96C4-74AB424A050A}" srcOrd="1" destOrd="0" presId="urn:microsoft.com/office/officeart/2005/8/layout/list1"/>
    <dgm:cxn modelId="{6648A19B-B310-4D6C-9E32-5AE0AC9075DE}" type="presParOf" srcId="{CF1A46AC-A4ED-4BBF-8E6B-87A097786A2D}" destId="{E48FC666-26E6-4D1B-A7C7-DE61F6A6E4BB}" srcOrd="1" destOrd="0" presId="urn:microsoft.com/office/officeart/2005/8/layout/list1"/>
    <dgm:cxn modelId="{2AF38B3C-6978-4389-BA21-C96646CFB9E3}" type="presParOf" srcId="{CF1A46AC-A4ED-4BBF-8E6B-87A097786A2D}" destId="{274D5C6D-D800-44CF-AAEF-7F51706DC93D}" srcOrd="2" destOrd="0" presId="urn:microsoft.com/office/officeart/2005/8/layout/list1"/>
    <dgm:cxn modelId="{9C9F53B1-BEAF-46A3-86B5-4D679C2B4494}" type="presParOf" srcId="{CF1A46AC-A4ED-4BBF-8E6B-87A097786A2D}" destId="{B414BE2F-5692-4F84-B59F-2E7F4E543048}" srcOrd="3" destOrd="0" presId="urn:microsoft.com/office/officeart/2005/8/layout/list1"/>
    <dgm:cxn modelId="{C29233E2-1E62-45E2-8D30-A7058E53C856}" type="presParOf" srcId="{CF1A46AC-A4ED-4BBF-8E6B-87A097786A2D}" destId="{A3EE989B-853E-4D10-BB35-755198016155}" srcOrd="4" destOrd="0" presId="urn:microsoft.com/office/officeart/2005/8/layout/list1"/>
    <dgm:cxn modelId="{435959FD-BEC5-4F31-BC69-6F6051B28A3F}" type="presParOf" srcId="{A3EE989B-853E-4D10-BB35-755198016155}" destId="{1FEBC9CF-7FA9-4F4D-B4EF-6D98840825D2}" srcOrd="0" destOrd="0" presId="urn:microsoft.com/office/officeart/2005/8/layout/list1"/>
    <dgm:cxn modelId="{FA183F74-851E-4A93-9EF9-AA9CC9171158}" type="presParOf" srcId="{A3EE989B-853E-4D10-BB35-755198016155}" destId="{84E5458A-6C97-4871-9B58-57C4B4130378}" srcOrd="1" destOrd="0" presId="urn:microsoft.com/office/officeart/2005/8/layout/list1"/>
    <dgm:cxn modelId="{6A1B51D0-6625-4CD3-9A98-71FEBA71EBC0}" type="presParOf" srcId="{CF1A46AC-A4ED-4BBF-8E6B-87A097786A2D}" destId="{6C7FC22A-91E4-4B90-B53B-C70E658C9C48}" srcOrd="5" destOrd="0" presId="urn:microsoft.com/office/officeart/2005/8/layout/list1"/>
    <dgm:cxn modelId="{B1524678-4700-4722-8E67-767083D2A813}" type="presParOf" srcId="{CF1A46AC-A4ED-4BBF-8E6B-87A097786A2D}" destId="{D7C145AC-35E5-4FFA-B94F-6F9A2493596F}" srcOrd="6" destOrd="0" presId="urn:microsoft.com/office/officeart/2005/8/layout/list1"/>
    <dgm:cxn modelId="{9E7BF1AB-5E01-46D3-98DC-97C762ADE97E}" type="presParOf" srcId="{CF1A46AC-A4ED-4BBF-8E6B-87A097786A2D}" destId="{18F4847E-71B7-4587-A87D-09C9351A125A}" srcOrd="7" destOrd="0" presId="urn:microsoft.com/office/officeart/2005/8/layout/list1"/>
    <dgm:cxn modelId="{9759A3CB-0BD5-4762-8852-6B0555F350FF}" type="presParOf" srcId="{CF1A46AC-A4ED-4BBF-8E6B-87A097786A2D}" destId="{AA416C3E-219B-4BC4-AB2F-5AA0D7D50EE7}" srcOrd="8" destOrd="0" presId="urn:microsoft.com/office/officeart/2005/8/layout/list1"/>
    <dgm:cxn modelId="{CB13CE22-64AA-43E5-BAD7-38D8BD10EF37}" type="presParOf" srcId="{AA416C3E-219B-4BC4-AB2F-5AA0D7D50EE7}" destId="{4F1D2E29-02D0-42B0-ADBC-4DFFC02558DE}" srcOrd="0" destOrd="0" presId="urn:microsoft.com/office/officeart/2005/8/layout/list1"/>
    <dgm:cxn modelId="{C39D40EF-F194-4C81-A474-C0F997881519}" type="presParOf" srcId="{AA416C3E-219B-4BC4-AB2F-5AA0D7D50EE7}" destId="{E8DDE155-8F18-49A5-B7B3-E68A4C31417D}" srcOrd="1" destOrd="0" presId="urn:microsoft.com/office/officeart/2005/8/layout/list1"/>
    <dgm:cxn modelId="{FEB76220-D02F-470E-BC71-A49EA274BAD0}" type="presParOf" srcId="{CF1A46AC-A4ED-4BBF-8E6B-87A097786A2D}" destId="{BAFD4539-F392-46C9-AAD9-78FA59B0FA89}" srcOrd="9" destOrd="0" presId="urn:microsoft.com/office/officeart/2005/8/layout/list1"/>
    <dgm:cxn modelId="{82F4F260-3D6D-4F53-A6A8-D4A768DF7172}" type="presParOf" srcId="{CF1A46AC-A4ED-4BBF-8E6B-87A097786A2D}" destId="{EC267B25-4E68-455F-83AE-00A780DB70B7}" srcOrd="10" destOrd="0" presId="urn:microsoft.com/office/officeart/2005/8/layout/list1"/>
    <dgm:cxn modelId="{5C99FDD9-1449-44F1-BE7C-0A5516C6ACCC}" type="presParOf" srcId="{CF1A46AC-A4ED-4BBF-8E6B-87A097786A2D}" destId="{273C100C-65D5-4E8F-9B7A-B087AC06C938}" srcOrd="11" destOrd="0" presId="urn:microsoft.com/office/officeart/2005/8/layout/list1"/>
    <dgm:cxn modelId="{47101015-57BC-4675-AEAF-1800402CDE76}" type="presParOf" srcId="{CF1A46AC-A4ED-4BBF-8E6B-87A097786A2D}" destId="{183AA846-D6B5-4321-B38E-5735FCD306F4}" srcOrd="12" destOrd="0" presId="urn:microsoft.com/office/officeart/2005/8/layout/list1"/>
    <dgm:cxn modelId="{AD9FBA69-FA3F-4478-A7C1-CB779CF0AFA8}" type="presParOf" srcId="{183AA846-D6B5-4321-B38E-5735FCD306F4}" destId="{BF268DC1-3DE3-4630-865E-06EB765ADC34}" srcOrd="0" destOrd="0" presId="urn:microsoft.com/office/officeart/2005/8/layout/list1"/>
    <dgm:cxn modelId="{995B1889-DF58-43DB-A9C5-C8253CFC03B4}" type="presParOf" srcId="{183AA846-D6B5-4321-B38E-5735FCD306F4}" destId="{F069878E-17EF-46F1-AB12-D5FACAEA3D25}" srcOrd="1" destOrd="0" presId="urn:microsoft.com/office/officeart/2005/8/layout/list1"/>
    <dgm:cxn modelId="{D7AF9CCC-0B1D-4A06-8648-7727860FC5AD}" type="presParOf" srcId="{CF1A46AC-A4ED-4BBF-8E6B-87A097786A2D}" destId="{E5AA580F-8683-4EF1-8B14-DD6F3628122C}" srcOrd="13" destOrd="0" presId="urn:microsoft.com/office/officeart/2005/8/layout/list1"/>
    <dgm:cxn modelId="{3D8E8F11-91F6-46A4-84C2-93B4FF0548A0}" type="presParOf" srcId="{CF1A46AC-A4ED-4BBF-8E6B-87A097786A2D}" destId="{052C1B9E-2EEA-4835-8551-FB911559A192}" srcOrd="14" destOrd="0" presId="urn:microsoft.com/office/officeart/2005/8/layout/list1"/>
    <dgm:cxn modelId="{5BE4C900-BF8D-4427-AFC9-FA1274C8E36C}" type="presParOf" srcId="{CF1A46AC-A4ED-4BBF-8E6B-87A097786A2D}" destId="{45570E6E-74F8-4584-8F48-F81563087BB5}" srcOrd="15" destOrd="0" presId="urn:microsoft.com/office/officeart/2005/8/layout/list1"/>
    <dgm:cxn modelId="{9B1C3E14-C7FB-4ABB-B3F5-05149150068E}" type="presParOf" srcId="{CF1A46AC-A4ED-4BBF-8E6B-87A097786A2D}" destId="{B14F4387-2CA5-4B7F-BE3F-CF9C9B6EF851}" srcOrd="16" destOrd="0" presId="urn:microsoft.com/office/officeart/2005/8/layout/list1"/>
    <dgm:cxn modelId="{1618C64D-0E14-4369-B772-2CEEA24B2D1C}" type="presParOf" srcId="{B14F4387-2CA5-4B7F-BE3F-CF9C9B6EF851}" destId="{799CBF2F-FB7B-4084-BCD4-1060147CC331}" srcOrd="0" destOrd="0" presId="urn:microsoft.com/office/officeart/2005/8/layout/list1"/>
    <dgm:cxn modelId="{0F99D6CF-B027-4555-BFB3-E35D3BC8F478}" type="presParOf" srcId="{B14F4387-2CA5-4B7F-BE3F-CF9C9B6EF851}" destId="{DC5A2C0B-82A1-4ADD-BC1A-2E511DF03E44}" srcOrd="1" destOrd="0" presId="urn:microsoft.com/office/officeart/2005/8/layout/list1"/>
    <dgm:cxn modelId="{6A3658B9-5AA1-459D-A819-D59A3212422A}" type="presParOf" srcId="{CF1A46AC-A4ED-4BBF-8E6B-87A097786A2D}" destId="{A7D2F161-4863-4AE7-8A65-36A2D3F6D52B}" srcOrd="17" destOrd="0" presId="urn:microsoft.com/office/officeart/2005/8/layout/list1"/>
    <dgm:cxn modelId="{ECE431DB-717C-45EE-934E-C0D4CC65AA91}" type="presParOf" srcId="{CF1A46AC-A4ED-4BBF-8E6B-87A097786A2D}" destId="{AD881D8F-9C0D-42A2-A190-7D1D150155D6}" srcOrd="18" destOrd="0" presId="urn:microsoft.com/office/officeart/2005/8/layout/list1"/>
    <dgm:cxn modelId="{3425EA30-7D34-4944-A2F3-25D01545C692}" type="presParOf" srcId="{CF1A46AC-A4ED-4BBF-8E6B-87A097786A2D}" destId="{9A75D378-B624-48AD-9635-D8B489CD59EE}" srcOrd="19" destOrd="0" presId="urn:microsoft.com/office/officeart/2005/8/layout/list1"/>
    <dgm:cxn modelId="{961C8DAA-856E-4695-8758-58CA74230AB6}" type="presParOf" srcId="{CF1A46AC-A4ED-4BBF-8E6B-87A097786A2D}" destId="{589F504F-F2F3-4A21-8F61-4DB7DD67B2DC}" srcOrd="20" destOrd="0" presId="urn:microsoft.com/office/officeart/2005/8/layout/list1"/>
    <dgm:cxn modelId="{0CF32B48-5C98-40B7-9E0D-6B77BE751CED}" type="presParOf" srcId="{589F504F-F2F3-4A21-8F61-4DB7DD67B2DC}" destId="{FFDF5C45-B9C6-451E-948E-E4314781EEA4}" srcOrd="0" destOrd="0" presId="urn:microsoft.com/office/officeart/2005/8/layout/list1"/>
    <dgm:cxn modelId="{3BF4E2B9-C8E8-4E64-B7C4-8789CCB1E0B8}" type="presParOf" srcId="{589F504F-F2F3-4A21-8F61-4DB7DD67B2DC}" destId="{8F25AAF7-EF0C-427E-A000-0FB7136D9A90}" srcOrd="1" destOrd="0" presId="urn:microsoft.com/office/officeart/2005/8/layout/list1"/>
    <dgm:cxn modelId="{513E90CB-5E93-46B7-9174-201F12A26EB2}" type="presParOf" srcId="{CF1A46AC-A4ED-4BBF-8E6B-87A097786A2D}" destId="{437A9602-C62C-4CB6-B0A5-8397E5D506D6}" srcOrd="21" destOrd="0" presId="urn:microsoft.com/office/officeart/2005/8/layout/list1"/>
    <dgm:cxn modelId="{5E79D4CB-003D-44CE-97C5-18E7CC73AAC4}" type="presParOf" srcId="{CF1A46AC-A4ED-4BBF-8E6B-87A097786A2D}" destId="{38F194FC-30D9-43E2-B677-49FECBDF02C0}"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24DFC36-4193-48C8-8953-33497DD25630}" type="doc">
      <dgm:prSet loTypeId="urn:microsoft.com/office/officeart/2005/8/layout/list1" loCatId="list" qsTypeId="urn:microsoft.com/office/officeart/2005/8/quickstyle/simple1#3" qsCatId="simple" csTypeId="urn:microsoft.com/office/officeart/2005/8/colors/accent0_1" csCatId="mainScheme" phldr="1"/>
      <dgm:spPr/>
      <dgm:t>
        <a:bodyPr/>
        <a:lstStyle/>
        <a:p>
          <a:endParaRPr lang="ru-RU"/>
        </a:p>
      </dgm:t>
    </dgm:pt>
    <dgm:pt modelId="{BF43A0E9-1CF7-435D-8D55-B64708AAABB3}">
      <dgm:prSet phldrT="[Текст]" custT="1"/>
      <dgm:spPr>
        <a:solidFill>
          <a:schemeClr val="accent6"/>
        </a:solidFill>
        <a:ln>
          <a:solidFill>
            <a:schemeClr val="tx1">
              <a:lumMod val="85000"/>
              <a:lumOff val="15000"/>
            </a:schemeClr>
          </a:solidFill>
        </a:ln>
      </dgm:spPr>
      <dgm:t>
        <a:bodyPr/>
        <a:lstStyle/>
        <a:p>
          <a:pPr marL="0" marR="0" lvl="0" indent="0" defTabSz="914400" eaLnBrk="1" fontAlgn="auto" latinLnBrk="0" hangingPunct="1">
            <a:lnSpc>
              <a:spcPct val="100000"/>
            </a:lnSpc>
            <a:spcBef>
              <a:spcPts val="0"/>
            </a:spcBef>
            <a:spcAft>
              <a:spcPts val="0"/>
            </a:spcAft>
            <a:buClrTx/>
            <a:buSzTx/>
            <a:buFontTx/>
            <a:buNone/>
            <a:tabLst/>
            <a:defRPr/>
          </a:pPr>
          <a:endParaRPr lang="uk-UA" sz="2000" dirty="0" smtClean="0"/>
        </a:p>
        <a:p>
          <a:pPr marL="0" marR="0" lvl="0" indent="0" defTabSz="914400" eaLnBrk="1" fontAlgn="auto" latinLnBrk="0" hangingPunct="1">
            <a:lnSpc>
              <a:spcPct val="100000"/>
            </a:lnSpc>
            <a:spcBef>
              <a:spcPts val="0"/>
            </a:spcBef>
            <a:spcAft>
              <a:spcPts val="0"/>
            </a:spcAft>
            <a:buClrTx/>
            <a:buSzTx/>
            <a:buFontTx/>
            <a:buNone/>
            <a:tabLst/>
            <a:defRPr/>
          </a:pPr>
          <a:r>
            <a:rPr lang="uk-UA" sz="2000" dirty="0" smtClean="0"/>
            <a:t>Реквізит «Назва установи вищого рівня»</a:t>
          </a:r>
          <a:endParaRPr lang="ru-RU" sz="2000" dirty="0" smtClean="0"/>
        </a:p>
        <a:p>
          <a:pPr lvl="0" defTabSz="977900">
            <a:lnSpc>
              <a:spcPct val="90000"/>
            </a:lnSpc>
            <a:spcBef>
              <a:spcPct val="0"/>
            </a:spcBef>
            <a:spcAft>
              <a:spcPct val="35000"/>
            </a:spcAft>
          </a:pPr>
          <a:endParaRPr lang="ru-RU" sz="2000" dirty="0"/>
        </a:p>
      </dgm:t>
    </dgm:pt>
    <dgm:pt modelId="{4E4A546F-A48E-4BA3-B9B9-0BAE6864E4A3}" type="parTrans" cxnId="{DD4B27FF-7B94-4756-8ADB-F7FCB7B45B41}">
      <dgm:prSet/>
      <dgm:spPr/>
      <dgm:t>
        <a:bodyPr/>
        <a:lstStyle/>
        <a:p>
          <a:endParaRPr lang="ru-RU"/>
        </a:p>
      </dgm:t>
    </dgm:pt>
    <dgm:pt modelId="{870AD67D-F962-4DBA-9112-32C36DC692CB}" type="sibTrans" cxnId="{DD4B27FF-7B94-4756-8ADB-F7FCB7B45B41}">
      <dgm:prSet/>
      <dgm:spPr/>
      <dgm:t>
        <a:bodyPr/>
        <a:lstStyle/>
        <a:p>
          <a:endParaRPr lang="ru-RU"/>
        </a:p>
      </dgm:t>
    </dgm:pt>
    <dgm:pt modelId="{14831712-9CA3-4717-A2C4-E0874A70BE16}">
      <dgm:prSet phldrT="[Текст]" custT="1"/>
      <dgm:spPr>
        <a:solidFill>
          <a:srgbClr val="92D050"/>
        </a:solidFill>
      </dgm:spPr>
      <dgm:t>
        <a:bodyPr/>
        <a:lstStyle/>
        <a:p>
          <a:pPr marL="0" marR="0" lvl="0" indent="0" defTabSz="914400" eaLnBrk="1" fontAlgn="auto" latinLnBrk="0" hangingPunct="1">
            <a:lnSpc>
              <a:spcPct val="100000"/>
            </a:lnSpc>
            <a:spcBef>
              <a:spcPts val="0"/>
            </a:spcBef>
            <a:spcAft>
              <a:spcPts val="0"/>
            </a:spcAft>
            <a:buClrTx/>
            <a:buSzTx/>
            <a:buFontTx/>
            <a:buNone/>
            <a:tabLst/>
            <a:defRPr/>
          </a:pPr>
          <a:endParaRPr lang="uk-UA" sz="2000" dirty="0" smtClean="0"/>
        </a:p>
        <a:p>
          <a:pPr marL="0" marR="0" lvl="0" indent="0" defTabSz="914400" eaLnBrk="1" fontAlgn="auto" latinLnBrk="0" hangingPunct="1">
            <a:lnSpc>
              <a:spcPct val="100000"/>
            </a:lnSpc>
            <a:spcBef>
              <a:spcPts val="0"/>
            </a:spcBef>
            <a:spcAft>
              <a:spcPts val="0"/>
            </a:spcAft>
            <a:buClrTx/>
            <a:buSzTx/>
            <a:buFontTx/>
            <a:buNone/>
            <a:tabLst/>
            <a:defRPr/>
          </a:pPr>
          <a:r>
            <a:rPr lang="uk-UA" sz="2000" dirty="0" smtClean="0"/>
            <a:t>Місце для реквізиту «Реєстраційний індекс документа»</a:t>
          </a:r>
          <a:endParaRPr lang="ru-RU" sz="2000" dirty="0" smtClean="0"/>
        </a:p>
        <a:p>
          <a:pPr lvl="0" defTabSz="889000">
            <a:lnSpc>
              <a:spcPct val="90000"/>
            </a:lnSpc>
            <a:spcBef>
              <a:spcPct val="0"/>
            </a:spcBef>
            <a:spcAft>
              <a:spcPct val="35000"/>
            </a:spcAft>
          </a:pPr>
          <a:endParaRPr lang="ru-RU" sz="2000" dirty="0"/>
        </a:p>
      </dgm:t>
    </dgm:pt>
    <dgm:pt modelId="{F4638BA8-634B-4508-B8B3-8B0F557CACB3}" type="parTrans" cxnId="{BFB6507C-A207-461C-B495-BF67AB8F616A}">
      <dgm:prSet/>
      <dgm:spPr/>
      <dgm:t>
        <a:bodyPr/>
        <a:lstStyle/>
        <a:p>
          <a:endParaRPr lang="ru-RU"/>
        </a:p>
      </dgm:t>
    </dgm:pt>
    <dgm:pt modelId="{FE7FFDAC-0366-4658-9E08-35F5AF1E773C}" type="sibTrans" cxnId="{BFB6507C-A207-461C-B495-BF67AB8F616A}">
      <dgm:prSet/>
      <dgm:spPr/>
      <dgm:t>
        <a:bodyPr/>
        <a:lstStyle/>
        <a:p>
          <a:endParaRPr lang="ru-RU"/>
        </a:p>
      </dgm:t>
    </dgm:pt>
    <dgm:pt modelId="{34B0FD3D-6FC3-4748-BE09-E67FF0752422}">
      <dgm:prSet phldrT="[Текст]" custT="1"/>
      <dgm:spPr>
        <a:solidFill>
          <a:srgbClr val="92D050"/>
        </a:solidFill>
      </dgm:spPr>
      <dgm:t>
        <a:bodyPr/>
        <a:lstStyle/>
        <a:p>
          <a:r>
            <a:rPr lang="uk-UA" sz="2000" dirty="0" smtClean="0"/>
            <a:t>Місце для реквізиту «Посилання на реєстраційний індекс і дату документа, на який дають відповідь»</a:t>
          </a:r>
          <a:endParaRPr lang="ru-RU" sz="2000" dirty="0"/>
        </a:p>
      </dgm:t>
    </dgm:pt>
    <dgm:pt modelId="{220644DB-ECBE-45A6-9C0F-CC85BC8EC42A}" type="parTrans" cxnId="{F5DAC69D-45BE-4B03-8E06-7767EC93902C}">
      <dgm:prSet/>
      <dgm:spPr/>
      <dgm:t>
        <a:bodyPr/>
        <a:lstStyle/>
        <a:p>
          <a:endParaRPr lang="ru-RU"/>
        </a:p>
      </dgm:t>
    </dgm:pt>
    <dgm:pt modelId="{272D8CC7-A54F-4A83-9345-34D7EEE7D2BB}" type="sibTrans" cxnId="{F5DAC69D-45BE-4B03-8E06-7767EC93902C}">
      <dgm:prSet/>
      <dgm:spPr/>
      <dgm:t>
        <a:bodyPr/>
        <a:lstStyle/>
        <a:p>
          <a:endParaRPr lang="ru-RU"/>
        </a:p>
      </dgm:t>
    </dgm:pt>
    <dgm:pt modelId="{59B55609-6534-454C-8EA3-2289138B0784}">
      <dgm:prSet custT="1"/>
      <dgm:spPr>
        <a:solidFill>
          <a:srgbClr val="92D050"/>
        </a:solidFill>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uk-UA" sz="2000" dirty="0" smtClean="0"/>
            <a:t>Реквізит «Найменування контори, архіву, прізвище, ім’я, по батькові нотаріуса»</a:t>
          </a:r>
          <a:endParaRPr lang="ru-RU" sz="2000" dirty="0" smtClean="0"/>
        </a:p>
        <a:p>
          <a:pPr lvl="0" defTabSz="755650">
            <a:lnSpc>
              <a:spcPct val="90000"/>
            </a:lnSpc>
            <a:spcBef>
              <a:spcPct val="0"/>
            </a:spcBef>
            <a:spcAft>
              <a:spcPct val="35000"/>
            </a:spcAft>
          </a:pPr>
          <a:endParaRPr lang="ru-RU" sz="2000" dirty="0"/>
        </a:p>
      </dgm:t>
    </dgm:pt>
    <dgm:pt modelId="{0727D20D-D0DF-4754-AFC7-A8BF2E6512B2}" type="parTrans" cxnId="{555B0EC8-0BD0-442D-8DF4-E4B3537A8FE0}">
      <dgm:prSet/>
      <dgm:spPr/>
      <dgm:t>
        <a:bodyPr/>
        <a:lstStyle/>
        <a:p>
          <a:endParaRPr lang="ru-RU"/>
        </a:p>
      </dgm:t>
    </dgm:pt>
    <dgm:pt modelId="{CD130676-157F-463A-9336-CF18D9D7A9EE}" type="sibTrans" cxnId="{555B0EC8-0BD0-442D-8DF4-E4B3537A8FE0}">
      <dgm:prSet/>
      <dgm:spPr/>
      <dgm:t>
        <a:bodyPr/>
        <a:lstStyle/>
        <a:p>
          <a:endParaRPr lang="ru-RU"/>
        </a:p>
      </dgm:t>
    </dgm:pt>
    <dgm:pt modelId="{BBA4EC80-1D2E-41D9-94C0-6040C0CB4D9E}">
      <dgm:prSet custT="1"/>
      <dgm:spPr>
        <a:solidFill>
          <a:srgbClr val="92D050"/>
        </a:solidFill>
      </dgm:spPr>
      <dgm:t>
        <a:bodyPr/>
        <a:lstStyle/>
        <a:p>
          <a:r>
            <a:rPr lang="uk-UA" sz="2000" dirty="0" smtClean="0"/>
            <a:t>Реквізит «Довідкові дані» (поштова адреса, номери телефонів, факсів, адреса електронної скриньки тощо)</a:t>
          </a:r>
          <a:endParaRPr lang="ru-RU" sz="2000" dirty="0"/>
        </a:p>
      </dgm:t>
    </dgm:pt>
    <dgm:pt modelId="{2FCE249D-DA50-4EDF-AE01-DBA2A6C4C50C}" type="parTrans" cxnId="{B1178DCB-FD5D-42C5-91E7-9F2F2F5F26EA}">
      <dgm:prSet/>
      <dgm:spPr/>
      <dgm:t>
        <a:bodyPr/>
        <a:lstStyle/>
        <a:p>
          <a:endParaRPr lang="ru-RU"/>
        </a:p>
      </dgm:t>
    </dgm:pt>
    <dgm:pt modelId="{FCF65C9F-B670-43B2-9B3F-00B60109619B}" type="sibTrans" cxnId="{B1178DCB-FD5D-42C5-91E7-9F2F2F5F26EA}">
      <dgm:prSet/>
      <dgm:spPr/>
      <dgm:t>
        <a:bodyPr/>
        <a:lstStyle/>
        <a:p>
          <a:endParaRPr lang="ru-RU"/>
        </a:p>
      </dgm:t>
    </dgm:pt>
    <dgm:pt modelId="{8EC72FAF-2DBF-463F-B754-95F1F34DD486}">
      <dgm:prSet custT="1"/>
      <dgm:spPr>
        <a:solidFill>
          <a:srgbClr val="92D050"/>
        </a:solidFill>
      </dgm:spPr>
      <dgm:t>
        <a:bodyPr/>
        <a:lstStyle/>
        <a:p>
          <a:r>
            <a:rPr lang="uk-UA" sz="2000" dirty="0" smtClean="0"/>
            <a:t>Місце для реквізиту «Дата документа»</a:t>
          </a:r>
          <a:endParaRPr lang="ru-RU" sz="2000" dirty="0"/>
        </a:p>
      </dgm:t>
    </dgm:pt>
    <dgm:pt modelId="{1B7C4689-FA6C-4F01-8891-4B26ADA6F6DD}" type="parTrans" cxnId="{4CFF93AE-5D25-4BBD-9FD2-5DA2C485FD81}">
      <dgm:prSet/>
      <dgm:spPr/>
      <dgm:t>
        <a:bodyPr/>
        <a:lstStyle/>
        <a:p>
          <a:endParaRPr lang="ru-RU"/>
        </a:p>
      </dgm:t>
    </dgm:pt>
    <dgm:pt modelId="{5125B166-CBF9-470F-AAEC-C1BB50E50B46}" type="sibTrans" cxnId="{4CFF93AE-5D25-4BBD-9FD2-5DA2C485FD81}">
      <dgm:prSet/>
      <dgm:spPr/>
      <dgm:t>
        <a:bodyPr/>
        <a:lstStyle/>
        <a:p>
          <a:endParaRPr lang="ru-RU"/>
        </a:p>
      </dgm:t>
    </dgm:pt>
    <dgm:pt modelId="{929E93C9-86F4-41E3-8A35-B119ED1A5DC1}" type="pres">
      <dgm:prSet presAssocID="{524DFC36-4193-48C8-8953-33497DD25630}" presName="linear" presStyleCnt="0">
        <dgm:presLayoutVars>
          <dgm:dir/>
          <dgm:animLvl val="lvl"/>
          <dgm:resizeHandles val="exact"/>
        </dgm:presLayoutVars>
      </dgm:prSet>
      <dgm:spPr/>
      <dgm:t>
        <a:bodyPr/>
        <a:lstStyle/>
        <a:p>
          <a:endParaRPr lang="ru-RU"/>
        </a:p>
      </dgm:t>
    </dgm:pt>
    <dgm:pt modelId="{DDFC6D9C-6082-4A9A-A6BA-4615DF5A0E3C}" type="pres">
      <dgm:prSet presAssocID="{BF43A0E9-1CF7-435D-8D55-B64708AAABB3}" presName="parentLin" presStyleCnt="0"/>
      <dgm:spPr/>
    </dgm:pt>
    <dgm:pt modelId="{5D40B7D3-711C-4580-9B06-504E13D1EEAA}" type="pres">
      <dgm:prSet presAssocID="{BF43A0E9-1CF7-435D-8D55-B64708AAABB3}" presName="parentLeftMargin" presStyleLbl="node1" presStyleIdx="0" presStyleCnt="6"/>
      <dgm:spPr/>
      <dgm:t>
        <a:bodyPr/>
        <a:lstStyle/>
        <a:p>
          <a:endParaRPr lang="ru-RU"/>
        </a:p>
      </dgm:t>
    </dgm:pt>
    <dgm:pt modelId="{58AF0C9D-9D49-4E9F-92AA-6DBEBB41E16B}" type="pres">
      <dgm:prSet presAssocID="{BF43A0E9-1CF7-435D-8D55-B64708AAABB3}" presName="parentText" presStyleLbl="node1" presStyleIdx="0" presStyleCnt="6" custScaleX="142857">
        <dgm:presLayoutVars>
          <dgm:chMax val="0"/>
          <dgm:bulletEnabled val="1"/>
        </dgm:presLayoutVars>
      </dgm:prSet>
      <dgm:spPr/>
      <dgm:t>
        <a:bodyPr/>
        <a:lstStyle/>
        <a:p>
          <a:endParaRPr lang="ru-RU"/>
        </a:p>
      </dgm:t>
    </dgm:pt>
    <dgm:pt modelId="{A0F2EB8D-5AED-4F97-AF2A-98413F1E7721}" type="pres">
      <dgm:prSet presAssocID="{BF43A0E9-1CF7-435D-8D55-B64708AAABB3}" presName="negativeSpace" presStyleCnt="0"/>
      <dgm:spPr/>
    </dgm:pt>
    <dgm:pt modelId="{D2B9E42B-5802-4027-BE69-9E235ACD9F6B}" type="pres">
      <dgm:prSet presAssocID="{BF43A0E9-1CF7-435D-8D55-B64708AAABB3}" presName="childText" presStyleLbl="conFgAcc1" presStyleIdx="0" presStyleCnt="6">
        <dgm:presLayoutVars>
          <dgm:bulletEnabled val="1"/>
        </dgm:presLayoutVars>
      </dgm:prSet>
      <dgm:spPr/>
    </dgm:pt>
    <dgm:pt modelId="{B2396093-280A-4AD4-A3CD-A3D7D1A8BF01}" type="pres">
      <dgm:prSet presAssocID="{870AD67D-F962-4DBA-9112-32C36DC692CB}" presName="spaceBetweenRectangles" presStyleCnt="0"/>
      <dgm:spPr/>
    </dgm:pt>
    <dgm:pt modelId="{7DFE472E-7627-491E-87AF-C259CF1FF95E}" type="pres">
      <dgm:prSet presAssocID="{59B55609-6534-454C-8EA3-2289138B0784}" presName="parentLin" presStyleCnt="0"/>
      <dgm:spPr/>
    </dgm:pt>
    <dgm:pt modelId="{2F041183-B184-444B-9E47-DA1AD4C5719D}" type="pres">
      <dgm:prSet presAssocID="{59B55609-6534-454C-8EA3-2289138B0784}" presName="parentLeftMargin" presStyleLbl="node1" presStyleIdx="0" presStyleCnt="6"/>
      <dgm:spPr/>
      <dgm:t>
        <a:bodyPr/>
        <a:lstStyle/>
        <a:p>
          <a:endParaRPr lang="ru-RU"/>
        </a:p>
      </dgm:t>
    </dgm:pt>
    <dgm:pt modelId="{FB779CF4-EE3F-40E2-9A29-FE46A91D693A}" type="pres">
      <dgm:prSet presAssocID="{59B55609-6534-454C-8EA3-2289138B0784}" presName="parentText" presStyleLbl="node1" presStyleIdx="1" presStyleCnt="6" custScaleX="142857" custScaleY="167539">
        <dgm:presLayoutVars>
          <dgm:chMax val="0"/>
          <dgm:bulletEnabled val="1"/>
        </dgm:presLayoutVars>
      </dgm:prSet>
      <dgm:spPr/>
      <dgm:t>
        <a:bodyPr/>
        <a:lstStyle/>
        <a:p>
          <a:endParaRPr lang="ru-RU"/>
        </a:p>
      </dgm:t>
    </dgm:pt>
    <dgm:pt modelId="{C140EEEC-A072-4662-A2D2-1F5258EA4D51}" type="pres">
      <dgm:prSet presAssocID="{59B55609-6534-454C-8EA3-2289138B0784}" presName="negativeSpace" presStyleCnt="0"/>
      <dgm:spPr/>
    </dgm:pt>
    <dgm:pt modelId="{B55B5E95-991D-479D-AD8A-8F6D62F885AE}" type="pres">
      <dgm:prSet presAssocID="{59B55609-6534-454C-8EA3-2289138B0784}" presName="childText" presStyleLbl="conFgAcc1" presStyleIdx="1" presStyleCnt="6">
        <dgm:presLayoutVars>
          <dgm:bulletEnabled val="1"/>
        </dgm:presLayoutVars>
      </dgm:prSet>
      <dgm:spPr/>
    </dgm:pt>
    <dgm:pt modelId="{406F2B4D-2F55-4984-A6DA-3E245B32EE5C}" type="pres">
      <dgm:prSet presAssocID="{CD130676-157F-463A-9336-CF18D9D7A9EE}" presName="spaceBetweenRectangles" presStyleCnt="0"/>
      <dgm:spPr/>
    </dgm:pt>
    <dgm:pt modelId="{3B363C58-BB7D-47A7-8B85-E479D07C0224}" type="pres">
      <dgm:prSet presAssocID="{BBA4EC80-1D2E-41D9-94C0-6040C0CB4D9E}" presName="parentLin" presStyleCnt="0"/>
      <dgm:spPr/>
    </dgm:pt>
    <dgm:pt modelId="{9561CFF9-553C-475E-A760-1E7D158C5C64}" type="pres">
      <dgm:prSet presAssocID="{BBA4EC80-1D2E-41D9-94C0-6040C0CB4D9E}" presName="parentLeftMargin" presStyleLbl="node1" presStyleIdx="1" presStyleCnt="6"/>
      <dgm:spPr/>
      <dgm:t>
        <a:bodyPr/>
        <a:lstStyle/>
        <a:p>
          <a:endParaRPr lang="ru-RU"/>
        </a:p>
      </dgm:t>
    </dgm:pt>
    <dgm:pt modelId="{6079DE50-5A99-4A65-ADDA-3720602CA811}" type="pres">
      <dgm:prSet presAssocID="{BBA4EC80-1D2E-41D9-94C0-6040C0CB4D9E}" presName="parentText" presStyleLbl="node1" presStyleIdx="2" presStyleCnt="6" custScaleX="142857" custScaleY="152264" custLinFactNeighborX="-6546" custLinFactNeighborY="4332">
        <dgm:presLayoutVars>
          <dgm:chMax val="0"/>
          <dgm:bulletEnabled val="1"/>
        </dgm:presLayoutVars>
      </dgm:prSet>
      <dgm:spPr/>
      <dgm:t>
        <a:bodyPr/>
        <a:lstStyle/>
        <a:p>
          <a:endParaRPr lang="ru-RU"/>
        </a:p>
      </dgm:t>
    </dgm:pt>
    <dgm:pt modelId="{8BD6A8B5-A2F0-4EA2-ABE3-D4A13116550D}" type="pres">
      <dgm:prSet presAssocID="{BBA4EC80-1D2E-41D9-94C0-6040C0CB4D9E}" presName="negativeSpace" presStyleCnt="0"/>
      <dgm:spPr/>
    </dgm:pt>
    <dgm:pt modelId="{A1E06686-077E-4022-966A-FC916977CCE9}" type="pres">
      <dgm:prSet presAssocID="{BBA4EC80-1D2E-41D9-94C0-6040C0CB4D9E}" presName="childText" presStyleLbl="conFgAcc1" presStyleIdx="2" presStyleCnt="6">
        <dgm:presLayoutVars>
          <dgm:bulletEnabled val="1"/>
        </dgm:presLayoutVars>
      </dgm:prSet>
      <dgm:spPr/>
    </dgm:pt>
    <dgm:pt modelId="{EA4EA99E-0076-4CB0-AFF2-F5527AE2A50A}" type="pres">
      <dgm:prSet presAssocID="{FCF65C9F-B670-43B2-9B3F-00B60109619B}" presName="spaceBetweenRectangles" presStyleCnt="0"/>
      <dgm:spPr/>
    </dgm:pt>
    <dgm:pt modelId="{1E32C5A0-376D-42B9-AE47-5D01729356D7}" type="pres">
      <dgm:prSet presAssocID="{8EC72FAF-2DBF-463F-B754-95F1F34DD486}" presName="parentLin" presStyleCnt="0"/>
      <dgm:spPr/>
    </dgm:pt>
    <dgm:pt modelId="{A7237286-7A8B-483F-BBBE-0093153236C7}" type="pres">
      <dgm:prSet presAssocID="{8EC72FAF-2DBF-463F-B754-95F1F34DD486}" presName="parentLeftMargin" presStyleLbl="node1" presStyleIdx="2" presStyleCnt="6"/>
      <dgm:spPr/>
      <dgm:t>
        <a:bodyPr/>
        <a:lstStyle/>
        <a:p>
          <a:endParaRPr lang="ru-RU"/>
        </a:p>
      </dgm:t>
    </dgm:pt>
    <dgm:pt modelId="{83240EF0-F2F5-49E8-BCD9-03E3FEB98F4E}" type="pres">
      <dgm:prSet presAssocID="{8EC72FAF-2DBF-463F-B754-95F1F34DD486}" presName="parentText" presStyleLbl="node1" presStyleIdx="3" presStyleCnt="6" custScaleX="142857">
        <dgm:presLayoutVars>
          <dgm:chMax val="0"/>
          <dgm:bulletEnabled val="1"/>
        </dgm:presLayoutVars>
      </dgm:prSet>
      <dgm:spPr/>
      <dgm:t>
        <a:bodyPr/>
        <a:lstStyle/>
        <a:p>
          <a:endParaRPr lang="ru-RU"/>
        </a:p>
      </dgm:t>
    </dgm:pt>
    <dgm:pt modelId="{CF3D0B50-22B9-48D6-B073-26BE7AD103A7}" type="pres">
      <dgm:prSet presAssocID="{8EC72FAF-2DBF-463F-B754-95F1F34DD486}" presName="negativeSpace" presStyleCnt="0"/>
      <dgm:spPr/>
    </dgm:pt>
    <dgm:pt modelId="{758D0D2A-2A01-4391-A5F3-11BFA78CA5B4}" type="pres">
      <dgm:prSet presAssocID="{8EC72FAF-2DBF-463F-B754-95F1F34DD486}" presName="childText" presStyleLbl="conFgAcc1" presStyleIdx="3" presStyleCnt="6">
        <dgm:presLayoutVars>
          <dgm:bulletEnabled val="1"/>
        </dgm:presLayoutVars>
      </dgm:prSet>
      <dgm:spPr/>
    </dgm:pt>
    <dgm:pt modelId="{05AF580F-DED1-41C4-A56B-3D2BD3B303F5}" type="pres">
      <dgm:prSet presAssocID="{5125B166-CBF9-470F-AAEC-C1BB50E50B46}" presName="spaceBetweenRectangles" presStyleCnt="0"/>
      <dgm:spPr/>
    </dgm:pt>
    <dgm:pt modelId="{3FB0DF47-1EFD-446D-A557-5744FF6A6099}" type="pres">
      <dgm:prSet presAssocID="{14831712-9CA3-4717-A2C4-E0874A70BE16}" presName="parentLin" presStyleCnt="0"/>
      <dgm:spPr/>
    </dgm:pt>
    <dgm:pt modelId="{E6A144E1-6A4C-4155-9BDD-DA71AC9E39B3}" type="pres">
      <dgm:prSet presAssocID="{14831712-9CA3-4717-A2C4-E0874A70BE16}" presName="parentLeftMargin" presStyleLbl="node1" presStyleIdx="3" presStyleCnt="6"/>
      <dgm:spPr/>
      <dgm:t>
        <a:bodyPr/>
        <a:lstStyle/>
        <a:p>
          <a:endParaRPr lang="ru-RU"/>
        </a:p>
      </dgm:t>
    </dgm:pt>
    <dgm:pt modelId="{28DC0CA9-1C43-4D16-8E14-C0F3DDA13908}" type="pres">
      <dgm:prSet presAssocID="{14831712-9CA3-4717-A2C4-E0874A70BE16}" presName="parentText" presStyleLbl="node1" presStyleIdx="4" presStyleCnt="6" custScaleX="142857">
        <dgm:presLayoutVars>
          <dgm:chMax val="0"/>
          <dgm:bulletEnabled val="1"/>
        </dgm:presLayoutVars>
      </dgm:prSet>
      <dgm:spPr/>
      <dgm:t>
        <a:bodyPr/>
        <a:lstStyle/>
        <a:p>
          <a:endParaRPr lang="ru-RU"/>
        </a:p>
      </dgm:t>
    </dgm:pt>
    <dgm:pt modelId="{E100C646-01FA-4659-B964-2BBC4B07A103}" type="pres">
      <dgm:prSet presAssocID="{14831712-9CA3-4717-A2C4-E0874A70BE16}" presName="negativeSpace" presStyleCnt="0"/>
      <dgm:spPr/>
    </dgm:pt>
    <dgm:pt modelId="{B777B58A-2E76-4C8E-B6BB-D5DF279083D0}" type="pres">
      <dgm:prSet presAssocID="{14831712-9CA3-4717-A2C4-E0874A70BE16}" presName="childText" presStyleLbl="conFgAcc1" presStyleIdx="4" presStyleCnt="6">
        <dgm:presLayoutVars>
          <dgm:bulletEnabled val="1"/>
        </dgm:presLayoutVars>
      </dgm:prSet>
      <dgm:spPr/>
    </dgm:pt>
    <dgm:pt modelId="{88C1F443-0EF1-4F61-9353-70CFB02542F4}" type="pres">
      <dgm:prSet presAssocID="{FE7FFDAC-0366-4658-9E08-35F5AF1E773C}" presName="spaceBetweenRectangles" presStyleCnt="0"/>
      <dgm:spPr/>
    </dgm:pt>
    <dgm:pt modelId="{90F1270B-1A37-4E61-99F6-283F46B8DB9D}" type="pres">
      <dgm:prSet presAssocID="{34B0FD3D-6FC3-4748-BE09-E67FF0752422}" presName="parentLin" presStyleCnt="0"/>
      <dgm:spPr/>
    </dgm:pt>
    <dgm:pt modelId="{12A2EC58-291B-408B-A43C-21AB46DF04F0}" type="pres">
      <dgm:prSet presAssocID="{34B0FD3D-6FC3-4748-BE09-E67FF0752422}" presName="parentLeftMargin" presStyleLbl="node1" presStyleIdx="4" presStyleCnt="6"/>
      <dgm:spPr/>
      <dgm:t>
        <a:bodyPr/>
        <a:lstStyle/>
        <a:p>
          <a:endParaRPr lang="ru-RU"/>
        </a:p>
      </dgm:t>
    </dgm:pt>
    <dgm:pt modelId="{555C4ABA-9B7C-4FC4-8FAD-337D343F5EB8}" type="pres">
      <dgm:prSet presAssocID="{34B0FD3D-6FC3-4748-BE09-E67FF0752422}" presName="parentText" presStyleLbl="node1" presStyleIdx="5" presStyleCnt="6" custScaleX="142857">
        <dgm:presLayoutVars>
          <dgm:chMax val="0"/>
          <dgm:bulletEnabled val="1"/>
        </dgm:presLayoutVars>
      </dgm:prSet>
      <dgm:spPr/>
      <dgm:t>
        <a:bodyPr/>
        <a:lstStyle/>
        <a:p>
          <a:endParaRPr lang="ru-RU"/>
        </a:p>
      </dgm:t>
    </dgm:pt>
    <dgm:pt modelId="{79BB5D1A-6940-4318-8071-E32C922B25AE}" type="pres">
      <dgm:prSet presAssocID="{34B0FD3D-6FC3-4748-BE09-E67FF0752422}" presName="negativeSpace" presStyleCnt="0"/>
      <dgm:spPr/>
    </dgm:pt>
    <dgm:pt modelId="{3FF9C04B-CCE2-4C83-AFC3-205839C1D752}" type="pres">
      <dgm:prSet presAssocID="{34B0FD3D-6FC3-4748-BE09-E67FF0752422}" presName="childText" presStyleLbl="conFgAcc1" presStyleIdx="5" presStyleCnt="6">
        <dgm:presLayoutVars>
          <dgm:bulletEnabled val="1"/>
        </dgm:presLayoutVars>
      </dgm:prSet>
      <dgm:spPr/>
    </dgm:pt>
  </dgm:ptLst>
  <dgm:cxnLst>
    <dgm:cxn modelId="{FB007DC3-6BF8-4EED-9BB6-A4881313EDC4}" type="presOf" srcId="{BF43A0E9-1CF7-435D-8D55-B64708AAABB3}" destId="{5D40B7D3-711C-4580-9B06-504E13D1EEAA}" srcOrd="0" destOrd="0" presId="urn:microsoft.com/office/officeart/2005/8/layout/list1"/>
    <dgm:cxn modelId="{2DA4D34A-FB6D-4153-909D-B7FA14D389BD}" type="presOf" srcId="{BBA4EC80-1D2E-41D9-94C0-6040C0CB4D9E}" destId="{6079DE50-5A99-4A65-ADDA-3720602CA811}" srcOrd="1" destOrd="0" presId="urn:microsoft.com/office/officeart/2005/8/layout/list1"/>
    <dgm:cxn modelId="{DD4B27FF-7B94-4756-8ADB-F7FCB7B45B41}" srcId="{524DFC36-4193-48C8-8953-33497DD25630}" destId="{BF43A0E9-1CF7-435D-8D55-B64708AAABB3}" srcOrd="0" destOrd="0" parTransId="{4E4A546F-A48E-4BA3-B9B9-0BAE6864E4A3}" sibTransId="{870AD67D-F962-4DBA-9112-32C36DC692CB}"/>
    <dgm:cxn modelId="{E40221C7-7F39-4018-AC79-93FAC7768699}" type="presOf" srcId="{59B55609-6534-454C-8EA3-2289138B0784}" destId="{FB779CF4-EE3F-40E2-9A29-FE46A91D693A}" srcOrd="1" destOrd="0" presId="urn:microsoft.com/office/officeart/2005/8/layout/list1"/>
    <dgm:cxn modelId="{B1178DCB-FD5D-42C5-91E7-9F2F2F5F26EA}" srcId="{524DFC36-4193-48C8-8953-33497DD25630}" destId="{BBA4EC80-1D2E-41D9-94C0-6040C0CB4D9E}" srcOrd="2" destOrd="0" parTransId="{2FCE249D-DA50-4EDF-AE01-DBA2A6C4C50C}" sibTransId="{FCF65C9F-B670-43B2-9B3F-00B60109619B}"/>
    <dgm:cxn modelId="{8FF00093-1898-448A-85A4-5C106144DF76}" type="presOf" srcId="{59B55609-6534-454C-8EA3-2289138B0784}" destId="{2F041183-B184-444B-9E47-DA1AD4C5719D}" srcOrd="0" destOrd="0" presId="urn:microsoft.com/office/officeart/2005/8/layout/list1"/>
    <dgm:cxn modelId="{4CFF93AE-5D25-4BBD-9FD2-5DA2C485FD81}" srcId="{524DFC36-4193-48C8-8953-33497DD25630}" destId="{8EC72FAF-2DBF-463F-B754-95F1F34DD486}" srcOrd="3" destOrd="0" parTransId="{1B7C4689-FA6C-4F01-8891-4B26ADA6F6DD}" sibTransId="{5125B166-CBF9-470F-AAEC-C1BB50E50B46}"/>
    <dgm:cxn modelId="{F5DAC69D-45BE-4B03-8E06-7767EC93902C}" srcId="{524DFC36-4193-48C8-8953-33497DD25630}" destId="{34B0FD3D-6FC3-4748-BE09-E67FF0752422}" srcOrd="5" destOrd="0" parTransId="{220644DB-ECBE-45A6-9C0F-CC85BC8EC42A}" sibTransId="{272D8CC7-A54F-4A83-9345-34D7EEE7D2BB}"/>
    <dgm:cxn modelId="{CD108847-2220-4FC2-8D03-04DD8A257061}" type="presOf" srcId="{34B0FD3D-6FC3-4748-BE09-E67FF0752422}" destId="{12A2EC58-291B-408B-A43C-21AB46DF04F0}" srcOrd="0" destOrd="0" presId="urn:microsoft.com/office/officeart/2005/8/layout/list1"/>
    <dgm:cxn modelId="{0215A652-3C18-4B8C-875D-1B106191793C}" type="presOf" srcId="{BBA4EC80-1D2E-41D9-94C0-6040C0CB4D9E}" destId="{9561CFF9-553C-475E-A760-1E7D158C5C64}" srcOrd="0" destOrd="0" presId="urn:microsoft.com/office/officeart/2005/8/layout/list1"/>
    <dgm:cxn modelId="{99318279-21BE-48A8-8B89-08C1B8DB675C}" type="presOf" srcId="{524DFC36-4193-48C8-8953-33497DD25630}" destId="{929E93C9-86F4-41E3-8A35-B119ED1A5DC1}" srcOrd="0" destOrd="0" presId="urn:microsoft.com/office/officeart/2005/8/layout/list1"/>
    <dgm:cxn modelId="{F3395B18-2A6D-4839-AEA8-38FAC8493665}" type="presOf" srcId="{BF43A0E9-1CF7-435D-8D55-B64708AAABB3}" destId="{58AF0C9D-9D49-4E9F-92AA-6DBEBB41E16B}" srcOrd="1" destOrd="0" presId="urn:microsoft.com/office/officeart/2005/8/layout/list1"/>
    <dgm:cxn modelId="{4C4F9F92-2CF1-4131-A477-0DE477C0FF68}" type="presOf" srcId="{8EC72FAF-2DBF-463F-B754-95F1F34DD486}" destId="{A7237286-7A8B-483F-BBBE-0093153236C7}" srcOrd="0" destOrd="0" presId="urn:microsoft.com/office/officeart/2005/8/layout/list1"/>
    <dgm:cxn modelId="{BFB6507C-A207-461C-B495-BF67AB8F616A}" srcId="{524DFC36-4193-48C8-8953-33497DD25630}" destId="{14831712-9CA3-4717-A2C4-E0874A70BE16}" srcOrd="4" destOrd="0" parTransId="{F4638BA8-634B-4508-B8B3-8B0F557CACB3}" sibTransId="{FE7FFDAC-0366-4658-9E08-35F5AF1E773C}"/>
    <dgm:cxn modelId="{555B0EC8-0BD0-442D-8DF4-E4B3537A8FE0}" srcId="{524DFC36-4193-48C8-8953-33497DD25630}" destId="{59B55609-6534-454C-8EA3-2289138B0784}" srcOrd="1" destOrd="0" parTransId="{0727D20D-D0DF-4754-AFC7-A8BF2E6512B2}" sibTransId="{CD130676-157F-463A-9336-CF18D9D7A9EE}"/>
    <dgm:cxn modelId="{0F13F897-187B-4267-9843-525D83BF36F5}" type="presOf" srcId="{8EC72FAF-2DBF-463F-B754-95F1F34DD486}" destId="{83240EF0-F2F5-49E8-BCD9-03E3FEB98F4E}" srcOrd="1" destOrd="0" presId="urn:microsoft.com/office/officeart/2005/8/layout/list1"/>
    <dgm:cxn modelId="{F893F062-320C-4B97-82D7-057FEED631DC}" type="presOf" srcId="{14831712-9CA3-4717-A2C4-E0874A70BE16}" destId="{28DC0CA9-1C43-4D16-8E14-C0F3DDA13908}" srcOrd="1" destOrd="0" presId="urn:microsoft.com/office/officeart/2005/8/layout/list1"/>
    <dgm:cxn modelId="{552FCBBA-22C3-4871-86DC-D7F40ECE16DE}" type="presOf" srcId="{34B0FD3D-6FC3-4748-BE09-E67FF0752422}" destId="{555C4ABA-9B7C-4FC4-8FAD-337D343F5EB8}" srcOrd="1" destOrd="0" presId="urn:microsoft.com/office/officeart/2005/8/layout/list1"/>
    <dgm:cxn modelId="{D247F4A2-C4E5-4888-BAAE-3E57D9A9949E}" type="presOf" srcId="{14831712-9CA3-4717-A2C4-E0874A70BE16}" destId="{E6A144E1-6A4C-4155-9BDD-DA71AC9E39B3}" srcOrd="0" destOrd="0" presId="urn:microsoft.com/office/officeart/2005/8/layout/list1"/>
    <dgm:cxn modelId="{1F6F1FA9-F12D-4225-80C4-96067CAEAD6D}" type="presParOf" srcId="{929E93C9-86F4-41E3-8A35-B119ED1A5DC1}" destId="{DDFC6D9C-6082-4A9A-A6BA-4615DF5A0E3C}" srcOrd="0" destOrd="0" presId="urn:microsoft.com/office/officeart/2005/8/layout/list1"/>
    <dgm:cxn modelId="{12C35B50-E4B2-40FF-AB7C-9FF964A3D5A7}" type="presParOf" srcId="{DDFC6D9C-6082-4A9A-A6BA-4615DF5A0E3C}" destId="{5D40B7D3-711C-4580-9B06-504E13D1EEAA}" srcOrd="0" destOrd="0" presId="urn:microsoft.com/office/officeart/2005/8/layout/list1"/>
    <dgm:cxn modelId="{29FE03B5-B92A-4EAD-A6C1-FF557A9CEF2F}" type="presParOf" srcId="{DDFC6D9C-6082-4A9A-A6BA-4615DF5A0E3C}" destId="{58AF0C9D-9D49-4E9F-92AA-6DBEBB41E16B}" srcOrd="1" destOrd="0" presId="urn:microsoft.com/office/officeart/2005/8/layout/list1"/>
    <dgm:cxn modelId="{F97057F3-0E15-4DE2-B329-E4141F2C21B3}" type="presParOf" srcId="{929E93C9-86F4-41E3-8A35-B119ED1A5DC1}" destId="{A0F2EB8D-5AED-4F97-AF2A-98413F1E7721}" srcOrd="1" destOrd="0" presId="urn:microsoft.com/office/officeart/2005/8/layout/list1"/>
    <dgm:cxn modelId="{37E703EC-0405-4142-9CBE-E753E59DDE2B}" type="presParOf" srcId="{929E93C9-86F4-41E3-8A35-B119ED1A5DC1}" destId="{D2B9E42B-5802-4027-BE69-9E235ACD9F6B}" srcOrd="2" destOrd="0" presId="urn:microsoft.com/office/officeart/2005/8/layout/list1"/>
    <dgm:cxn modelId="{2ABC2007-E40B-4A3D-B259-FFD3915E3C2A}" type="presParOf" srcId="{929E93C9-86F4-41E3-8A35-B119ED1A5DC1}" destId="{B2396093-280A-4AD4-A3CD-A3D7D1A8BF01}" srcOrd="3" destOrd="0" presId="urn:microsoft.com/office/officeart/2005/8/layout/list1"/>
    <dgm:cxn modelId="{DC2C61D1-831F-4AB7-9483-AC38F8576BAF}" type="presParOf" srcId="{929E93C9-86F4-41E3-8A35-B119ED1A5DC1}" destId="{7DFE472E-7627-491E-87AF-C259CF1FF95E}" srcOrd="4" destOrd="0" presId="urn:microsoft.com/office/officeart/2005/8/layout/list1"/>
    <dgm:cxn modelId="{53425E73-7237-45C9-B2E7-AC6C236EC5B3}" type="presParOf" srcId="{7DFE472E-7627-491E-87AF-C259CF1FF95E}" destId="{2F041183-B184-444B-9E47-DA1AD4C5719D}" srcOrd="0" destOrd="0" presId="urn:microsoft.com/office/officeart/2005/8/layout/list1"/>
    <dgm:cxn modelId="{4A7F60F5-5583-47FF-8100-29BB0AFFAB64}" type="presParOf" srcId="{7DFE472E-7627-491E-87AF-C259CF1FF95E}" destId="{FB779CF4-EE3F-40E2-9A29-FE46A91D693A}" srcOrd="1" destOrd="0" presId="urn:microsoft.com/office/officeart/2005/8/layout/list1"/>
    <dgm:cxn modelId="{7BCA3087-F491-4DE6-BDCA-5E929C14884E}" type="presParOf" srcId="{929E93C9-86F4-41E3-8A35-B119ED1A5DC1}" destId="{C140EEEC-A072-4662-A2D2-1F5258EA4D51}" srcOrd="5" destOrd="0" presId="urn:microsoft.com/office/officeart/2005/8/layout/list1"/>
    <dgm:cxn modelId="{A5B8110E-3A62-45C1-9D4C-44443173BC04}" type="presParOf" srcId="{929E93C9-86F4-41E3-8A35-B119ED1A5DC1}" destId="{B55B5E95-991D-479D-AD8A-8F6D62F885AE}" srcOrd="6" destOrd="0" presId="urn:microsoft.com/office/officeart/2005/8/layout/list1"/>
    <dgm:cxn modelId="{700208AA-E077-4741-8428-380DF706623C}" type="presParOf" srcId="{929E93C9-86F4-41E3-8A35-B119ED1A5DC1}" destId="{406F2B4D-2F55-4984-A6DA-3E245B32EE5C}" srcOrd="7" destOrd="0" presId="urn:microsoft.com/office/officeart/2005/8/layout/list1"/>
    <dgm:cxn modelId="{83DE5D85-0032-4A0C-BCFE-7AF3B1D826B4}" type="presParOf" srcId="{929E93C9-86F4-41E3-8A35-B119ED1A5DC1}" destId="{3B363C58-BB7D-47A7-8B85-E479D07C0224}" srcOrd="8" destOrd="0" presId="urn:microsoft.com/office/officeart/2005/8/layout/list1"/>
    <dgm:cxn modelId="{9A0FA011-7D98-4EA5-B962-73B57972F7D1}" type="presParOf" srcId="{3B363C58-BB7D-47A7-8B85-E479D07C0224}" destId="{9561CFF9-553C-475E-A760-1E7D158C5C64}" srcOrd="0" destOrd="0" presId="urn:microsoft.com/office/officeart/2005/8/layout/list1"/>
    <dgm:cxn modelId="{106A96FD-5C66-4CE2-8135-F2ADDA4E68DC}" type="presParOf" srcId="{3B363C58-BB7D-47A7-8B85-E479D07C0224}" destId="{6079DE50-5A99-4A65-ADDA-3720602CA811}" srcOrd="1" destOrd="0" presId="urn:microsoft.com/office/officeart/2005/8/layout/list1"/>
    <dgm:cxn modelId="{7D0C2763-088E-4D21-83F1-B6F9D69FA9AE}" type="presParOf" srcId="{929E93C9-86F4-41E3-8A35-B119ED1A5DC1}" destId="{8BD6A8B5-A2F0-4EA2-ABE3-D4A13116550D}" srcOrd="9" destOrd="0" presId="urn:microsoft.com/office/officeart/2005/8/layout/list1"/>
    <dgm:cxn modelId="{1FE41214-5698-40EF-96F4-8233334C76E0}" type="presParOf" srcId="{929E93C9-86F4-41E3-8A35-B119ED1A5DC1}" destId="{A1E06686-077E-4022-966A-FC916977CCE9}" srcOrd="10" destOrd="0" presId="urn:microsoft.com/office/officeart/2005/8/layout/list1"/>
    <dgm:cxn modelId="{9A5647C1-C41B-4994-A517-0981B6977A33}" type="presParOf" srcId="{929E93C9-86F4-41E3-8A35-B119ED1A5DC1}" destId="{EA4EA99E-0076-4CB0-AFF2-F5527AE2A50A}" srcOrd="11" destOrd="0" presId="urn:microsoft.com/office/officeart/2005/8/layout/list1"/>
    <dgm:cxn modelId="{E3E32FB9-34C9-4DDE-B863-DCD8DF41907C}" type="presParOf" srcId="{929E93C9-86F4-41E3-8A35-B119ED1A5DC1}" destId="{1E32C5A0-376D-42B9-AE47-5D01729356D7}" srcOrd="12" destOrd="0" presId="urn:microsoft.com/office/officeart/2005/8/layout/list1"/>
    <dgm:cxn modelId="{6CACE543-B739-44E6-B7AB-BE83060759EB}" type="presParOf" srcId="{1E32C5A0-376D-42B9-AE47-5D01729356D7}" destId="{A7237286-7A8B-483F-BBBE-0093153236C7}" srcOrd="0" destOrd="0" presId="urn:microsoft.com/office/officeart/2005/8/layout/list1"/>
    <dgm:cxn modelId="{D2B77F9C-29B4-4E12-B4B2-C23A971074A6}" type="presParOf" srcId="{1E32C5A0-376D-42B9-AE47-5D01729356D7}" destId="{83240EF0-F2F5-49E8-BCD9-03E3FEB98F4E}" srcOrd="1" destOrd="0" presId="urn:microsoft.com/office/officeart/2005/8/layout/list1"/>
    <dgm:cxn modelId="{5E8AEC91-CC50-48A0-B989-7F6911C3CAE6}" type="presParOf" srcId="{929E93C9-86F4-41E3-8A35-B119ED1A5DC1}" destId="{CF3D0B50-22B9-48D6-B073-26BE7AD103A7}" srcOrd="13" destOrd="0" presId="urn:microsoft.com/office/officeart/2005/8/layout/list1"/>
    <dgm:cxn modelId="{747850E5-51FD-47E1-89D9-FBC11CFE97C2}" type="presParOf" srcId="{929E93C9-86F4-41E3-8A35-B119ED1A5DC1}" destId="{758D0D2A-2A01-4391-A5F3-11BFA78CA5B4}" srcOrd="14" destOrd="0" presId="urn:microsoft.com/office/officeart/2005/8/layout/list1"/>
    <dgm:cxn modelId="{8583CB17-B064-4B0B-B7CF-BC5985E0F611}" type="presParOf" srcId="{929E93C9-86F4-41E3-8A35-B119ED1A5DC1}" destId="{05AF580F-DED1-41C4-A56B-3D2BD3B303F5}" srcOrd="15" destOrd="0" presId="urn:microsoft.com/office/officeart/2005/8/layout/list1"/>
    <dgm:cxn modelId="{81A5D0D8-7ECF-4006-A61F-B195B92AF429}" type="presParOf" srcId="{929E93C9-86F4-41E3-8A35-B119ED1A5DC1}" destId="{3FB0DF47-1EFD-446D-A557-5744FF6A6099}" srcOrd="16" destOrd="0" presId="urn:microsoft.com/office/officeart/2005/8/layout/list1"/>
    <dgm:cxn modelId="{BE48476C-B864-4A36-A7C8-0D327D08CC7F}" type="presParOf" srcId="{3FB0DF47-1EFD-446D-A557-5744FF6A6099}" destId="{E6A144E1-6A4C-4155-9BDD-DA71AC9E39B3}" srcOrd="0" destOrd="0" presId="urn:microsoft.com/office/officeart/2005/8/layout/list1"/>
    <dgm:cxn modelId="{78489EAB-EB19-48CA-A98A-7B9C09173230}" type="presParOf" srcId="{3FB0DF47-1EFD-446D-A557-5744FF6A6099}" destId="{28DC0CA9-1C43-4D16-8E14-C0F3DDA13908}" srcOrd="1" destOrd="0" presId="urn:microsoft.com/office/officeart/2005/8/layout/list1"/>
    <dgm:cxn modelId="{129D0B32-93F7-48BC-99A8-6F617D99E103}" type="presParOf" srcId="{929E93C9-86F4-41E3-8A35-B119ED1A5DC1}" destId="{E100C646-01FA-4659-B964-2BBC4B07A103}" srcOrd="17" destOrd="0" presId="urn:microsoft.com/office/officeart/2005/8/layout/list1"/>
    <dgm:cxn modelId="{7EA6D3F2-EF7E-4875-8E03-3DFB4FDD3271}" type="presParOf" srcId="{929E93C9-86F4-41E3-8A35-B119ED1A5DC1}" destId="{B777B58A-2E76-4C8E-B6BB-D5DF279083D0}" srcOrd="18" destOrd="0" presId="urn:microsoft.com/office/officeart/2005/8/layout/list1"/>
    <dgm:cxn modelId="{94718E69-E1FE-454F-88CB-2E27B6687182}" type="presParOf" srcId="{929E93C9-86F4-41E3-8A35-B119ED1A5DC1}" destId="{88C1F443-0EF1-4F61-9353-70CFB02542F4}" srcOrd="19" destOrd="0" presId="urn:microsoft.com/office/officeart/2005/8/layout/list1"/>
    <dgm:cxn modelId="{A870A0AD-5B73-4136-A83C-E9B0BCE64F0C}" type="presParOf" srcId="{929E93C9-86F4-41E3-8A35-B119ED1A5DC1}" destId="{90F1270B-1A37-4E61-99F6-283F46B8DB9D}" srcOrd="20" destOrd="0" presId="urn:microsoft.com/office/officeart/2005/8/layout/list1"/>
    <dgm:cxn modelId="{45F61EAD-A709-46F4-A985-D416B1F8EAA3}" type="presParOf" srcId="{90F1270B-1A37-4E61-99F6-283F46B8DB9D}" destId="{12A2EC58-291B-408B-A43C-21AB46DF04F0}" srcOrd="0" destOrd="0" presId="urn:microsoft.com/office/officeart/2005/8/layout/list1"/>
    <dgm:cxn modelId="{7486C700-4B85-4606-B5C7-39038AB1CD0D}" type="presParOf" srcId="{90F1270B-1A37-4E61-99F6-283F46B8DB9D}" destId="{555C4ABA-9B7C-4FC4-8FAD-337D343F5EB8}" srcOrd="1" destOrd="0" presId="urn:microsoft.com/office/officeart/2005/8/layout/list1"/>
    <dgm:cxn modelId="{D6ECAA46-36C7-4420-892F-91C31ECE36FC}" type="presParOf" srcId="{929E93C9-86F4-41E3-8A35-B119ED1A5DC1}" destId="{79BB5D1A-6940-4318-8071-E32C922B25AE}" srcOrd="21" destOrd="0" presId="urn:microsoft.com/office/officeart/2005/8/layout/list1"/>
    <dgm:cxn modelId="{2F23A974-B2C2-4108-9900-95AFD0C9A1A0}" type="presParOf" srcId="{929E93C9-86F4-41E3-8A35-B119ED1A5DC1}" destId="{3FF9C04B-CCE2-4C83-AFC3-205839C1D752}"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885C563-62DA-41AD-8FF2-2CF18E49467A}" type="doc">
      <dgm:prSet loTypeId="urn:microsoft.com/office/officeart/2005/8/layout/list1" loCatId="list" qsTypeId="urn:microsoft.com/office/officeart/2005/8/quickstyle/simple1#4" qsCatId="simple" csTypeId="urn:microsoft.com/office/officeart/2005/8/colors/accent1_2#2" csCatId="accent1" phldr="1"/>
      <dgm:spPr/>
      <dgm:t>
        <a:bodyPr/>
        <a:lstStyle/>
        <a:p>
          <a:endParaRPr lang="ru-RU"/>
        </a:p>
      </dgm:t>
    </dgm:pt>
    <dgm:pt modelId="{589A2BB7-F5B1-4D7C-BCC7-3062B7BFBA34}">
      <dgm:prSet phldrT="[Текст]" custT="1"/>
      <dgm:spPr/>
      <dgm:t>
        <a:bodyPr/>
        <a:lstStyle/>
        <a:p>
          <a:r>
            <a:rPr lang="uk-UA" sz="2000" dirty="0" smtClean="0">
              <a:solidFill>
                <a:schemeClr val="tx1">
                  <a:lumMod val="95000"/>
                  <a:lumOff val="5000"/>
                </a:schemeClr>
              </a:solidFill>
            </a:rPr>
            <a:t>Назву установи</a:t>
          </a:r>
          <a:endParaRPr lang="ru-RU" sz="2000" dirty="0">
            <a:solidFill>
              <a:schemeClr val="tx1">
                <a:lumMod val="95000"/>
                <a:lumOff val="5000"/>
              </a:schemeClr>
            </a:solidFill>
          </a:endParaRPr>
        </a:p>
      </dgm:t>
    </dgm:pt>
    <dgm:pt modelId="{1C72229F-5F0B-45D8-ABFB-BBBDDFAA810F}" type="parTrans" cxnId="{F762A2C9-1B7C-4002-ACBF-DC25BF00BA3D}">
      <dgm:prSet/>
      <dgm:spPr/>
      <dgm:t>
        <a:bodyPr/>
        <a:lstStyle/>
        <a:p>
          <a:endParaRPr lang="ru-RU"/>
        </a:p>
      </dgm:t>
    </dgm:pt>
    <dgm:pt modelId="{071645F5-A42B-4F20-8A10-09774E558901}" type="sibTrans" cxnId="{F762A2C9-1B7C-4002-ACBF-DC25BF00BA3D}">
      <dgm:prSet/>
      <dgm:spPr/>
      <dgm:t>
        <a:bodyPr/>
        <a:lstStyle/>
        <a:p>
          <a:endParaRPr lang="ru-RU"/>
        </a:p>
      </dgm:t>
    </dgm:pt>
    <dgm:pt modelId="{D26A1F83-E1A9-4748-A50E-799E3ADE60D4}">
      <dgm:prSet phldrT="[Текст]" custT="1"/>
      <dgm:spPr/>
      <dgm:t>
        <a:bodyPr/>
        <a:lstStyle/>
        <a:p>
          <a:r>
            <a:rPr lang="uk-UA" sz="2000" dirty="0" smtClean="0">
              <a:solidFill>
                <a:schemeClr val="tx1">
                  <a:lumMod val="95000"/>
                  <a:lumOff val="5000"/>
                </a:schemeClr>
              </a:solidFill>
            </a:rPr>
            <a:t>Назву виду документа (наказ)</a:t>
          </a:r>
          <a:endParaRPr lang="ru-RU" sz="2000" dirty="0">
            <a:solidFill>
              <a:schemeClr val="tx1">
                <a:lumMod val="95000"/>
                <a:lumOff val="5000"/>
              </a:schemeClr>
            </a:solidFill>
          </a:endParaRPr>
        </a:p>
      </dgm:t>
    </dgm:pt>
    <dgm:pt modelId="{E3119F8B-0458-4D6C-B45B-C598261BD7F8}" type="parTrans" cxnId="{92B95295-BE4C-4CD0-BEE2-63366D0E57E2}">
      <dgm:prSet/>
      <dgm:spPr/>
      <dgm:t>
        <a:bodyPr/>
        <a:lstStyle/>
        <a:p>
          <a:endParaRPr lang="ru-RU"/>
        </a:p>
      </dgm:t>
    </dgm:pt>
    <dgm:pt modelId="{077AA322-FEAE-45FE-B9C8-CD61CAB31AE4}" type="sibTrans" cxnId="{92B95295-BE4C-4CD0-BEE2-63366D0E57E2}">
      <dgm:prSet/>
      <dgm:spPr/>
      <dgm:t>
        <a:bodyPr/>
        <a:lstStyle/>
        <a:p>
          <a:endParaRPr lang="ru-RU"/>
        </a:p>
      </dgm:t>
    </dgm:pt>
    <dgm:pt modelId="{B2617D7E-2729-4814-A910-338118BFA29E}">
      <dgm:prSet phldrT="[Текст]" custT="1"/>
      <dgm:spPr/>
      <dgm:t>
        <a:bodyPr/>
        <a:lstStyle/>
        <a:p>
          <a:r>
            <a:rPr lang="uk-UA" sz="2000" dirty="0" smtClean="0">
              <a:solidFill>
                <a:schemeClr val="tx1">
                  <a:lumMod val="95000"/>
                  <a:lumOff val="5000"/>
                </a:schemeClr>
              </a:solidFill>
            </a:rPr>
            <a:t>Дату</a:t>
          </a:r>
          <a:endParaRPr lang="ru-RU" sz="2000" dirty="0">
            <a:solidFill>
              <a:schemeClr val="tx1">
                <a:lumMod val="95000"/>
                <a:lumOff val="5000"/>
              </a:schemeClr>
            </a:solidFill>
          </a:endParaRPr>
        </a:p>
      </dgm:t>
    </dgm:pt>
    <dgm:pt modelId="{F54500F2-FFF9-4F9A-8B05-6B821D7F2EE9}" type="parTrans" cxnId="{4856E46F-C35D-4C15-8E16-F75281619A0C}">
      <dgm:prSet/>
      <dgm:spPr/>
      <dgm:t>
        <a:bodyPr/>
        <a:lstStyle/>
        <a:p>
          <a:endParaRPr lang="ru-RU"/>
        </a:p>
      </dgm:t>
    </dgm:pt>
    <dgm:pt modelId="{2AFE6442-EDE4-42AB-A50A-8DEFAE623935}" type="sibTrans" cxnId="{4856E46F-C35D-4C15-8E16-F75281619A0C}">
      <dgm:prSet/>
      <dgm:spPr/>
      <dgm:t>
        <a:bodyPr/>
        <a:lstStyle/>
        <a:p>
          <a:endParaRPr lang="ru-RU"/>
        </a:p>
      </dgm:t>
    </dgm:pt>
    <dgm:pt modelId="{A4520C08-9C7E-4446-9371-735B57E36FC5}">
      <dgm:prSet custT="1"/>
      <dgm:spPr/>
      <dgm:t>
        <a:bodyPr/>
        <a:lstStyle/>
        <a:p>
          <a:r>
            <a:rPr lang="uk-UA" sz="2000" dirty="0" smtClean="0">
              <a:solidFill>
                <a:schemeClr val="tx1">
                  <a:lumMod val="95000"/>
                  <a:lumOff val="5000"/>
                </a:schemeClr>
              </a:solidFill>
            </a:rPr>
            <a:t>Реєстраційний індекс документа</a:t>
          </a:r>
          <a:endParaRPr lang="ru-RU" sz="2000" dirty="0">
            <a:solidFill>
              <a:schemeClr val="tx1">
                <a:lumMod val="95000"/>
                <a:lumOff val="5000"/>
              </a:schemeClr>
            </a:solidFill>
          </a:endParaRPr>
        </a:p>
      </dgm:t>
    </dgm:pt>
    <dgm:pt modelId="{2115CDD6-0C9A-467F-A07C-4C747985745F}" type="parTrans" cxnId="{741D8958-67E3-4443-B12C-2A84809B5E64}">
      <dgm:prSet/>
      <dgm:spPr/>
      <dgm:t>
        <a:bodyPr/>
        <a:lstStyle/>
        <a:p>
          <a:endParaRPr lang="ru-RU"/>
        </a:p>
      </dgm:t>
    </dgm:pt>
    <dgm:pt modelId="{714465D8-BF66-489A-8208-D55F13132B02}" type="sibTrans" cxnId="{741D8958-67E3-4443-B12C-2A84809B5E64}">
      <dgm:prSet/>
      <dgm:spPr/>
      <dgm:t>
        <a:bodyPr/>
        <a:lstStyle/>
        <a:p>
          <a:endParaRPr lang="ru-RU"/>
        </a:p>
      </dgm:t>
    </dgm:pt>
    <dgm:pt modelId="{F5CE83EE-3166-4CCD-938B-F9BD1778CD9F}">
      <dgm:prSet custT="1"/>
      <dgm:spPr/>
      <dgm:t>
        <a:bodyPr/>
        <a:lstStyle/>
        <a:p>
          <a:r>
            <a:rPr lang="uk-UA" sz="2000" dirty="0" smtClean="0">
              <a:solidFill>
                <a:schemeClr val="tx1">
                  <a:lumMod val="95000"/>
                  <a:lumOff val="5000"/>
                </a:schemeClr>
              </a:solidFill>
            </a:rPr>
            <a:t>Місце складення або видання документа</a:t>
          </a:r>
          <a:endParaRPr lang="ru-RU" sz="2000" dirty="0">
            <a:solidFill>
              <a:schemeClr val="tx1">
                <a:lumMod val="95000"/>
                <a:lumOff val="5000"/>
              </a:schemeClr>
            </a:solidFill>
          </a:endParaRPr>
        </a:p>
      </dgm:t>
    </dgm:pt>
    <dgm:pt modelId="{FE0A3CEB-D123-4E57-802C-6EDC7C8DEC81}" type="parTrans" cxnId="{F85DAC64-8FFE-45C2-A201-485FB1127B63}">
      <dgm:prSet/>
      <dgm:spPr/>
      <dgm:t>
        <a:bodyPr/>
        <a:lstStyle/>
        <a:p>
          <a:endParaRPr lang="ru-RU"/>
        </a:p>
      </dgm:t>
    </dgm:pt>
    <dgm:pt modelId="{0EBF8DA2-8B2A-4169-881C-C5A61D143595}" type="sibTrans" cxnId="{F85DAC64-8FFE-45C2-A201-485FB1127B63}">
      <dgm:prSet/>
      <dgm:spPr/>
      <dgm:t>
        <a:bodyPr/>
        <a:lstStyle/>
        <a:p>
          <a:endParaRPr lang="ru-RU"/>
        </a:p>
      </dgm:t>
    </dgm:pt>
    <dgm:pt modelId="{446ECB9F-6A76-4207-94AA-EF8BB677C2A9}">
      <dgm:prSet custT="1"/>
      <dgm:spPr/>
      <dgm:t>
        <a:bodyPr/>
        <a:lstStyle/>
        <a:p>
          <a:r>
            <a:rPr lang="uk-UA" sz="2000" dirty="0" smtClean="0">
              <a:solidFill>
                <a:schemeClr val="tx1">
                  <a:lumMod val="95000"/>
                  <a:lumOff val="5000"/>
                </a:schemeClr>
              </a:solidFill>
            </a:rPr>
            <a:t>Заголовок до тексту</a:t>
          </a:r>
          <a:endParaRPr lang="ru-RU" sz="2000" dirty="0">
            <a:solidFill>
              <a:schemeClr val="tx1">
                <a:lumMod val="95000"/>
                <a:lumOff val="5000"/>
              </a:schemeClr>
            </a:solidFill>
          </a:endParaRPr>
        </a:p>
      </dgm:t>
    </dgm:pt>
    <dgm:pt modelId="{B35FD7B1-743B-4E96-A61E-A7358D710F18}" type="parTrans" cxnId="{D1F9E40E-8152-4625-9320-DE161391861D}">
      <dgm:prSet/>
      <dgm:spPr/>
      <dgm:t>
        <a:bodyPr/>
        <a:lstStyle/>
        <a:p>
          <a:endParaRPr lang="ru-RU"/>
        </a:p>
      </dgm:t>
    </dgm:pt>
    <dgm:pt modelId="{A398A3B2-FDD6-49AA-8A4E-D9FDBBD3022E}" type="sibTrans" cxnId="{D1F9E40E-8152-4625-9320-DE161391861D}">
      <dgm:prSet/>
      <dgm:spPr/>
      <dgm:t>
        <a:bodyPr/>
        <a:lstStyle/>
        <a:p>
          <a:endParaRPr lang="ru-RU"/>
        </a:p>
      </dgm:t>
    </dgm:pt>
    <dgm:pt modelId="{68A9FABD-B545-47F2-9B3C-0ED7B29F1478}">
      <dgm:prSet custT="1"/>
      <dgm:spPr/>
      <dgm:t>
        <a:bodyPr/>
        <a:lstStyle/>
        <a:p>
          <a:r>
            <a:rPr lang="uk-UA" sz="2000" dirty="0" smtClean="0">
              <a:solidFill>
                <a:schemeClr val="tx1">
                  <a:lumMod val="95000"/>
                  <a:lumOff val="5000"/>
                </a:schemeClr>
              </a:solidFill>
            </a:rPr>
            <a:t>Текст </a:t>
          </a:r>
          <a:endParaRPr lang="ru-RU" sz="2000" dirty="0">
            <a:solidFill>
              <a:schemeClr val="tx1">
                <a:lumMod val="95000"/>
                <a:lumOff val="5000"/>
              </a:schemeClr>
            </a:solidFill>
          </a:endParaRPr>
        </a:p>
      </dgm:t>
    </dgm:pt>
    <dgm:pt modelId="{B4366781-A545-4F70-BB2D-93F7E97F12D9}" type="parTrans" cxnId="{76218689-917B-4F60-B4FD-28D40EF4F5CA}">
      <dgm:prSet/>
      <dgm:spPr/>
      <dgm:t>
        <a:bodyPr/>
        <a:lstStyle/>
        <a:p>
          <a:endParaRPr lang="ru-RU"/>
        </a:p>
      </dgm:t>
    </dgm:pt>
    <dgm:pt modelId="{36DE2151-E128-4E88-83E2-192F0667D13F}" type="sibTrans" cxnId="{76218689-917B-4F60-B4FD-28D40EF4F5CA}">
      <dgm:prSet/>
      <dgm:spPr/>
      <dgm:t>
        <a:bodyPr/>
        <a:lstStyle/>
        <a:p>
          <a:endParaRPr lang="ru-RU"/>
        </a:p>
      </dgm:t>
    </dgm:pt>
    <dgm:pt modelId="{D14EE39B-50A0-4637-9420-8B0E101B510F}">
      <dgm:prSet custT="1"/>
      <dgm:spPr/>
      <dgm:t>
        <a:bodyPr/>
        <a:lstStyle/>
        <a:p>
          <a:r>
            <a:rPr lang="uk-UA" sz="2000" dirty="0" smtClean="0">
              <a:solidFill>
                <a:schemeClr val="tx1">
                  <a:lumMod val="95000"/>
                  <a:lumOff val="5000"/>
                </a:schemeClr>
              </a:solidFill>
            </a:rPr>
            <a:t>Підпис</a:t>
          </a:r>
          <a:endParaRPr lang="ru-RU" sz="2000" dirty="0">
            <a:solidFill>
              <a:schemeClr val="tx1">
                <a:lumMod val="95000"/>
                <a:lumOff val="5000"/>
              </a:schemeClr>
            </a:solidFill>
          </a:endParaRPr>
        </a:p>
      </dgm:t>
    </dgm:pt>
    <dgm:pt modelId="{5EB18834-6019-44FB-8A63-D4B3C7A7607C}" type="parTrans" cxnId="{74D6634E-7B87-4640-9ECD-1B419A37DC86}">
      <dgm:prSet/>
      <dgm:spPr/>
      <dgm:t>
        <a:bodyPr/>
        <a:lstStyle/>
        <a:p>
          <a:endParaRPr lang="ru-RU"/>
        </a:p>
      </dgm:t>
    </dgm:pt>
    <dgm:pt modelId="{683111D6-3AD1-4498-9569-CD6537CD0361}" type="sibTrans" cxnId="{74D6634E-7B87-4640-9ECD-1B419A37DC86}">
      <dgm:prSet/>
      <dgm:spPr/>
      <dgm:t>
        <a:bodyPr/>
        <a:lstStyle/>
        <a:p>
          <a:endParaRPr lang="ru-RU"/>
        </a:p>
      </dgm:t>
    </dgm:pt>
    <dgm:pt modelId="{E89AA142-784B-4745-B901-3942F0CCB002}" type="pres">
      <dgm:prSet presAssocID="{3885C563-62DA-41AD-8FF2-2CF18E49467A}" presName="linear" presStyleCnt="0">
        <dgm:presLayoutVars>
          <dgm:dir/>
          <dgm:animLvl val="lvl"/>
          <dgm:resizeHandles val="exact"/>
        </dgm:presLayoutVars>
      </dgm:prSet>
      <dgm:spPr/>
      <dgm:t>
        <a:bodyPr/>
        <a:lstStyle/>
        <a:p>
          <a:endParaRPr lang="ru-RU"/>
        </a:p>
      </dgm:t>
    </dgm:pt>
    <dgm:pt modelId="{9978255C-EAC9-4B1F-BD8F-C1011814996A}" type="pres">
      <dgm:prSet presAssocID="{589A2BB7-F5B1-4D7C-BCC7-3062B7BFBA34}" presName="parentLin" presStyleCnt="0"/>
      <dgm:spPr/>
    </dgm:pt>
    <dgm:pt modelId="{A7474285-BDB8-4F1A-85E2-C50A420809B9}" type="pres">
      <dgm:prSet presAssocID="{589A2BB7-F5B1-4D7C-BCC7-3062B7BFBA34}" presName="parentLeftMargin" presStyleLbl="node1" presStyleIdx="0" presStyleCnt="8"/>
      <dgm:spPr/>
      <dgm:t>
        <a:bodyPr/>
        <a:lstStyle/>
        <a:p>
          <a:endParaRPr lang="ru-RU"/>
        </a:p>
      </dgm:t>
    </dgm:pt>
    <dgm:pt modelId="{B4BADFF1-479B-435A-8B9A-513AF24CDE89}" type="pres">
      <dgm:prSet presAssocID="{589A2BB7-F5B1-4D7C-BCC7-3062B7BFBA34}" presName="parentText" presStyleLbl="node1" presStyleIdx="0" presStyleCnt="8" custScaleX="131935">
        <dgm:presLayoutVars>
          <dgm:chMax val="0"/>
          <dgm:bulletEnabled val="1"/>
        </dgm:presLayoutVars>
      </dgm:prSet>
      <dgm:spPr/>
      <dgm:t>
        <a:bodyPr/>
        <a:lstStyle/>
        <a:p>
          <a:endParaRPr lang="ru-RU"/>
        </a:p>
      </dgm:t>
    </dgm:pt>
    <dgm:pt modelId="{1A45DD9B-C675-4DC2-9E05-F6FF8B91F8D1}" type="pres">
      <dgm:prSet presAssocID="{589A2BB7-F5B1-4D7C-BCC7-3062B7BFBA34}" presName="negativeSpace" presStyleCnt="0"/>
      <dgm:spPr/>
    </dgm:pt>
    <dgm:pt modelId="{F663E558-61A6-462B-A4D6-32E5AC1ADCF6}" type="pres">
      <dgm:prSet presAssocID="{589A2BB7-F5B1-4D7C-BCC7-3062B7BFBA34}" presName="childText" presStyleLbl="conFgAcc1" presStyleIdx="0" presStyleCnt="8">
        <dgm:presLayoutVars>
          <dgm:bulletEnabled val="1"/>
        </dgm:presLayoutVars>
      </dgm:prSet>
      <dgm:spPr/>
    </dgm:pt>
    <dgm:pt modelId="{8E937390-1676-44DC-A2A9-4CA990036793}" type="pres">
      <dgm:prSet presAssocID="{071645F5-A42B-4F20-8A10-09774E558901}" presName="spaceBetweenRectangles" presStyleCnt="0"/>
      <dgm:spPr/>
    </dgm:pt>
    <dgm:pt modelId="{309EE798-403A-435F-A0BA-D045A94EAD31}" type="pres">
      <dgm:prSet presAssocID="{D26A1F83-E1A9-4748-A50E-799E3ADE60D4}" presName="parentLin" presStyleCnt="0"/>
      <dgm:spPr/>
    </dgm:pt>
    <dgm:pt modelId="{EF2CF0D1-B77B-4668-8496-8E1FDBD511FB}" type="pres">
      <dgm:prSet presAssocID="{D26A1F83-E1A9-4748-A50E-799E3ADE60D4}" presName="parentLeftMargin" presStyleLbl="node1" presStyleIdx="0" presStyleCnt="8"/>
      <dgm:spPr/>
      <dgm:t>
        <a:bodyPr/>
        <a:lstStyle/>
        <a:p>
          <a:endParaRPr lang="ru-RU"/>
        </a:p>
      </dgm:t>
    </dgm:pt>
    <dgm:pt modelId="{35F7E340-8506-4ED3-B4FB-C1DB94EE6C36}" type="pres">
      <dgm:prSet presAssocID="{D26A1F83-E1A9-4748-A50E-799E3ADE60D4}" presName="parentText" presStyleLbl="node1" presStyleIdx="1" presStyleCnt="8" custScaleX="142857">
        <dgm:presLayoutVars>
          <dgm:chMax val="0"/>
          <dgm:bulletEnabled val="1"/>
        </dgm:presLayoutVars>
      </dgm:prSet>
      <dgm:spPr/>
      <dgm:t>
        <a:bodyPr/>
        <a:lstStyle/>
        <a:p>
          <a:endParaRPr lang="ru-RU"/>
        </a:p>
      </dgm:t>
    </dgm:pt>
    <dgm:pt modelId="{22FDB595-1F57-4079-AC9C-71572D338E4A}" type="pres">
      <dgm:prSet presAssocID="{D26A1F83-E1A9-4748-A50E-799E3ADE60D4}" presName="negativeSpace" presStyleCnt="0"/>
      <dgm:spPr/>
    </dgm:pt>
    <dgm:pt modelId="{770D4739-AD17-43FA-B6FD-EDFB63E89963}" type="pres">
      <dgm:prSet presAssocID="{D26A1F83-E1A9-4748-A50E-799E3ADE60D4}" presName="childText" presStyleLbl="conFgAcc1" presStyleIdx="1" presStyleCnt="8">
        <dgm:presLayoutVars>
          <dgm:bulletEnabled val="1"/>
        </dgm:presLayoutVars>
      </dgm:prSet>
      <dgm:spPr/>
    </dgm:pt>
    <dgm:pt modelId="{BA90CF32-C0AB-4EF8-A95D-6A23D8A48D6B}" type="pres">
      <dgm:prSet presAssocID="{077AA322-FEAE-45FE-B9C8-CD61CAB31AE4}" presName="spaceBetweenRectangles" presStyleCnt="0"/>
      <dgm:spPr/>
    </dgm:pt>
    <dgm:pt modelId="{9C193D7F-F1A1-45BA-9763-2D45F133EA9D}" type="pres">
      <dgm:prSet presAssocID="{B2617D7E-2729-4814-A910-338118BFA29E}" presName="parentLin" presStyleCnt="0"/>
      <dgm:spPr/>
    </dgm:pt>
    <dgm:pt modelId="{D52C3EF3-43A9-465B-807F-080209C451AD}" type="pres">
      <dgm:prSet presAssocID="{B2617D7E-2729-4814-A910-338118BFA29E}" presName="parentLeftMargin" presStyleLbl="node1" presStyleIdx="1" presStyleCnt="8"/>
      <dgm:spPr/>
      <dgm:t>
        <a:bodyPr/>
        <a:lstStyle/>
        <a:p>
          <a:endParaRPr lang="ru-RU"/>
        </a:p>
      </dgm:t>
    </dgm:pt>
    <dgm:pt modelId="{20AD4489-A46E-43E2-8E07-377196A7DC8D}" type="pres">
      <dgm:prSet presAssocID="{B2617D7E-2729-4814-A910-338118BFA29E}" presName="parentText" presStyleLbl="node1" presStyleIdx="2" presStyleCnt="8" custScaleX="142857">
        <dgm:presLayoutVars>
          <dgm:chMax val="0"/>
          <dgm:bulletEnabled val="1"/>
        </dgm:presLayoutVars>
      </dgm:prSet>
      <dgm:spPr/>
      <dgm:t>
        <a:bodyPr/>
        <a:lstStyle/>
        <a:p>
          <a:endParaRPr lang="ru-RU"/>
        </a:p>
      </dgm:t>
    </dgm:pt>
    <dgm:pt modelId="{B843B8BC-95D5-46E5-94E5-E72A0203A9DB}" type="pres">
      <dgm:prSet presAssocID="{B2617D7E-2729-4814-A910-338118BFA29E}" presName="negativeSpace" presStyleCnt="0"/>
      <dgm:spPr/>
    </dgm:pt>
    <dgm:pt modelId="{E3F951F0-63D7-4B40-8250-292B91568F2B}" type="pres">
      <dgm:prSet presAssocID="{B2617D7E-2729-4814-A910-338118BFA29E}" presName="childText" presStyleLbl="conFgAcc1" presStyleIdx="2" presStyleCnt="8">
        <dgm:presLayoutVars>
          <dgm:bulletEnabled val="1"/>
        </dgm:presLayoutVars>
      </dgm:prSet>
      <dgm:spPr/>
    </dgm:pt>
    <dgm:pt modelId="{F61DA611-0373-431A-96FC-4268454868A6}" type="pres">
      <dgm:prSet presAssocID="{2AFE6442-EDE4-42AB-A50A-8DEFAE623935}" presName="spaceBetweenRectangles" presStyleCnt="0"/>
      <dgm:spPr/>
    </dgm:pt>
    <dgm:pt modelId="{7946D83D-882E-411D-ACCE-6A7896F83B88}" type="pres">
      <dgm:prSet presAssocID="{A4520C08-9C7E-4446-9371-735B57E36FC5}" presName="parentLin" presStyleCnt="0"/>
      <dgm:spPr/>
    </dgm:pt>
    <dgm:pt modelId="{E902219A-9FD7-471C-85FD-F2E694D0D9EF}" type="pres">
      <dgm:prSet presAssocID="{A4520C08-9C7E-4446-9371-735B57E36FC5}" presName="parentLeftMargin" presStyleLbl="node1" presStyleIdx="2" presStyleCnt="8"/>
      <dgm:spPr/>
      <dgm:t>
        <a:bodyPr/>
        <a:lstStyle/>
        <a:p>
          <a:endParaRPr lang="ru-RU"/>
        </a:p>
      </dgm:t>
    </dgm:pt>
    <dgm:pt modelId="{05129DF1-D6A0-4D3A-827F-9EE8B88D3789}" type="pres">
      <dgm:prSet presAssocID="{A4520C08-9C7E-4446-9371-735B57E36FC5}" presName="parentText" presStyleLbl="node1" presStyleIdx="3" presStyleCnt="8" custScaleX="142857">
        <dgm:presLayoutVars>
          <dgm:chMax val="0"/>
          <dgm:bulletEnabled val="1"/>
        </dgm:presLayoutVars>
      </dgm:prSet>
      <dgm:spPr/>
      <dgm:t>
        <a:bodyPr/>
        <a:lstStyle/>
        <a:p>
          <a:endParaRPr lang="ru-RU"/>
        </a:p>
      </dgm:t>
    </dgm:pt>
    <dgm:pt modelId="{98DAC72F-790B-4DA7-9F6A-4E05AE8823C1}" type="pres">
      <dgm:prSet presAssocID="{A4520C08-9C7E-4446-9371-735B57E36FC5}" presName="negativeSpace" presStyleCnt="0"/>
      <dgm:spPr/>
    </dgm:pt>
    <dgm:pt modelId="{B677957A-C27F-4E24-9C28-077800567591}" type="pres">
      <dgm:prSet presAssocID="{A4520C08-9C7E-4446-9371-735B57E36FC5}" presName="childText" presStyleLbl="conFgAcc1" presStyleIdx="3" presStyleCnt="8">
        <dgm:presLayoutVars>
          <dgm:bulletEnabled val="1"/>
        </dgm:presLayoutVars>
      </dgm:prSet>
      <dgm:spPr/>
    </dgm:pt>
    <dgm:pt modelId="{10AE0E86-6484-44E5-9F7A-B388CEDE8C06}" type="pres">
      <dgm:prSet presAssocID="{714465D8-BF66-489A-8208-D55F13132B02}" presName="spaceBetweenRectangles" presStyleCnt="0"/>
      <dgm:spPr/>
    </dgm:pt>
    <dgm:pt modelId="{961C46E6-8EF5-4CDE-B2BF-C542A0DD29F1}" type="pres">
      <dgm:prSet presAssocID="{F5CE83EE-3166-4CCD-938B-F9BD1778CD9F}" presName="parentLin" presStyleCnt="0"/>
      <dgm:spPr/>
    </dgm:pt>
    <dgm:pt modelId="{A2B0B9DC-7D40-4D98-B5AD-21BF3F73C5C4}" type="pres">
      <dgm:prSet presAssocID="{F5CE83EE-3166-4CCD-938B-F9BD1778CD9F}" presName="parentLeftMargin" presStyleLbl="node1" presStyleIdx="3" presStyleCnt="8"/>
      <dgm:spPr/>
      <dgm:t>
        <a:bodyPr/>
        <a:lstStyle/>
        <a:p>
          <a:endParaRPr lang="ru-RU"/>
        </a:p>
      </dgm:t>
    </dgm:pt>
    <dgm:pt modelId="{6FA4CA60-7151-4E6C-9829-7B39E6A5D183}" type="pres">
      <dgm:prSet presAssocID="{F5CE83EE-3166-4CCD-938B-F9BD1778CD9F}" presName="parentText" presStyleLbl="node1" presStyleIdx="4" presStyleCnt="8" custScaleX="142857">
        <dgm:presLayoutVars>
          <dgm:chMax val="0"/>
          <dgm:bulletEnabled val="1"/>
        </dgm:presLayoutVars>
      </dgm:prSet>
      <dgm:spPr/>
      <dgm:t>
        <a:bodyPr/>
        <a:lstStyle/>
        <a:p>
          <a:endParaRPr lang="ru-RU"/>
        </a:p>
      </dgm:t>
    </dgm:pt>
    <dgm:pt modelId="{92DEF56D-DB6C-4F15-BF27-2E674FE87500}" type="pres">
      <dgm:prSet presAssocID="{F5CE83EE-3166-4CCD-938B-F9BD1778CD9F}" presName="negativeSpace" presStyleCnt="0"/>
      <dgm:spPr/>
    </dgm:pt>
    <dgm:pt modelId="{E30486E4-94E7-47DB-B154-C25FC02F85DE}" type="pres">
      <dgm:prSet presAssocID="{F5CE83EE-3166-4CCD-938B-F9BD1778CD9F}" presName="childText" presStyleLbl="conFgAcc1" presStyleIdx="4" presStyleCnt="8">
        <dgm:presLayoutVars>
          <dgm:bulletEnabled val="1"/>
        </dgm:presLayoutVars>
      </dgm:prSet>
      <dgm:spPr/>
    </dgm:pt>
    <dgm:pt modelId="{3B8BA255-36FF-411A-B6C1-29CA20B4205A}" type="pres">
      <dgm:prSet presAssocID="{0EBF8DA2-8B2A-4169-881C-C5A61D143595}" presName="spaceBetweenRectangles" presStyleCnt="0"/>
      <dgm:spPr/>
    </dgm:pt>
    <dgm:pt modelId="{93B9275A-47DB-4047-B537-7E814689BFDD}" type="pres">
      <dgm:prSet presAssocID="{446ECB9F-6A76-4207-94AA-EF8BB677C2A9}" presName="parentLin" presStyleCnt="0"/>
      <dgm:spPr/>
    </dgm:pt>
    <dgm:pt modelId="{86C19ECB-B67F-455E-83EB-9A75CD587E83}" type="pres">
      <dgm:prSet presAssocID="{446ECB9F-6A76-4207-94AA-EF8BB677C2A9}" presName="parentLeftMargin" presStyleLbl="node1" presStyleIdx="4" presStyleCnt="8"/>
      <dgm:spPr/>
      <dgm:t>
        <a:bodyPr/>
        <a:lstStyle/>
        <a:p>
          <a:endParaRPr lang="ru-RU"/>
        </a:p>
      </dgm:t>
    </dgm:pt>
    <dgm:pt modelId="{9D08EB80-687D-4F70-B1BB-7D31909EB711}" type="pres">
      <dgm:prSet presAssocID="{446ECB9F-6A76-4207-94AA-EF8BB677C2A9}" presName="parentText" presStyleLbl="node1" presStyleIdx="5" presStyleCnt="8" custScaleX="142857">
        <dgm:presLayoutVars>
          <dgm:chMax val="0"/>
          <dgm:bulletEnabled val="1"/>
        </dgm:presLayoutVars>
      </dgm:prSet>
      <dgm:spPr/>
      <dgm:t>
        <a:bodyPr/>
        <a:lstStyle/>
        <a:p>
          <a:endParaRPr lang="ru-RU"/>
        </a:p>
      </dgm:t>
    </dgm:pt>
    <dgm:pt modelId="{BD481DDC-7403-40B5-B1E0-BB0E974B67A0}" type="pres">
      <dgm:prSet presAssocID="{446ECB9F-6A76-4207-94AA-EF8BB677C2A9}" presName="negativeSpace" presStyleCnt="0"/>
      <dgm:spPr/>
    </dgm:pt>
    <dgm:pt modelId="{A22E1044-439F-41A1-8C28-01DFF36EE679}" type="pres">
      <dgm:prSet presAssocID="{446ECB9F-6A76-4207-94AA-EF8BB677C2A9}" presName="childText" presStyleLbl="conFgAcc1" presStyleIdx="5" presStyleCnt="8">
        <dgm:presLayoutVars>
          <dgm:bulletEnabled val="1"/>
        </dgm:presLayoutVars>
      </dgm:prSet>
      <dgm:spPr/>
    </dgm:pt>
    <dgm:pt modelId="{24C49469-E4B3-4B90-B35F-45FBDA18294D}" type="pres">
      <dgm:prSet presAssocID="{A398A3B2-FDD6-49AA-8A4E-D9FDBBD3022E}" presName="spaceBetweenRectangles" presStyleCnt="0"/>
      <dgm:spPr/>
    </dgm:pt>
    <dgm:pt modelId="{A644C92A-5CB5-4B92-B2AB-FA41D679874B}" type="pres">
      <dgm:prSet presAssocID="{68A9FABD-B545-47F2-9B3C-0ED7B29F1478}" presName="parentLin" presStyleCnt="0"/>
      <dgm:spPr/>
    </dgm:pt>
    <dgm:pt modelId="{21CEA39F-487E-4B42-8F18-581F1E0D6DC4}" type="pres">
      <dgm:prSet presAssocID="{68A9FABD-B545-47F2-9B3C-0ED7B29F1478}" presName="parentLeftMargin" presStyleLbl="node1" presStyleIdx="5" presStyleCnt="8"/>
      <dgm:spPr/>
      <dgm:t>
        <a:bodyPr/>
        <a:lstStyle/>
        <a:p>
          <a:endParaRPr lang="ru-RU"/>
        </a:p>
      </dgm:t>
    </dgm:pt>
    <dgm:pt modelId="{87F7CE71-653D-4C1D-BA7B-52ED712F67AC}" type="pres">
      <dgm:prSet presAssocID="{68A9FABD-B545-47F2-9B3C-0ED7B29F1478}" presName="parentText" presStyleLbl="node1" presStyleIdx="6" presStyleCnt="8" custScaleX="152302" custLinFactNeighborX="515" custLinFactNeighborY="14032">
        <dgm:presLayoutVars>
          <dgm:chMax val="0"/>
          <dgm:bulletEnabled val="1"/>
        </dgm:presLayoutVars>
      </dgm:prSet>
      <dgm:spPr/>
      <dgm:t>
        <a:bodyPr/>
        <a:lstStyle/>
        <a:p>
          <a:endParaRPr lang="ru-RU"/>
        </a:p>
      </dgm:t>
    </dgm:pt>
    <dgm:pt modelId="{47808EAB-41FA-4285-8FF7-06A21F4FDC29}" type="pres">
      <dgm:prSet presAssocID="{68A9FABD-B545-47F2-9B3C-0ED7B29F1478}" presName="negativeSpace" presStyleCnt="0"/>
      <dgm:spPr/>
    </dgm:pt>
    <dgm:pt modelId="{D32A705B-1A03-45F5-8EA6-D9AE2857EEB8}" type="pres">
      <dgm:prSet presAssocID="{68A9FABD-B545-47F2-9B3C-0ED7B29F1478}" presName="childText" presStyleLbl="conFgAcc1" presStyleIdx="6" presStyleCnt="8">
        <dgm:presLayoutVars>
          <dgm:bulletEnabled val="1"/>
        </dgm:presLayoutVars>
      </dgm:prSet>
      <dgm:spPr/>
    </dgm:pt>
    <dgm:pt modelId="{3DA8E9A8-6EDD-4224-AA5F-C8B43866B5BA}" type="pres">
      <dgm:prSet presAssocID="{36DE2151-E128-4E88-83E2-192F0667D13F}" presName="spaceBetweenRectangles" presStyleCnt="0"/>
      <dgm:spPr/>
    </dgm:pt>
    <dgm:pt modelId="{5CF218EA-926E-4CAD-A51D-8834DC5DABD8}" type="pres">
      <dgm:prSet presAssocID="{D14EE39B-50A0-4637-9420-8B0E101B510F}" presName="parentLin" presStyleCnt="0"/>
      <dgm:spPr/>
    </dgm:pt>
    <dgm:pt modelId="{46E46458-9C50-4053-9E23-DD01BD52F95F}" type="pres">
      <dgm:prSet presAssocID="{D14EE39B-50A0-4637-9420-8B0E101B510F}" presName="parentLeftMargin" presStyleLbl="node1" presStyleIdx="6" presStyleCnt="8"/>
      <dgm:spPr/>
      <dgm:t>
        <a:bodyPr/>
        <a:lstStyle/>
        <a:p>
          <a:endParaRPr lang="ru-RU"/>
        </a:p>
      </dgm:t>
    </dgm:pt>
    <dgm:pt modelId="{3B8CDA0A-D90A-4364-9317-306377A8F0A7}" type="pres">
      <dgm:prSet presAssocID="{D14EE39B-50A0-4637-9420-8B0E101B510F}" presName="parentText" presStyleLbl="node1" presStyleIdx="7" presStyleCnt="8" custScaleX="142857">
        <dgm:presLayoutVars>
          <dgm:chMax val="0"/>
          <dgm:bulletEnabled val="1"/>
        </dgm:presLayoutVars>
      </dgm:prSet>
      <dgm:spPr/>
      <dgm:t>
        <a:bodyPr/>
        <a:lstStyle/>
        <a:p>
          <a:endParaRPr lang="ru-RU"/>
        </a:p>
      </dgm:t>
    </dgm:pt>
    <dgm:pt modelId="{7AB350A5-5C07-4033-B43E-73E79F4845BF}" type="pres">
      <dgm:prSet presAssocID="{D14EE39B-50A0-4637-9420-8B0E101B510F}" presName="negativeSpace" presStyleCnt="0"/>
      <dgm:spPr/>
    </dgm:pt>
    <dgm:pt modelId="{3AAAFC03-8F57-4F4B-9E6C-A76A03D9E2E6}" type="pres">
      <dgm:prSet presAssocID="{D14EE39B-50A0-4637-9420-8B0E101B510F}" presName="childText" presStyleLbl="conFgAcc1" presStyleIdx="7" presStyleCnt="8">
        <dgm:presLayoutVars>
          <dgm:bulletEnabled val="1"/>
        </dgm:presLayoutVars>
      </dgm:prSet>
      <dgm:spPr/>
    </dgm:pt>
  </dgm:ptLst>
  <dgm:cxnLst>
    <dgm:cxn modelId="{6DAA40A3-7623-4858-893F-84BBE7BB53EB}" type="presOf" srcId="{F5CE83EE-3166-4CCD-938B-F9BD1778CD9F}" destId="{A2B0B9DC-7D40-4D98-B5AD-21BF3F73C5C4}" srcOrd="0" destOrd="0" presId="urn:microsoft.com/office/officeart/2005/8/layout/list1"/>
    <dgm:cxn modelId="{9E07CD2A-DE49-4768-84E8-1D8B7E84DF2B}" type="presOf" srcId="{B2617D7E-2729-4814-A910-338118BFA29E}" destId="{D52C3EF3-43A9-465B-807F-080209C451AD}" srcOrd="0" destOrd="0" presId="urn:microsoft.com/office/officeart/2005/8/layout/list1"/>
    <dgm:cxn modelId="{74D6634E-7B87-4640-9ECD-1B419A37DC86}" srcId="{3885C563-62DA-41AD-8FF2-2CF18E49467A}" destId="{D14EE39B-50A0-4637-9420-8B0E101B510F}" srcOrd="7" destOrd="0" parTransId="{5EB18834-6019-44FB-8A63-D4B3C7A7607C}" sibTransId="{683111D6-3AD1-4498-9569-CD6537CD0361}"/>
    <dgm:cxn modelId="{580CF93B-E704-455A-ACE8-3A468F8D1BBE}" type="presOf" srcId="{D26A1F83-E1A9-4748-A50E-799E3ADE60D4}" destId="{EF2CF0D1-B77B-4668-8496-8E1FDBD511FB}" srcOrd="0" destOrd="0" presId="urn:microsoft.com/office/officeart/2005/8/layout/list1"/>
    <dgm:cxn modelId="{19F2A89F-2F90-42DD-B310-4DA86A1FAB63}" type="presOf" srcId="{68A9FABD-B545-47F2-9B3C-0ED7B29F1478}" destId="{87F7CE71-653D-4C1D-BA7B-52ED712F67AC}" srcOrd="1" destOrd="0" presId="urn:microsoft.com/office/officeart/2005/8/layout/list1"/>
    <dgm:cxn modelId="{741D8958-67E3-4443-B12C-2A84809B5E64}" srcId="{3885C563-62DA-41AD-8FF2-2CF18E49467A}" destId="{A4520C08-9C7E-4446-9371-735B57E36FC5}" srcOrd="3" destOrd="0" parTransId="{2115CDD6-0C9A-467F-A07C-4C747985745F}" sibTransId="{714465D8-BF66-489A-8208-D55F13132B02}"/>
    <dgm:cxn modelId="{76218689-917B-4F60-B4FD-28D40EF4F5CA}" srcId="{3885C563-62DA-41AD-8FF2-2CF18E49467A}" destId="{68A9FABD-B545-47F2-9B3C-0ED7B29F1478}" srcOrd="6" destOrd="0" parTransId="{B4366781-A545-4F70-BB2D-93F7E97F12D9}" sibTransId="{36DE2151-E128-4E88-83E2-192F0667D13F}"/>
    <dgm:cxn modelId="{A158BDFC-0725-464D-8DEB-84E169B9BF8F}" type="presOf" srcId="{589A2BB7-F5B1-4D7C-BCC7-3062B7BFBA34}" destId="{A7474285-BDB8-4F1A-85E2-C50A420809B9}" srcOrd="0" destOrd="0" presId="urn:microsoft.com/office/officeart/2005/8/layout/list1"/>
    <dgm:cxn modelId="{92B95295-BE4C-4CD0-BEE2-63366D0E57E2}" srcId="{3885C563-62DA-41AD-8FF2-2CF18E49467A}" destId="{D26A1F83-E1A9-4748-A50E-799E3ADE60D4}" srcOrd="1" destOrd="0" parTransId="{E3119F8B-0458-4D6C-B45B-C598261BD7F8}" sibTransId="{077AA322-FEAE-45FE-B9C8-CD61CAB31AE4}"/>
    <dgm:cxn modelId="{C47A4D2D-2391-4C53-B45C-C2044BC4031B}" type="presOf" srcId="{A4520C08-9C7E-4446-9371-735B57E36FC5}" destId="{05129DF1-D6A0-4D3A-827F-9EE8B88D3789}" srcOrd="1" destOrd="0" presId="urn:microsoft.com/office/officeart/2005/8/layout/list1"/>
    <dgm:cxn modelId="{07CABCB5-C6DB-4085-94F7-A7CAF990411F}" type="presOf" srcId="{589A2BB7-F5B1-4D7C-BCC7-3062B7BFBA34}" destId="{B4BADFF1-479B-435A-8B9A-513AF24CDE89}" srcOrd="1" destOrd="0" presId="urn:microsoft.com/office/officeart/2005/8/layout/list1"/>
    <dgm:cxn modelId="{D1F9E40E-8152-4625-9320-DE161391861D}" srcId="{3885C563-62DA-41AD-8FF2-2CF18E49467A}" destId="{446ECB9F-6A76-4207-94AA-EF8BB677C2A9}" srcOrd="5" destOrd="0" parTransId="{B35FD7B1-743B-4E96-A61E-A7358D710F18}" sibTransId="{A398A3B2-FDD6-49AA-8A4E-D9FDBBD3022E}"/>
    <dgm:cxn modelId="{F85DAC64-8FFE-45C2-A201-485FB1127B63}" srcId="{3885C563-62DA-41AD-8FF2-2CF18E49467A}" destId="{F5CE83EE-3166-4CCD-938B-F9BD1778CD9F}" srcOrd="4" destOrd="0" parTransId="{FE0A3CEB-D123-4E57-802C-6EDC7C8DEC81}" sibTransId="{0EBF8DA2-8B2A-4169-881C-C5A61D143595}"/>
    <dgm:cxn modelId="{2B13160A-8ED8-4C89-AD0F-36A38E6DF7CC}" type="presOf" srcId="{446ECB9F-6A76-4207-94AA-EF8BB677C2A9}" destId="{9D08EB80-687D-4F70-B1BB-7D31909EB711}" srcOrd="1" destOrd="0" presId="urn:microsoft.com/office/officeart/2005/8/layout/list1"/>
    <dgm:cxn modelId="{F762A2C9-1B7C-4002-ACBF-DC25BF00BA3D}" srcId="{3885C563-62DA-41AD-8FF2-2CF18E49467A}" destId="{589A2BB7-F5B1-4D7C-BCC7-3062B7BFBA34}" srcOrd="0" destOrd="0" parTransId="{1C72229F-5F0B-45D8-ABFB-BBBDDFAA810F}" sibTransId="{071645F5-A42B-4F20-8A10-09774E558901}"/>
    <dgm:cxn modelId="{FF4333F0-AF69-47DC-8AF3-E31F30118A9E}" type="presOf" srcId="{A4520C08-9C7E-4446-9371-735B57E36FC5}" destId="{E902219A-9FD7-471C-85FD-F2E694D0D9EF}" srcOrd="0" destOrd="0" presId="urn:microsoft.com/office/officeart/2005/8/layout/list1"/>
    <dgm:cxn modelId="{93A0880F-BCFD-4D23-BC5E-021AAF7391A3}" type="presOf" srcId="{3885C563-62DA-41AD-8FF2-2CF18E49467A}" destId="{E89AA142-784B-4745-B901-3942F0CCB002}" srcOrd="0" destOrd="0" presId="urn:microsoft.com/office/officeart/2005/8/layout/list1"/>
    <dgm:cxn modelId="{237717A3-30D1-413A-8EEC-4DDE16A6335D}" type="presOf" srcId="{F5CE83EE-3166-4CCD-938B-F9BD1778CD9F}" destId="{6FA4CA60-7151-4E6C-9829-7B39E6A5D183}" srcOrd="1" destOrd="0" presId="urn:microsoft.com/office/officeart/2005/8/layout/list1"/>
    <dgm:cxn modelId="{3CF88169-CD9F-414A-B873-6C0F406F257F}" type="presOf" srcId="{D14EE39B-50A0-4637-9420-8B0E101B510F}" destId="{3B8CDA0A-D90A-4364-9317-306377A8F0A7}" srcOrd="1" destOrd="0" presId="urn:microsoft.com/office/officeart/2005/8/layout/list1"/>
    <dgm:cxn modelId="{448793A9-E2FE-4E16-87B7-BAC4E192D2F9}" type="presOf" srcId="{446ECB9F-6A76-4207-94AA-EF8BB677C2A9}" destId="{86C19ECB-B67F-455E-83EB-9A75CD587E83}" srcOrd="0" destOrd="0" presId="urn:microsoft.com/office/officeart/2005/8/layout/list1"/>
    <dgm:cxn modelId="{22BC02BC-5659-4647-9787-33956B53CAD7}" type="presOf" srcId="{68A9FABD-B545-47F2-9B3C-0ED7B29F1478}" destId="{21CEA39F-487E-4B42-8F18-581F1E0D6DC4}" srcOrd="0" destOrd="0" presId="urn:microsoft.com/office/officeart/2005/8/layout/list1"/>
    <dgm:cxn modelId="{4856E46F-C35D-4C15-8E16-F75281619A0C}" srcId="{3885C563-62DA-41AD-8FF2-2CF18E49467A}" destId="{B2617D7E-2729-4814-A910-338118BFA29E}" srcOrd="2" destOrd="0" parTransId="{F54500F2-FFF9-4F9A-8B05-6B821D7F2EE9}" sibTransId="{2AFE6442-EDE4-42AB-A50A-8DEFAE623935}"/>
    <dgm:cxn modelId="{9271DA30-A453-4D87-A751-1E96F1247164}" type="presOf" srcId="{B2617D7E-2729-4814-A910-338118BFA29E}" destId="{20AD4489-A46E-43E2-8E07-377196A7DC8D}" srcOrd="1" destOrd="0" presId="urn:microsoft.com/office/officeart/2005/8/layout/list1"/>
    <dgm:cxn modelId="{A635F267-8C00-4390-AD90-E421DCF8837F}" type="presOf" srcId="{D14EE39B-50A0-4637-9420-8B0E101B510F}" destId="{46E46458-9C50-4053-9E23-DD01BD52F95F}" srcOrd="0" destOrd="0" presId="urn:microsoft.com/office/officeart/2005/8/layout/list1"/>
    <dgm:cxn modelId="{A3F48291-2A22-475F-B97D-F818340F638B}" type="presOf" srcId="{D26A1F83-E1A9-4748-A50E-799E3ADE60D4}" destId="{35F7E340-8506-4ED3-B4FB-C1DB94EE6C36}" srcOrd="1" destOrd="0" presId="urn:microsoft.com/office/officeart/2005/8/layout/list1"/>
    <dgm:cxn modelId="{9C804D5E-42B9-49D5-83C0-0AE92AC44B82}" type="presParOf" srcId="{E89AA142-784B-4745-B901-3942F0CCB002}" destId="{9978255C-EAC9-4B1F-BD8F-C1011814996A}" srcOrd="0" destOrd="0" presId="urn:microsoft.com/office/officeart/2005/8/layout/list1"/>
    <dgm:cxn modelId="{D6CA79D0-D43E-49C4-9994-5CDEFDE815EA}" type="presParOf" srcId="{9978255C-EAC9-4B1F-BD8F-C1011814996A}" destId="{A7474285-BDB8-4F1A-85E2-C50A420809B9}" srcOrd="0" destOrd="0" presId="urn:microsoft.com/office/officeart/2005/8/layout/list1"/>
    <dgm:cxn modelId="{353977E5-7225-427C-9C87-637B13BCC6A2}" type="presParOf" srcId="{9978255C-EAC9-4B1F-BD8F-C1011814996A}" destId="{B4BADFF1-479B-435A-8B9A-513AF24CDE89}" srcOrd="1" destOrd="0" presId="urn:microsoft.com/office/officeart/2005/8/layout/list1"/>
    <dgm:cxn modelId="{74A57B64-740F-4566-AEC7-3DE25220F3DC}" type="presParOf" srcId="{E89AA142-784B-4745-B901-3942F0CCB002}" destId="{1A45DD9B-C675-4DC2-9E05-F6FF8B91F8D1}" srcOrd="1" destOrd="0" presId="urn:microsoft.com/office/officeart/2005/8/layout/list1"/>
    <dgm:cxn modelId="{57832812-AC97-49AB-8DD1-CFFAD67BB4AD}" type="presParOf" srcId="{E89AA142-784B-4745-B901-3942F0CCB002}" destId="{F663E558-61A6-462B-A4D6-32E5AC1ADCF6}" srcOrd="2" destOrd="0" presId="urn:microsoft.com/office/officeart/2005/8/layout/list1"/>
    <dgm:cxn modelId="{EBBD1AC4-0698-4C21-93A4-D76489A149DA}" type="presParOf" srcId="{E89AA142-784B-4745-B901-3942F0CCB002}" destId="{8E937390-1676-44DC-A2A9-4CA990036793}" srcOrd="3" destOrd="0" presId="urn:microsoft.com/office/officeart/2005/8/layout/list1"/>
    <dgm:cxn modelId="{4D263DE9-477A-4AC5-9DB8-62CCCB120EE8}" type="presParOf" srcId="{E89AA142-784B-4745-B901-3942F0CCB002}" destId="{309EE798-403A-435F-A0BA-D045A94EAD31}" srcOrd="4" destOrd="0" presId="urn:microsoft.com/office/officeart/2005/8/layout/list1"/>
    <dgm:cxn modelId="{AB58C6E9-C168-41E9-814B-F35A9AE0CCD8}" type="presParOf" srcId="{309EE798-403A-435F-A0BA-D045A94EAD31}" destId="{EF2CF0D1-B77B-4668-8496-8E1FDBD511FB}" srcOrd="0" destOrd="0" presId="urn:microsoft.com/office/officeart/2005/8/layout/list1"/>
    <dgm:cxn modelId="{A427EC1C-F3E1-4B5A-80E6-E6BE4C645E68}" type="presParOf" srcId="{309EE798-403A-435F-A0BA-D045A94EAD31}" destId="{35F7E340-8506-4ED3-B4FB-C1DB94EE6C36}" srcOrd="1" destOrd="0" presId="urn:microsoft.com/office/officeart/2005/8/layout/list1"/>
    <dgm:cxn modelId="{AE219C8A-DB9F-4098-A53F-BCDC5450848E}" type="presParOf" srcId="{E89AA142-784B-4745-B901-3942F0CCB002}" destId="{22FDB595-1F57-4079-AC9C-71572D338E4A}" srcOrd="5" destOrd="0" presId="urn:microsoft.com/office/officeart/2005/8/layout/list1"/>
    <dgm:cxn modelId="{954066CD-B49A-41D4-A085-661AD30A18EA}" type="presParOf" srcId="{E89AA142-784B-4745-B901-3942F0CCB002}" destId="{770D4739-AD17-43FA-B6FD-EDFB63E89963}" srcOrd="6" destOrd="0" presId="urn:microsoft.com/office/officeart/2005/8/layout/list1"/>
    <dgm:cxn modelId="{1EC0E736-74B5-455C-88AF-72B80807579C}" type="presParOf" srcId="{E89AA142-784B-4745-B901-3942F0CCB002}" destId="{BA90CF32-C0AB-4EF8-A95D-6A23D8A48D6B}" srcOrd="7" destOrd="0" presId="urn:microsoft.com/office/officeart/2005/8/layout/list1"/>
    <dgm:cxn modelId="{BE76190C-A25A-4B89-8890-E9E7927301A5}" type="presParOf" srcId="{E89AA142-784B-4745-B901-3942F0CCB002}" destId="{9C193D7F-F1A1-45BA-9763-2D45F133EA9D}" srcOrd="8" destOrd="0" presId="urn:microsoft.com/office/officeart/2005/8/layout/list1"/>
    <dgm:cxn modelId="{5490A08C-FECC-4EB3-823A-CF4401CB5748}" type="presParOf" srcId="{9C193D7F-F1A1-45BA-9763-2D45F133EA9D}" destId="{D52C3EF3-43A9-465B-807F-080209C451AD}" srcOrd="0" destOrd="0" presId="urn:microsoft.com/office/officeart/2005/8/layout/list1"/>
    <dgm:cxn modelId="{92AAEF93-7543-4C64-A256-756F7C00F415}" type="presParOf" srcId="{9C193D7F-F1A1-45BA-9763-2D45F133EA9D}" destId="{20AD4489-A46E-43E2-8E07-377196A7DC8D}" srcOrd="1" destOrd="0" presId="urn:microsoft.com/office/officeart/2005/8/layout/list1"/>
    <dgm:cxn modelId="{509DFC0B-58BD-4494-939A-108649B6152B}" type="presParOf" srcId="{E89AA142-784B-4745-B901-3942F0CCB002}" destId="{B843B8BC-95D5-46E5-94E5-E72A0203A9DB}" srcOrd="9" destOrd="0" presId="urn:microsoft.com/office/officeart/2005/8/layout/list1"/>
    <dgm:cxn modelId="{5E449F1C-2F3A-4D6D-9E64-D1B7EC809F27}" type="presParOf" srcId="{E89AA142-784B-4745-B901-3942F0CCB002}" destId="{E3F951F0-63D7-4B40-8250-292B91568F2B}" srcOrd="10" destOrd="0" presId="urn:microsoft.com/office/officeart/2005/8/layout/list1"/>
    <dgm:cxn modelId="{36563426-31A3-4B6B-A75D-9A2777E882C9}" type="presParOf" srcId="{E89AA142-784B-4745-B901-3942F0CCB002}" destId="{F61DA611-0373-431A-96FC-4268454868A6}" srcOrd="11" destOrd="0" presId="urn:microsoft.com/office/officeart/2005/8/layout/list1"/>
    <dgm:cxn modelId="{E807B6A7-ACC8-409C-B9F3-BE34C9E6EEBB}" type="presParOf" srcId="{E89AA142-784B-4745-B901-3942F0CCB002}" destId="{7946D83D-882E-411D-ACCE-6A7896F83B88}" srcOrd="12" destOrd="0" presId="urn:microsoft.com/office/officeart/2005/8/layout/list1"/>
    <dgm:cxn modelId="{7BA2CD92-5E5D-4BF8-B138-7F63B6824971}" type="presParOf" srcId="{7946D83D-882E-411D-ACCE-6A7896F83B88}" destId="{E902219A-9FD7-471C-85FD-F2E694D0D9EF}" srcOrd="0" destOrd="0" presId="urn:microsoft.com/office/officeart/2005/8/layout/list1"/>
    <dgm:cxn modelId="{D19CADE2-54F4-45B2-8C9B-7B5703F32E4A}" type="presParOf" srcId="{7946D83D-882E-411D-ACCE-6A7896F83B88}" destId="{05129DF1-D6A0-4D3A-827F-9EE8B88D3789}" srcOrd="1" destOrd="0" presId="urn:microsoft.com/office/officeart/2005/8/layout/list1"/>
    <dgm:cxn modelId="{F50EA61A-8532-40B9-A5B4-FF6DFB678409}" type="presParOf" srcId="{E89AA142-784B-4745-B901-3942F0CCB002}" destId="{98DAC72F-790B-4DA7-9F6A-4E05AE8823C1}" srcOrd="13" destOrd="0" presId="urn:microsoft.com/office/officeart/2005/8/layout/list1"/>
    <dgm:cxn modelId="{28A8CA77-DB83-43D1-9D78-BCB726810434}" type="presParOf" srcId="{E89AA142-784B-4745-B901-3942F0CCB002}" destId="{B677957A-C27F-4E24-9C28-077800567591}" srcOrd="14" destOrd="0" presId="urn:microsoft.com/office/officeart/2005/8/layout/list1"/>
    <dgm:cxn modelId="{46EB17F7-3A2D-4BD4-B144-03573DA16DCB}" type="presParOf" srcId="{E89AA142-784B-4745-B901-3942F0CCB002}" destId="{10AE0E86-6484-44E5-9F7A-B388CEDE8C06}" srcOrd="15" destOrd="0" presId="urn:microsoft.com/office/officeart/2005/8/layout/list1"/>
    <dgm:cxn modelId="{83FFFE8C-E6B6-4C57-B278-102D90B42987}" type="presParOf" srcId="{E89AA142-784B-4745-B901-3942F0CCB002}" destId="{961C46E6-8EF5-4CDE-B2BF-C542A0DD29F1}" srcOrd="16" destOrd="0" presId="urn:microsoft.com/office/officeart/2005/8/layout/list1"/>
    <dgm:cxn modelId="{A4D8856C-1D95-4872-9E35-5EDF22C8A62D}" type="presParOf" srcId="{961C46E6-8EF5-4CDE-B2BF-C542A0DD29F1}" destId="{A2B0B9DC-7D40-4D98-B5AD-21BF3F73C5C4}" srcOrd="0" destOrd="0" presId="urn:microsoft.com/office/officeart/2005/8/layout/list1"/>
    <dgm:cxn modelId="{9CE0EDF0-031D-4EA7-8172-3DC4E4A3D77E}" type="presParOf" srcId="{961C46E6-8EF5-4CDE-B2BF-C542A0DD29F1}" destId="{6FA4CA60-7151-4E6C-9829-7B39E6A5D183}" srcOrd="1" destOrd="0" presId="urn:microsoft.com/office/officeart/2005/8/layout/list1"/>
    <dgm:cxn modelId="{172883A4-58D8-4B46-8AD7-6270B407810C}" type="presParOf" srcId="{E89AA142-784B-4745-B901-3942F0CCB002}" destId="{92DEF56D-DB6C-4F15-BF27-2E674FE87500}" srcOrd="17" destOrd="0" presId="urn:microsoft.com/office/officeart/2005/8/layout/list1"/>
    <dgm:cxn modelId="{AFD54B48-22C9-44F5-8430-95301C68DA6E}" type="presParOf" srcId="{E89AA142-784B-4745-B901-3942F0CCB002}" destId="{E30486E4-94E7-47DB-B154-C25FC02F85DE}" srcOrd="18" destOrd="0" presId="urn:microsoft.com/office/officeart/2005/8/layout/list1"/>
    <dgm:cxn modelId="{6862840D-5480-4B1C-81AE-4C2B18F784ED}" type="presParOf" srcId="{E89AA142-784B-4745-B901-3942F0CCB002}" destId="{3B8BA255-36FF-411A-B6C1-29CA20B4205A}" srcOrd="19" destOrd="0" presId="urn:microsoft.com/office/officeart/2005/8/layout/list1"/>
    <dgm:cxn modelId="{09B11246-2A88-4C07-9834-506FFB73A02D}" type="presParOf" srcId="{E89AA142-784B-4745-B901-3942F0CCB002}" destId="{93B9275A-47DB-4047-B537-7E814689BFDD}" srcOrd="20" destOrd="0" presId="urn:microsoft.com/office/officeart/2005/8/layout/list1"/>
    <dgm:cxn modelId="{2B8DA2D2-37B6-4615-91E5-63E82B900437}" type="presParOf" srcId="{93B9275A-47DB-4047-B537-7E814689BFDD}" destId="{86C19ECB-B67F-455E-83EB-9A75CD587E83}" srcOrd="0" destOrd="0" presId="urn:microsoft.com/office/officeart/2005/8/layout/list1"/>
    <dgm:cxn modelId="{F6C93CF5-418C-480B-941D-CF63261FD3D0}" type="presParOf" srcId="{93B9275A-47DB-4047-B537-7E814689BFDD}" destId="{9D08EB80-687D-4F70-B1BB-7D31909EB711}" srcOrd="1" destOrd="0" presId="urn:microsoft.com/office/officeart/2005/8/layout/list1"/>
    <dgm:cxn modelId="{EB2F5329-DD21-460D-99D6-CF178D6A29EA}" type="presParOf" srcId="{E89AA142-784B-4745-B901-3942F0CCB002}" destId="{BD481DDC-7403-40B5-B1E0-BB0E974B67A0}" srcOrd="21" destOrd="0" presId="urn:microsoft.com/office/officeart/2005/8/layout/list1"/>
    <dgm:cxn modelId="{F870B049-DB36-4534-B0B9-0F600E57C3FE}" type="presParOf" srcId="{E89AA142-784B-4745-B901-3942F0CCB002}" destId="{A22E1044-439F-41A1-8C28-01DFF36EE679}" srcOrd="22" destOrd="0" presId="urn:microsoft.com/office/officeart/2005/8/layout/list1"/>
    <dgm:cxn modelId="{9A2CDD7A-FBB0-45EB-B48D-AB7BFD6094BE}" type="presParOf" srcId="{E89AA142-784B-4745-B901-3942F0CCB002}" destId="{24C49469-E4B3-4B90-B35F-45FBDA18294D}" srcOrd="23" destOrd="0" presId="urn:microsoft.com/office/officeart/2005/8/layout/list1"/>
    <dgm:cxn modelId="{9BCEFE82-BBF8-408B-A2CB-86922BE4F36E}" type="presParOf" srcId="{E89AA142-784B-4745-B901-3942F0CCB002}" destId="{A644C92A-5CB5-4B92-B2AB-FA41D679874B}" srcOrd="24" destOrd="0" presId="urn:microsoft.com/office/officeart/2005/8/layout/list1"/>
    <dgm:cxn modelId="{8B402D8F-1C80-4E4C-9DF8-B55ED0CA2F20}" type="presParOf" srcId="{A644C92A-5CB5-4B92-B2AB-FA41D679874B}" destId="{21CEA39F-487E-4B42-8F18-581F1E0D6DC4}" srcOrd="0" destOrd="0" presId="urn:microsoft.com/office/officeart/2005/8/layout/list1"/>
    <dgm:cxn modelId="{79380073-8DF4-4C23-A33D-89955FD47D0F}" type="presParOf" srcId="{A644C92A-5CB5-4B92-B2AB-FA41D679874B}" destId="{87F7CE71-653D-4C1D-BA7B-52ED712F67AC}" srcOrd="1" destOrd="0" presId="urn:microsoft.com/office/officeart/2005/8/layout/list1"/>
    <dgm:cxn modelId="{09022B41-F0B4-4B4B-BC7F-33B6D9EC50DF}" type="presParOf" srcId="{E89AA142-784B-4745-B901-3942F0CCB002}" destId="{47808EAB-41FA-4285-8FF7-06A21F4FDC29}" srcOrd="25" destOrd="0" presId="urn:microsoft.com/office/officeart/2005/8/layout/list1"/>
    <dgm:cxn modelId="{C9CC7A43-8512-492E-95C7-2ED9B1B9D03B}" type="presParOf" srcId="{E89AA142-784B-4745-B901-3942F0CCB002}" destId="{D32A705B-1A03-45F5-8EA6-D9AE2857EEB8}" srcOrd="26" destOrd="0" presId="urn:microsoft.com/office/officeart/2005/8/layout/list1"/>
    <dgm:cxn modelId="{7C9275B2-05EF-4A89-87C0-3E2FB5AB8D30}" type="presParOf" srcId="{E89AA142-784B-4745-B901-3942F0CCB002}" destId="{3DA8E9A8-6EDD-4224-AA5F-C8B43866B5BA}" srcOrd="27" destOrd="0" presId="urn:microsoft.com/office/officeart/2005/8/layout/list1"/>
    <dgm:cxn modelId="{AE00E238-EE44-4BE7-AE4E-1CE338F5D7A6}" type="presParOf" srcId="{E89AA142-784B-4745-B901-3942F0CCB002}" destId="{5CF218EA-926E-4CAD-A51D-8834DC5DABD8}" srcOrd="28" destOrd="0" presId="urn:microsoft.com/office/officeart/2005/8/layout/list1"/>
    <dgm:cxn modelId="{17346DF1-F1C8-4C42-8CE3-9087DA140E99}" type="presParOf" srcId="{5CF218EA-926E-4CAD-A51D-8834DC5DABD8}" destId="{46E46458-9C50-4053-9E23-DD01BD52F95F}" srcOrd="0" destOrd="0" presId="urn:microsoft.com/office/officeart/2005/8/layout/list1"/>
    <dgm:cxn modelId="{67EB7318-E1F5-4E45-B59C-F620067A0EE4}" type="presParOf" srcId="{5CF218EA-926E-4CAD-A51D-8834DC5DABD8}" destId="{3B8CDA0A-D90A-4364-9317-306377A8F0A7}" srcOrd="1" destOrd="0" presId="urn:microsoft.com/office/officeart/2005/8/layout/list1"/>
    <dgm:cxn modelId="{A478798C-D184-4A92-8C5A-27D82E2DEAB0}" type="presParOf" srcId="{E89AA142-784B-4745-B901-3942F0CCB002}" destId="{7AB350A5-5C07-4033-B43E-73E79F4845BF}" srcOrd="29" destOrd="0" presId="urn:microsoft.com/office/officeart/2005/8/layout/list1"/>
    <dgm:cxn modelId="{D4506280-A283-4FEA-9CD7-16F0A8B7ABB9}" type="presParOf" srcId="{E89AA142-784B-4745-B901-3942F0CCB002}" destId="{3AAAFC03-8F57-4F4B-9E6C-A76A03D9E2E6}" srcOrd="3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1DB6FF-4D4F-4827-A896-A116F8BE6E71}">
      <dsp:nvSpPr>
        <dsp:cNvPr id="0" name=""/>
        <dsp:cNvSpPr/>
      </dsp:nvSpPr>
      <dsp:spPr>
        <a:xfrm>
          <a:off x="0" y="625638"/>
          <a:ext cx="8596312" cy="655200"/>
        </a:xfrm>
        <a:prstGeom prst="rect">
          <a:avLst/>
        </a:prstGeom>
        <a:solidFill>
          <a:schemeClr val="dk2">
            <a:alpha val="90000"/>
            <a:tint val="40000"/>
            <a:hueOff val="0"/>
            <a:satOff val="0"/>
            <a:lumOff val="0"/>
            <a:alphaOff val="0"/>
          </a:schemeClr>
        </a:solidFill>
        <a:ln w="19050" cap="rnd"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64C9C0B-7CD4-4CB6-AF37-5395572FDCAC}">
      <dsp:nvSpPr>
        <dsp:cNvPr id="0" name=""/>
        <dsp:cNvSpPr/>
      </dsp:nvSpPr>
      <dsp:spPr>
        <a:xfrm>
          <a:off x="429815" y="241878"/>
          <a:ext cx="6017418" cy="767520"/>
        </a:xfrm>
        <a:prstGeom prst="roundRect">
          <a:avLst/>
        </a:prstGeom>
        <a:solidFill>
          <a:schemeClr val="lt1">
            <a:hueOff val="0"/>
            <a:satOff val="0"/>
            <a:lumOff val="0"/>
            <a:alphaOff val="0"/>
          </a:schemeClr>
        </a:solidFill>
        <a:ln w="19050" cap="rnd"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444" tIns="0" rIns="227444" bIns="0" numCol="1" spcCol="1270" anchor="ctr" anchorCtr="0">
          <a:noAutofit/>
        </a:bodyPr>
        <a:lstStyle/>
        <a:p>
          <a:pPr lvl="0" algn="l" defTabSz="1155700">
            <a:lnSpc>
              <a:spcPct val="90000"/>
            </a:lnSpc>
            <a:spcBef>
              <a:spcPct val="0"/>
            </a:spcBef>
            <a:spcAft>
              <a:spcPct val="35000"/>
            </a:spcAft>
          </a:pPr>
          <a:r>
            <a:rPr lang="uk-UA" sz="2600" kern="1200" dirty="0" smtClean="0"/>
            <a:t>Складання, оформлення документів</a:t>
          </a:r>
          <a:endParaRPr lang="ru-RU" sz="2600" kern="1200" dirty="0"/>
        </a:p>
      </dsp:txBody>
      <dsp:txXfrm>
        <a:off x="467282" y="279345"/>
        <a:ext cx="5942484" cy="692586"/>
      </dsp:txXfrm>
    </dsp:sp>
    <dsp:sp modelId="{F3B6A9F1-AEE3-4FA4-8EF9-178C316D5645}">
      <dsp:nvSpPr>
        <dsp:cNvPr id="0" name=""/>
        <dsp:cNvSpPr/>
      </dsp:nvSpPr>
      <dsp:spPr>
        <a:xfrm>
          <a:off x="0" y="1804998"/>
          <a:ext cx="8596312" cy="655200"/>
        </a:xfrm>
        <a:prstGeom prst="rect">
          <a:avLst/>
        </a:prstGeom>
        <a:solidFill>
          <a:schemeClr val="dk2">
            <a:alpha val="90000"/>
            <a:tint val="40000"/>
            <a:hueOff val="0"/>
            <a:satOff val="0"/>
            <a:lumOff val="0"/>
            <a:alphaOff val="0"/>
          </a:schemeClr>
        </a:solidFill>
        <a:ln w="19050" cap="rnd"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8F6B50F-2A62-41F5-8B94-FB3F208DB999}">
      <dsp:nvSpPr>
        <dsp:cNvPr id="0" name=""/>
        <dsp:cNvSpPr/>
      </dsp:nvSpPr>
      <dsp:spPr>
        <a:xfrm>
          <a:off x="429815" y="1421238"/>
          <a:ext cx="6017418" cy="767520"/>
        </a:xfrm>
        <a:prstGeom prst="roundRect">
          <a:avLst/>
        </a:prstGeom>
        <a:solidFill>
          <a:schemeClr val="lt1">
            <a:hueOff val="0"/>
            <a:satOff val="0"/>
            <a:lumOff val="0"/>
            <a:alphaOff val="0"/>
          </a:schemeClr>
        </a:solidFill>
        <a:ln w="19050" cap="rnd"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444" tIns="0" rIns="227444" bIns="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uk-UA" sz="2600" kern="1200" dirty="0" smtClean="0"/>
            <a:t>Реєстрацію та облік документів</a:t>
          </a:r>
          <a:endParaRPr lang="ru-RU" sz="2600" kern="1200" dirty="0" smtClean="0"/>
        </a:p>
        <a:p>
          <a:pPr lvl="0" algn="l" defTabSz="977900">
            <a:lnSpc>
              <a:spcPct val="90000"/>
            </a:lnSpc>
            <a:spcBef>
              <a:spcPct val="0"/>
            </a:spcBef>
            <a:spcAft>
              <a:spcPct val="35000"/>
            </a:spcAft>
          </a:pPr>
          <a:endParaRPr lang="ru-RU" sz="2600" kern="1200" dirty="0"/>
        </a:p>
      </dsp:txBody>
      <dsp:txXfrm>
        <a:off x="467282" y="1458705"/>
        <a:ext cx="5942484" cy="692586"/>
      </dsp:txXfrm>
    </dsp:sp>
    <dsp:sp modelId="{089F8DDE-FE95-4238-AA5E-5EF6D0396762}">
      <dsp:nvSpPr>
        <dsp:cNvPr id="0" name=""/>
        <dsp:cNvSpPr/>
      </dsp:nvSpPr>
      <dsp:spPr>
        <a:xfrm>
          <a:off x="0" y="2984358"/>
          <a:ext cx="8596312" cy="655200"/>
        </a:xfrm>
        <a:prstGeom prst="rect">
          <a:avLst/>
        </a:prstGeom>
        <a:solidFill>
          <a:schemeClr val="dk2">
            <a:alpha val="90000"/>
            <a:tint val="40000"/>
            <a:hueOff val="0"/>
            <a:satOff val="0"/>
            <a:lumOff val="0"/>
            <a:alphaOff val="0"/>
          </a:schemeClr>
        </a:solidFill>
        <a:ln w="19050" cap="rnd"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6E66D04-1356-4EF4-BEF7-DBE29A424450}">
      <dsp:nvSpPr>
        <dsp:cNvPr id="0" name=""/>
        <dsp:cNvSpPr/>
      </dsp:nvSpPr>
      <dsp:spPr>
        <a:xfrm>
          <a:off x="429815" y="2600598"/>
          <a:ext cx="6017418" cy="767520"/>
        </a:xfrm>
        <a:prstGeom prst="roundRect">
          <a:avLst/>
        </a:prstGeom>
        <a:solidFill>
          <a:schemeClr val="lt1">
            <a:hueOff val="0"/>
            <a:satOff val="0"/>
            <a:lumOff val="0"/>
            <a:alphaOff val="0"/>
          </a:schemeClr>
        </a:solidFill>
        <a:ln w="19050" cap="rnd"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444" tIns="0" rIns="227444" bIns="0" numCol="1" spcCol="1270" anchor="ctr" anchorCtr="0">
          <a:noAutofit/>
        </a:bodyPr>
        <a:lstStyle/>
        <a:p>
          <a:pPr lvl="0" algn="l" defTabSz="1155700">
            <a:lnSpc>
              <a:spcPct val="90000"/>
            </a:lnSpc>
            <a:spcBef>
              <a:spcPct val="0"/>
            </a:spcBef>
            <a:spcAft>
              <a:spcPct val="35000"/>
            </a:spcAft>
          </a:pPr>
          <a:r>
            <a:rPr lang="uk-UA" sz="2600" kern="1200" dirty="0" smtClean="0"/>
            <a:t>Зберігання  та їх підготовку для передавання до державного архіву</a:t>
          </a:r>
          <a:endParaRPr lang="ru-RU" sz="2600" kern="1200" dirty="0"/>
        </a:p>
      </dsp:txBody>
      <dsp:txXfrm>
        <a:off x="467282" y="2638065"/>
        <a:ext cx="5942484" cy="6925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4D5C6D-D800-44CF-AAEF-7F51706DC93D}">
      <dsp:nvSpPr>
        <dsp:cNvPr id="0" name=""/>
        <dsp:cNvSpPr/>
      </dsp:nvSpPr>
      <dsp:spPr>
        <a:xfrm>
          <a:off x="0" y="251989"/>
          <a:ext cx="3854528" cy="4788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DF13C1B-4E0C-48B3-96C4-74AB424A050A}">
      <dsp:nvSpPr>
        <dsp:cNvPr id="0" name=""/>
        <dsp:cNvSpPr/>
      </dsp:nvSpPr>
      <dsp:spPr>
        <a:xfrm>
          <a:off x="192726" y="24620"/>
          <a:ext cx="3514096" cy="50780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984" tIns="0" rIns="101984" bIns="0" numCol="1" spcCol="1270" anchor="ctr" anchorCtr="0">
          <a:noAutofit/>
        </a:bodyPr>
        <a:lstStyle/>
        <a:p>
          <a:pPr lvl="0" algn="l" defTabSz="844550">
            <a:lnSpc>
              <a:spcPct val="90000"/>
            </a:lnSpc>
            <a:spcBef>
              <a:spcPct val="0"/>
            </a:spcBef>
            <a:spcAft>
              <a:spcPct val="35000"/>
            </a:spcAft>
          </a:pPr>
          <a:r>
            <a:rPr lang="uk-UA" sz="1900" kern="1200" dirty="0" smtClean="0">
              <a:solidFill>
                <a:schemeClr val="tx1">
                  <a:lumMod val="95000"/>
                  <a:lumOff val="5000"/>
                </a:schemeClr>
              </a:solidFill>
            </a:rPr>
            <a:t>Реквізит «</a:t>
          </a:r>
          <a:r>
            <a:rPr lang="uk-UA" sz="1900" kern="1200" cap="all" baseline="0" dirty="0" smtClean="0">
              <a:solidFill>
                <a:schemeClr val="tx1">
                  <a:lumMod val="95000"/>
                  <a:lumOff val="5000"/>
                </a:schemeClr>
              </a:solidFill>
            </a:rPr>
            <a:t>Назву установи»</a:t>
          </a:r>
          <a:endParaRPr lang="ru-RU" sz="1900" kern="1200" cap="all" baseline="0" dirty="0">
            <a:solidFill>
              <a:schemeClr val="tx1">
                <a:lumMod val="95000"/>
                <a:lumOff val="5000"/>
              </a:schemeClr>
            </a:solidFill>
          </a:endParaRPr>
        </a:p>
      </dsp:txBody>
      <dsp:txXfrm>
        <a:off x="217515" y="49409"/>
        <a:ext cx="3464518" cy="458231"/>
      </dsp:txXfrm>
    </dsp:sp>
    <dsp:sp modelId="{D7C145AC-35E5-4FFA-B94F-6F9A2493596F}">
      <dsp:nvSpPr>
        <dsp:cNvPr id="0" name=""/>
        <dsp:cNvSpPr/>
      </dsp:nvSpPr>
      <dsp:spPr>
        <a:xfrm>
          <a:off x="0" y="1113829"/>
          <a:ext cx="3854528" cy="4788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4E5458A-6C97-4871-9B58-57C4B4130378}">
      <dsp:nvSpPr>
        <dsp:cNvPr id="0" name=""/>
        <dsp:cNvSpPr/>
      </dsp:nvSpPr>
      <dsp:spPr>
        <a:xfrm>
          <a:off x="192726" y="833389"/>
          <a:ext cx="3270802" cy="56088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984" tIns="0" rIns="101984" bIns="0" numCol="1" spcCol="1270" anchor="ctr" anchorCtr="0">
          <a:noAutofit/>
        </a:bodyPr>
        <a:lstStyle/>
        <a:p>
          <a:pPr lvl="0" algn="l" defTabSz="844550">
            <a:lnSpc>
              <a:spcPct val="90000"/>
            </a:lnSpc>
            <a:spcBef>
              <a:spcPct val="0"/>
            </a:spcBef>
            <a:spcAft>
              <a:spcPct val="35000"/>
            </a:spcAft>
          </a:pPr>
          <a:r>
            <a:rPr lang="uk-UA" sz="1900" kern="1200" dirty="0" smtClean="0">
              <a:solidFill>
                <a:schemeClr val="tx1">
                  <a:lumMod val="95000"/>
                  <a:lumOff val="5000"/>
                </a:schemeClr>
              </a:solidFill>
            </a:rPr>
            <a:t>Місце для реквізиту «ДАТА»</a:t>
          </a:r>
          <a:endParaRPr lang="ru-RU" sz="1900" kern="1200" dirty="0">
            <a:solidFill>
              <a:schemeClr val="tx1">
                <a:lumMod val="95000"/>
                <a:lumOff val="5000"/>
              </a:schemeClr>
            </a:solidFill>
          </a:endParaRPr>
        </a:p>
      </dsp:txBody>
      <dsp:txXfrm>
        <a:off x="220106" y="860769"/>
        <a:ext cx="3216042" cy="506120"/>
      </dsp:txXfrm>
    </dsp:sp>
    <dsp:sp modelId="{EC267B25-4E68-455F-83AE-00A780DB70B7}">
      <dsp:nvSpPr>
        <dsp:cNvPr id="0" name=""/>
        <dsp:cNvSpPr/>
      </dsp:nvSpPr>
      <dsp:spPr>
        <a:xfrm>
          <a:off x="0" y="1975669"/>
          <a:ext cx="3854528" cy="4788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8DDE155-8F18-49A5-B7B3-E68A4C31417D}">
      <dsp:nvSpPr>
        <dsp:cNvPr id="0" name=""/>
        <dsp:cNvSpPr/>
      </dsp:nvSpPr>
      <dsp:spPr>
        <a:xfrm>
          <a:off x="192538" y="1695229"/>
          <a:ext cx="3661129" cy="56088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984" tIns="0" rIns="101984" bIns="0" numCol="1" spcCol="1270" anchor="ctr" anchorCtr="0">
          <a:noAutofit/>
        </a:bodyPr>
        <a:lstStyle/>
        <a:p>
          <a:pPr lvl="0" algn="l" defTabSz="844550">
            <a:lnSpc>
              <a:spcPct val="90000"/>
            </a:lnSpc>
            <a:spcBef>
              <a:spcPct val="0"/>
            </a:spcBef>
            <a:spcAft>
              <a:spcPct val="35000"/>
            </a:spcAft>
          </a:pPr>
          <a:r>
            <a:rPr lang="uk-UA" sz="1900" kern="1200" dirty="0" smtClean="0">
              <a:solidFill>
                <a:schemeClr val="tx1">
                  <a:lumMod val="95000"/>
                  <a:lumOff val="5000"/>
                </a:schemeClr>
              </a:solidFill>
            </a:rPr>
            <a:t>РЕЄСТРАЦІЙНИЙ ІНДЕКС ДОКУМЕНТА</a:t>
          </a:r>
          <a:endParaRPr lang="ru-RU" sz="1900" kern="1200" dirty="0">
            <a:solidFill>
              <a:schemeClr val="tx1">
                <a:lumMod val="95000"/>
                <a:lumOff val="5000"/>
              </a:schemeClr>
            </a:solidFill>
          </a:endParaRPr>
        </a:p>
      </dsp:txBody>
      <dsp:txXfrm>
        <a:off x="219918" y="1722609"/>
        <a:ext cx="3606369" cy="506120"/>
      </dsp:txXfrm>
    </dsp:sp>
    <dsp:sp modelId="{052C1B9E-2EEA-4835-8551-FB911559A192}">
      <dsp:nvSpPr>
        <dsp:cNvPr id="0" name=""/>
        <dsp:cNvSpPr/>
      </dsp:nvSpPr>
      <dsp:spPr>
        <a:xfrm>
          <a:off x="0" y="2837509"/>
          <a:ext cx="3854528" cy="4788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069878E-17EF-46F1-AB12-D5FACAEA3D25}">
      <dsp:nvSpPr>
        <dsp:cNvPr id="0" name=""/>
        <dsp:cNvSpPr/>
      </dsp:nvSpPr>
      <dsp:spPr>
        <a:xfrm>
          <a:off x="192726" y="2557069"/>
          <a:ext cx="2698169" cy="56088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984" tIns="0" rIns="101984" bIns="0" numCol="1" spcCol="1270" anchor="ctr" anchorCtr="0">
          <a:noAutofit/>
        </a:bodyPr>
        <a:lstStyle/>
        <a:p>
          <a:pPr lvl="0" algn="l" defTabSz="844550">
            <a:lnSpc>
              <a:spcPct val="90000"/>
            </a:lnSpc>
            <a:spcBef>
              <a:spcPct val="0"/>
            </a:spcBef>
            <a:spcAft>
              <a:spcPct val="35000"/>
            </a:spcAft>
          </a:pPr>
          <a:r>
            <a:rPr lang="uk-UA" sz="1900" kern="1200" dirty="0" smtClean="0">
              <a:solidFill>
                <a:schemeClr val="tx1">
                  <a:lumMod val="95000"/>
                  <a:lumOff val="5000"/>
                </a:schemeClr>
              </a:solidFill>
            </a:rPr>
            <a:t>ЗАГОЛОВОК ДО ТЕКСТУ</a:t>
          </a:r>
          <a:endParaRPr lang="ru-RU" sz="1900" kern="1200" dirty="0">
            <a:solidFill>
              <a:schemeClr val="tx1">
                <a:lumMod val="95000"/>
                <a:lumOff val="5000"/>
              </a:schemeClr>
            </a:solidFill>
          </a:endParaRPr>
        </a:p>
      </dsp:txBody>
      <dsp:txXfrm>
        <a:off x="220106" y="2584449"/>
        <a:ext cx="2643409" cy="506120"/>
      </dsp:txXfrm>
    </dsp:sp>
    <dsp:sp modelId="{AD881D8F-9C0D-42A2-A190-7D1D150155D6}">
      <dsp:nvSpPr>
        <dsp:cNvPr id="0" name=""/>
        <dsp:cNvSpPr/>
      </dsp:nvSpPr>
      <dsp:spPr>
        <a:xfrm>
          <a:off x="0" y="3699349"/>
          <a:ext cx="3854528" cy="4788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C5A2C0B-82A1-4ADD-BC1A-2E511DF03E44}">
      <dsp:nvSpPr>
        <dsp:cNvPr id="0" name=""/>
        <dsp:cNvSpPr/>
      </dsp:nvSpPr>
      <dsp:spPr>
        <a:xfrm>
          <a:off x="192726" y="3418909"/>
          <a:ext cx="2698169" cy="56088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984" tIns="0" rIns="101984" bIns="0" numCol="1" spcCol="1270" anchor="ctr" anchorCtr="0">
          <a:noAutofit/>
        </a:bodyPr>
        <a:lstStyle/>
        <a:p>
          <a:pPr lvl="0" algn="l" defTabSz="844550">
            <a:lnSpc>
              <a:spcPct val="90000"/>
            </a:lnSpc>
            <a:spcBef>
              <a:spcPct val="0"/>
            </a:spcBef>
            <a:spcAft>
              <a:spcPct val="35000"/>
            </a:spcAft>
          </a:pPr>
          <a:r>
            <a:rPr lang="uk-UA" sz="1900" kern="1200" dirty="0" smtClean="0">
              <a:solidFill>
                <a:schemeClr val="tx1">
                  <a:lumMod val="95000"/>
                  <a:lumOff val="5000"/>
                </a:schemeClr>
              </a:solidFill>
            </a:rPr>
            <a:t>ТЕКСТ ДОКУМЕНТА</a:t>
          </a:r>
          <a:endParaRPr lang="ru-RU" sz="1900" kern="1200" dirty="0">
            <a:solidFill>
              <a:schemeClr val="tx1">
                <a:lumMod val="95000"/>
                <a:lumOff val="5000"/>
              </a:schemeClr>
            </a:solidFill>
          </a:endParaRPr>
        </a:p>
      </dsp:txBody>
      <dsp:txXfrm>
        <a:off x="220106" y="3446289"/>
        <a:ext cx="2643409" cy="506120"/>
      </dsp:txXfrm>
    </dsp:sp>
    <dsp:sp modelId="{38F194FC-30D9-43E2-B677-49FECBDF02C0}">
      <dsp:nvSpPr>
        <dsp:cNvPr id="0" name=""/>
        <dsp:cNvSpPr/>
      </dsp:nvSpPr>
      <dsp:spPr>
        <a:xfrm>
          <a:off x="0" y="4561189"/>
          <a:ext cx="3854528" cy="4788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F25AAF7-EF0C-427E-A000-0FB7136D9A90}">
      <dsp:nvSpPr>
        <dsp:cNvPr id="0" name=""/>
        <dsp:cNvSpPr/>
      </dsp:nvSpPr>
      <dsp:spPr>
        <a:xfrm>
          <a:off x="192726" y="4280749"/>
          <a:ext cx="2698169" cy="56088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984" tIns="0" rIns="101984" bIns="0" numCol="1" spcCol="1270" anchor="ctr" anchorCtr="0">
          <a:noAutofit/>
        </a:bodyPr>
        <a:lstStyle/>
        <a:p>
          <a:pPr lvl="0" algn="l" defTabSz="844550">
            <a:lnSpc>
              <a:spcPct val="90000"/>
            </a:lnSpc>
            <a:spcBef>
              <a:spcPct val="0"/>
            </a:spcBef>
            <a:spcAft>
              <a:spcPct val="35000"/>
            </a:spcAft>
          </a:pPr>
          <a:r>
            <a:rPr lang="uk-UA" sz="1900" kern="1200" dirty="0" smtClean="0">
              <a:solidFill>
                <a:schemeClr val="tx1">
                  <a:lumMod val="95000"/>
                  <a:lumOff val="5000"/>
                </a:schemeClr>
              </a:solidFill>
            </a:rPr>
            <a:t>ПІДПИС</a:t>
          </a:r>
          <a:endParaRPr lang="ru-RU" sz="1900" kern="1200" dirty="0">
            <a:solidFill>
              <a:schemeClr val="tx1">
                <a:lumMod val="95000"/>
                <a:lumOff val="5000"/>
              </a:schemeClr>
            </a:solidFill>
          </a:endParaRPr>
        </a:p>
      </dsp:txBody>
      <dsp:txXfrm>
        <a:off x="220106" y="4308129"/>
        <a:ext cx="2643409" cy="5061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B9E42B-5802-4027-BE69-9E235ACD9F6B}">
      <dsp:nvSpPr>
        <dsp:cNvPr id="0" name=""/>
        <dsp:cNvSpPr/>
      </dsp:nvSpPr>
      <dsp:spPr>
        <a:xfrm>
          <a:off x="0" y="249347"/>
          <a:ext cx="10854781" cy="403200"/>
        </a:xfrm>
        <a:prstGeom prst="rect">
          <a:avLst/>
        </a:prstGeom>
        <a:solidFill>
          <a:schemeClr val="dk1">
            <a:alpha val="90000"/>
            <a:tint val="40000"/>
            <a:hueOff val="0"/>
            <a:satOff val="0"/>
            <a:lumOff val="0"/>
            <a:alphaOff val="0"/>
          </a:schemeClr>
        </a:solidFill>
        <a:ln w="19050" cap="rnd"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8AF0C9D-9D49-4E9F-92AA-6DBEBB41E16B}">
      <dsp:nvSpPr>
        <dsp:cNvPr id="0" name=""/>
        <dsp:cNvSpPr/>
      </dsp:nvSpPr>
      <dsp:spPr>
        <a:xfrm>
          <a:off x="516768" y="13187"/>
          <a:ext cx="10335352" cy="472320"/>
        </a:xfrm>
        <a:prstGeom prst="roundRect">
          <a:avLst/>
        </a:prstGeom>
        <a:solidFill>
          <a:schemeClr val="accent6"/>
        </a:solidFill>
        <a:ln w="19050" cap="rnd" cmpd="sng" algn="ctr">
          <a:solidFill>
            <a:schemeClr val="tx1">
              <a:lumMod val="85000"/>
              <a:lumOff val="1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7199" tIns="0" rIns="287199" bIns="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endParaRPr lang="uk-UA" sz="2000" kern="1200" dirty="0" smtClean="0"/>
        </a:p>
        <a:p>
          <a:pPr marL="0" marR="0" lvl="0" indent="0" algn="l" defTabSz="914400" eaLnBrk="1" fontAlgn="auto" latinLnBrk="0" hangingPunct="1">
            <a:lnSpc>
              <a:spcPct val="100000"/>
            </a:lnSpc>
            <a:spcBef>
              <a:spcPct val="0"/>
            </a:spcBef>
            <a:spcAft>
              <a:spcPts val="0"/>
            </a:spcAft>
            <a:buClrTx/>
            <a:buSzTx/>
            <a:buFontTx/>
            <a:buNone/>
            <a:tabLst/>
            <a:defRPr/>
          </a:pPr>
          <a:r>
            <a:rPr lang="uk-UA" sz="2000" kern="1200" dirty="0" smtClean="0"/>
            <a:t>Реквізит «Назва установи вищого рівня»</a:t>
          </a:r>
          <a:endParaRPr lang="ru-RU" sz="2000" kern="1200" dirty="0" smtClean="0"/>
        </a:p>
        <a:p>
          <a:pPr lvl="0" algn="l" defTabSz="977900">
            <a:lnSpc>
              <a:spcPct val="90000"/>
            </a:lnSpc>
            <a:spcBef>
              <a:spcPct val="0"/>
            </a:spcBef>
            <a:spcAft>
              <a:spcPct val="35000"/>
            </a:spcAft>
          </a:pPr>
          <a:endParaRPr lang="ru-RU" sz="2000" kern="1200" dirty="0"/>
        </a:p>
      </dsp:txBody>
      <dsp:txXfrm>
        <a:off x="539825" y="36244"/>
        <a:ext cx="10289238" cy="426206"/>
      </dsp:txXfrm>
    </dsp:sp>
    <dsp:sp modelId="{B55B5E95-991D-479D-AD8A-8F6D62F885AE}">
      <dsp:nvSpPr>
        <dsp:cNvPr id="0" name=""/>
        <dsp:cNvSpPr/>
      </dsp:nvSpPr>
      <dsp:spPr>
        <a:xfrm>
          <a:off x="0" y="1294107"/>
          <a:ext cx="10854781" cy="403200"/>
        </a:xfrm>
        <a:prstGeom prst="rect">
          <a:avLst/>
        </a:prstGeom>
        <a:solidFill>
          <a:schemeClr val="dk1">
            <a:alpha val="90000"/>
            <a:tint val="40000"/>
            <a:hueOff val="0"/>
            <a:satOff val="0"/>
            <a:lumOff val="0"/>
            <a:alphaOff val="0"/>
          </a:schemeClr>
        </a:solidFill>
        <a:ln w="19050" cap="rnd"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B779CF4-EE3F-40E2-9A29-FE46A91D693A}">
      <dsp:nvSpPr>
        <dsp:cNvPr id="0" name=""/>
        <dsp:cNvSpPr/>
      </dsp:nvSpPr>
      <dsp:spPr>
        <a:xfrm>
          <a:off x="516768" y="738947"/>
          <a:ext cx="10335352" cy="791320"/>
        </a:xfrm>
        <a:prstGeom prst="roundRect">
          <a:avLst/>
        </a:prstGeom>
        <a:solidFill>
          <a:srgbClr val="92D050"/>
        </a:solidFill>
        <a:ln w="19050" cap="rnd"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7199" tIns="0" rIns="287199" bIns="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uk-UA" sz="2000" kern="1200" dirty="0" smtClean="0"/>
            <a:t>Реквізит «Найменування контори, архіву, прізвище, ім’я, по батькові нотаріуса»</a:t>
          </a:r>
          <a:endParaRPr lang="ru-RU" sz="2000" kern="1200" dirty="0" smtClean="0"/>
        </a:p>
        <a:p>
          <a:pPr lvl="0" algn="l" defTabSz="755650">
            <a:lnSpc>
              <a:spcPct val="90000"/>
            </a:lnSpc>
            <a:spcBef>
              <a:spcPct val="0"/>
            </a:spcBef>
            <a:spcAft>
              <a:spcPct val="35000"/>
            </a:spcAft>
          </a:pPr>
          <a:endParaRPr lang="ru-RU" sz="2000" kern="1200" dirty="0"/>
        </a:p>
      </dsp:txBody>
      <dsp:txXfrm>
        <a:off x="555397" y="777576"/>
        <a:ext cx="10258094" cy="714062"/>
      </dsp:txXfrm>
    </dsp:sp>
    <dsp:sp modelId="{A1E06686-077E-4022-966A-FC916977CCE9}">
      <dsp:nvSpPr>
        <dsp:cNvPr id="0" name=""/>
        <dsp:cNvSpPr/>
      </dsp:nvSpPr>
      <dsp:spPr>
        <a:xfrm>
          <a:off x="0" y="2266720"/>
          <a:ext cx="10854781" cy="403200"/>
        </a:xfrm>
        <a:prstGeom prst="rect">
          <a:avLst/>
        </a:prstGeom>
        <a:solidFill>
          <a:schemeClr val="dk1">
            <a:alpha val="90000"/>
            <a:tint val="40000"/>
            <a:hueOff val="0"/>
            <a:satOff val="0"/>
            <a:lumOff val="0"/>
            <a:alphaOff val="0"/>
          </a:schemeClr>
        </a:solidFill>
        <a:ln w="19050" cap="rnd"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079DE50-5A99-4A65-ADDA-3720602CA811}">
      <dsp:nvSpPr>
        <dsp:cNvPr id="0" name=""/>
        <dsp:cNvSpPr/>
      </dsp:nvSpPr>
      <dsp:spPr>
        <a:xfrm>
          <a:off x="482940" y="1804168"/>
          <a:ext cx="10335352" cy="719173"/>
        </a:xfrm>
        <a:prstGeom prst="roundRect">
          <a:avLst/>
        </a:prstGeom>
        <a:solidFill>
          <a:srgbClr val="92D050"/>
        </a:solidFill>
        <a:ln w="19050" cap="rnd"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7199" tIns="0" rIns="287199" bIns="0" numCol="1" spcCol="1270" anchor="ctr" anchorCtr="0">
          <a:noAutofit/>
        </a:bodyPr>
        <a:lstStyle/>
        <a:p>
          <a:pPr lvl="0" algn="l" defTabSz="889000">
            <a:lnSpc>
              <a:spcPct val="90000"/>
            </a:lnSpc>
            <a:spcBef>
              <a:spcPct val="0"/>
            </a:spcBef>
            <a:spcAft>
              <a:spcPct val="35000"/>
            </a:spcAft>
          </a:pPr>
          <a:r>
            <a:rPr lang="uk-UA" sz="2000" kern="1200" dirty="0" smtClean="0"/>
            <a:t>Реквізит «Довідкові дані» (поштова адреса, номери телефонів, факсів, адреса електронної скриньки тощо)</a:t>
          </a:r>
          <a:endParaRPr lang="ru-RU" sz="2000" kern="1200" dirty="0"/>
        </a:p>
      </dsp:txBody>
      <dsp:txXfrm>
        <a:off x="518047" y="1839275"/>
        <a:ext cx="10265138" cy="648959"/>
      </dsp:txXfrm>
    </dsp:sp>
    <dsp:sp modelId="{758D0D2A-2A01-4391-A5F3-11BFA78CA5B4}">
      <dsp:nvSpPr>
        <dsp:cNvPr id="0" name=""/>
        <dsp:cNvSpPr/>
      </dsp:nvSpPr>
      <dsp:spPr>
        <a:xfrm>
          <a:off x="0" y="2992480"/>
          <a:ext cx="10854781" cy="403200"/>
        </a:xfrm>
        <a:prstGeom prst="rect">
          <a:avLst/>
        </a:prstGeom>
        <a:solidFill>
          <a:schemeClr val="dk1">
            <a:alpha val="90000"/>
            <a:tint val="40000"/>
            <a:hueOff val="0"/>
            <a:satOff val="0"/>
            <a:lumOff val="0"/>
            <a:alphaOff val="0"/>
          </a:schemeClr>
        </a:solidFill>
        <a:ln w="19050" cap="rnd"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3240EF0-F2F5-49E8-BCD9-03E3FEB98F4E}">
      <dsp:nvSpPr>
        <dsp:cNvPr id="0" name=""/>
        <dsp:cNvSpPr/>
      </dsp:nvSpPr>
      <dsp:spPr>
        <a:xfrm>
          <a:off x="516768" y="2756320"/>
          <a:ext cx="10335352" cy="472320"/>
        </a:xfrm>
        <a:prstGeom prst="roundRect">
          <a:avLst/>
        </a:prstGeom>
        <a:solidFill>
          <a:srgbClr val="92D050"/>
        </a:solidFill>
        <a:ln w="19050" cap="rnd"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7199" tIns="0" rIns="287199" bIns="0" numCol="1" spcCol="1270" anchor="ctr" anchorCtr="0">
          <a:noAutofit/>
        </a:bodyPr>
        <a:lstStyle/>
        <a:p>
          <a:pPr lvl="0" algn="l" defTabSz="889000">
            <a:lnSpc>
              <a:spcPct val="90000"/>
            </a:lnSpc>
            <a:spcBef>
              <a:spcPct val="0"/>
            </a:spcBef>
            <a:spcAft>
              <a:spcPct val="35000"/>
            </a:spcAft>
          </a:pPr>
          <a:r>
            <a:rPr lang="uk-UA" sz="2000" kern="1200" dirty="0" smtClean="0"/>
            <a:t>Місце для реквізиту «Дата документа»</a:t>
          </a:r>
          <a:endParaRPr lang="ru-RU" sz="2000" kern="1200" dirty="0"/>
        </a:p>
      </dsp:txBody>
      <dsp:txXfrm>
        <a:off x="539825" y="2779377"/>
        <a:ext cx="10289238" cy="426206"/>
      </dsp:txXfrm>
    </dsp:sp>
    <dsp:sp modelId="{B777B58A-2E76-4C8E-B6BB-D5DF279083D0}">
      <dsp:nvSpPr>
        <dsp:cNvPr id="0" name=""/>
        <dsp:cNvSpPr/>
      </dsp:nvSpPr>
      <dsp:spPr>
        <a:xfrm>
          <a:off x="0" y="3718240"/>
          <a:ext cx="10854781" cy="403200"/>
        </a:xfrm>
        <a:prstGeom prst="rect">
          <a:avLst/>
        </a:prstGeom>
        <a:solidFill>
          <a:schemeClr val="dk1">
            <a:alpha val="90000"/>
            <a:tint val="40000"/>
            <a:hueOff val="0"/>
            <a:satOff val="0"/>
            <a:lumOff val="0"/>
            <a:alphaOff val="0"/>
          </a:schemeClr>
        </a:solidFill>
        <a:ln w="19050" cap="rnd"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8DC0CA9-1C43-4D16-8E14-C0F3DDA13908}">
      <dsp:nvSpPr>
        <dsp:cNvPr id="0" name=""/>
        <dsp:cNvSpPr/>
      </dsp:nvSpPr>
      <dsp:spPr>
        <a:xfrm>
          <a:off x="516768" y="3482080"/>
          <a:ext cx="10335352" cy="472320"/>
        </a:xfrm>
        <a:prstGeom prst="roundRect">
          <a:avLst/>
        </a:prstGeom>
        <a:solidFill>
          <a:srgbClr val="92D050"/>
        </a:solidFill>
        <a:ln w="19050" cap="rnd"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7199" tIns="0" rIns="287199" bIns="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endParaRPr lang="uk-UA" sz="2000" kern="1200" dirty="0" smtClean="0"/>
        </a:p>
        <a:p>
          <a:pPr marL="0" marR="0" lvl="0" indent="0" algn="l" defTabSz="914400" eaLnBrk="1" fontAlgn="auto" latinLnBrk="0" hangingPunct="1">
            <a:lnSpc>
              <a:spcPct val="100000"/>
            </a:lnSpc>
            <a:spcBef>
              <a:spcPct val="0"/>
            </a:spcBef>
            <a:spcAft>
              <a:spcPts val="0"/>
            </a:spcAft>
            <a:buClrTx/>
            <a:buSzTx/>
            <a:buFontTx/>
            <a:buNone/>
            <a:tabLst/>
            <a:defRPr/>
          </a:pPr>
          <a:r>
            <a:rPr lang="uk-UA" sz="2000" kern="1200" dirty="0" smtClean="0"/>
            <a:t>Місце для реквізиту «Реєстраційний індекс документа»</a:t>
          </a:r>
          <a:endParaRPr lang="ru-RU" sz="2000" kern="1200" dirty="0" smtClean="0"/>
        </a:p>
        <a:p>
          <a:pPr lvl="0" algn="l" defTabSz="889000">
            <a:lnSpc>
              <a:spcPct val="90000"/>
            </a:lnSpc>
            <a:spcBef>
              <a:spcPct val="0"/>
            </a:spcBef>
            <a:spcAft>
              <a:spcPct val="35000"/>
            </a:spcAft>
          </a:pPr>
          <a:endParaRPr lang="ru-RU" sz="2000" kern="1200" dirty="0"/>
        </a:p>
      </dsp:txBody>
      <dsp:txXfrm>
        <a:off x="539825" y="3505137"/>
        <a:ext cx="10289238" cy="426206"/>
      </dsp:txXfrm>
    </dsp:sp>
    <dsp:sp modelId="{3FF9C04B-CCE2-4C83-AFC3-205839C1D752}">
      <dsp:nvSpPr>
        <dsp:cNvPr id="0" name=""/>
        <dsp:cNvSpPr/>
      </dsp:nvSpPr>
      <dsp:spPr>
        <a:xfrm>
          <a:off x="0" y="4444000"/>
          <a:ext cx="10854781" cy="403200"/>
        </a:xfrm>
        <a:prstGeom prst="rect">
          <a:avLst/>
        </a:prstGeom>
        <a:solidFill>
          <a:schemeClr val="dk1">
            <a:alpha val="90000"/>
            <a:tint val="40000"/>
            <a:hueOff val="0"/>
            <a:satOff val="0"/>
            <a:lumOff val="0"/>
            <a:alphaOff val="0"/>
          </a:schemeClr>
        </a:solidFill>
        <a:ln w="19050" cap="rnd"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55C4ABA-9B7C-4FC4-8FAD-337D343F5EB8}">
      <dsp:nvSpPr>
        <dsp:cNvPr id="0" name=""/>
        <dsp:cNvSpPr/>
      </dsp:nvSpPr>
      <dsp:spPr>
        <a:xfrm>
          <a:off x="516768" y="4207840"/>
          <a:ext cx="10335352" cy="472320"/>
        </a:xfrm>
        <a:prstGeom prst="roundRect">
          <a:avLst/>
        </a:prstGeom>
        <a:solidFill>
          <a:srgbClr val="92D050"/>
        </a:solidFill>
        <a:ln w="19050" cap="rnd"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7199" tIns="0" rIns="287199" bIns="0" numCol="1" spcCol="1270" anchor="ctr" anchorCtr="0">
          <a:noAutofit/>
        </a:bodyPr>
        <a:lstStyle/>
        <a:p>
          <a:pPr lvl="0" algn="l" defTabSz="889000">
            <a:lnSpc>
              <a:spcPct val="90000"/>
            </a:lnSpc>
            <a:spcBef>
              <a:spcPct val="0"/>
            </a:spcBef>
            <a:spcAft>
              <a:spcPct val="35000"/>
            </a:spcAft>
          </a:pPr>
          <a:r>
            <a:rPr lang="uk-UA" sz="2000" kern="1200" dirty="0" smtClean="0"/>
            <a:t>Місце для реквізиту «Посилання на реєстраційний індекс і дату документа, на який дають відповідь»</a:t>
          </a:r>
          <a:endParaRPr lang="ru-RU" sz="2000" kern="1200" dirty="0"/>
        </a:p>
      </dsp:txBody>
      <dsp:txXfrm>
        <a:off x="539825" y="4230897"/>
        <a:ext cx="10289238" cy="42620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63E558-61A6-462B-A4D6-32E5AC1ADCF6}">
      <dsp:nvSpPr>
        <dsp:cNvPr id="0" name=""/>
        <dsp:cNvSpPr/>
      </dsp:nvSpPr>
      <dsp:spPr>
        <a:xfrm>
          <a:off x="0" y="370107"/>
          <a:ext cx="4881489" cy="3528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4BADFF1-479B-435A-8B9A-513AF24CDE89}">
      <dsp:nvSpPr>
        <dsp:cNvPr id="0" name=""/>
        <dsp:cNvSpPr/>
      </dsp:nvSpPr>
      <dsp:spPr>
        <a:xfrm>
          <a:off x="244074" y="163467"/>
          <a:ext cx="4508274" cy="41328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156" tIns="0" rIns="129156" bIns="0" numCol="1" spcCol="1270" anchor="ctr" anchorCtr="0">
          <a:noAutofit/>
        </a:bodyPr>
        <a:lstStyle/>
        <a:p>
          <a:pPr lvl="0" algn="l" defTabSz="889000">
            <a:lnSpc>
              <a:spcPct val="90000"/>
            </a:lnSpc>
            <a:spcBef>
              <a:spcPct val="0"/>
            </a:spcBef>
            <a:spcAft>
              <a:spcPct val="35000"/>
            </a:spcAft>
          </a:pPr>
          <a:r>
            <a:rPr lang="uk-UA" sz="2000" kern="1200" dirty="0" smtClean="0">
              <a:solidFill>
                <a:schemeClr val="tx1">
                  <a:lumMod val="95000"/>
                  <a:lumOff val="5000"/>
                </a:schemeClr>
              </a:solidFill>
            </a:rPr>
            <a:t>Назву установи</a:t>
          </a:r>
          <a:endParaRPr lang="ru-RU" sz="2000" kern="1200" dirty="0">
            <a:solidFill>
              <a:schemeClr val="tx1">
                <a:lumMod val="95000"/>
                <a:lumOff val="5000"/>
              </a:schemeClr>
            </a:solidFill>
          </a:endParaRPr>
        </a:p>
      </dsp:txBody>
      <dsp:txXfrm>
        <a:off x="264249" y="183642"/>
        <a:ext cx="4467924" cy="372930"/>
      </dsp:txXfrm>
    </dsp:sp>
    <dsp:sp modelId="{770D4739-AD17-43FA-B6FD-EDFB63E89963}">
      <dsp:nvSpPr>
        <dsp:cNvPr id="0" name=""/>
        <dsp:cNvSpPr/>
      </dsp:nvSpPr>
      <dsp:spPr>
        <a:xfrm>
          <a:off x="0" y="1005147"/>
          <a:ext cx="4881489" cy="3528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5F7E340-8506-4ED3-B4FB-C1DB94EE6C36}">
      <dsp:nvSpPr>
        <dsp:cNvPr id="0" name=""/>
        <dsp:cNvSpPr/>
      </dsp:nvSpPr>
      <dsp:spPr>
        <a:xfrm>
          <a:off x="232395" y="798507"/>
          <a:ext cx="4647897" cy="41328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156" tIns="0" rIns="129156" bIns="0" numCol="1" spcCol="1270" anchor="ctr" anchorCtr="0">
          <a:noAutofit/>
        </a:bodyPr>
        <a:lstStyle/>
        <a:p>
          <a:pPr lvl="0" algn="l" defTabSz="889000">
            <a:lnSpc>
              <a:spcPct val="90000"/>
            </a:lnSpc>
            <a:spcBef>
              <a:spcPct val="0"/>
            </a:spcBef>
            <a:spcAft>
              <a:spcPct val="35000"/>
            </a:spcAft>
          </a:pPr>
          <a:r>
            <a:rPr lang="uk-UA" sz="2000" kern="1200" dirty="0" smtClean="0">
              <a:solidFill>
                <a:schemeClr val="tx1">
                  <a:lumMod val="95000"/>
                  <a:lumOff val="5000"/>
                </a:schemeClr>
              </a:solidFill>
            </a:rPr>
            <a:t>Назву виду документа (наказ)</a:t>
          </a:r>
          <a:endParaRPr lang="ru-RU" sz="2000" kern="1200" dirty="0">
            <a:solidFill>
              <a:schemeClr val="tx1">
                <a:lumMod val="95000"/>
                <a:lumOff val="5000"/>
              </a:schemeClr>
            </a:solidFill>
          </a:endParaRPr>
        </a:p>
      </dsp:txBody>
      <dsp:txXfrm>
        <a:off x="252570" y="818682"/>
        <a:ext cx="4607547" cy="372930"/>
      </dsp:txXfrm>
    </dsp:sp>
    <dsp:sp modelId="{E3F951F0-63D7-4B40-8250-292B91568F2B}">
      <dsp:nvSpPr>
        <dsp:cNvPr id="0" name=""/>
        <dsp:cNvSpPr/>
      </dsp:nvSpPr>
      <dsp:spPr>
        <a:xfrm>
          <a:off x="0" y="1640187"/>
          <a:ext cx="4881489" cy="3528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0AD4489-A46E-43E2-8E07-377196A7DC8D}">
      <dsp:nvSpPr>
        <dsp:cNvPr id="0" name=""/>
        <dsp:cNvSpPr/>
      </dsp:nvSpPr>
      <dsp:spPr>
        <a:xfrm>
          <a:off x="232395" y="1433547"/>
          <a:ext cx="4647897" cy="41328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156" tIns="0" rIns="129156" bIns="0" numCol="1" spcCol="1270" anchor="ctr" anchorCtr="0">
          <a:noAutofit/>
        </a:bodyPr>
        <a:lstStyle/>
        <a:p>
          <a:pPr lvl="0" algn="l" defTabSz="889000">
            <a:lnSpc>
              <a:spcPct val="90000"/>
            </a:lnSpc>
            <a:spcBef>
              <a:spcPct val="0"/>
            </a:spcBef>
            <a:spcAft>
              <a:spcPct val="35000"/>
            </a:spcAft>
          </a:pPr>
          <a:r>
            <a:rPr lang="uk-UA" sz="2000" kern="1200" dirty="0" smtClean="0">
              <a:solidFill>
                <a:schemeClr val="tx1">
                  <a:lumMod val="95000"/>
                  <a:lumOff val="5000"/>
                </a:schemeClr>
              </a:solidFill>
            </a:rPr>
            <a:t>Дату</a:t>
          </a:r>
          <a:endParaRPr lang="ru-RU" sz="2000" kern="1200" dirty="0">
            <a:solidFill>
              <a:schemeClr val="tx1">
                <a:lumMod val="95000"/>
                <a:lumOff val="5000"/>
              </a:schemeClr>
            </a:solidFill>
          </a:endParaRPr>
        </a:p>
      </dsp:txBody>
      <dsp:txXfrm>
        <a:off x="252570" y="1453722"/>
        <a:ext cx="4607547" cy="372930"/>
      </dsp:txXfrm>
    </dsp:sp>
    <dsp:sp modelId="{B677957A-C27F-4E24-9C28-077800567591}">
      <dsp:nvSpPr>
        <dsp:cNvPr id="0" name=""/>
        <dsp:cNvSpPr/>
      </dsp:nvSpPr>
      <dsp:spPr>
        <a:xfrm>
          <a:off x="0" y="2275227"/>
          <a:ext cx="4881489" cy="3528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5129DF1-D6A0-4D3A-827F-9EE8B88D3789}">
      <dsp:nvSpPr>
        <dsp:cNvPr id="0" name=""/>
        <dsp:cNvSpPr/>
      </dsp:nvSpPr>
      <dsp:spPr>
        <a:xfrm>
          <a:off x="232395" y="2068587"/>
          <a:ext cx="4647897" cy="41328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156" tIns="0" rIns="129156" bIns="0" numCol="1" spcCol="1270" anchor="ctr" anchorCtr="0">
          <a:noAutofit/>
        </a:bodyPr>
        <a:lstStyle/>
        <a:p>
          <a:pPr lvl="0" algn="l" defTabSz="889000">
            <a:lnSpc>
              <a:spcPct val="90000"/>
            </a:lnSpc>
            <a:spcBef>
              <a:spcPct val="0"/>
            </a:spcBef>
            <a:spcAft>
              <a:spcPct val="35000"/>
            </a:spcAft>
          </a:pPr>
          <a:r>
            <a:rPr lang="uk-UA" sz="2000" kern="1200" dirty="0" smtClean="0">
              <a:solidFill>
                <a:schemeClr val="tx1">
                  <a:lumMod val="95000"/>
                  <a:lumOff val="5000"/>
                </a:schemeClr>
              </a:solidFill>
            </a:rPr>
            <a:t>Реєстраційний індекс документа</a:t>
          </a:r>
          <a:endParaRPr lang="ru-RU" sz="2000" kern="1200" dirty="0">
            <a:solidFill>
              <a:schemeClr val="tx1">
                <a:lumMod val="95000"/>
                <a:lumOff val="5000"/>
              </a:schemeClr>
            </a:solidFill>
          </a:endParaRPr>
        </a:p>
      </dsp:txBody>
      <dsp:txXfrm>
        <a:off x="252570" y="2088762"/>
        <a:ext cx="4607547" cy="372930"/>
      </dsp:txXfrm>
    </dsp:sp>
    <dsp:sp modelId="{E30486E4-94E7-47DB-B154-C25FC02F85DE}">
      <dsp:nvSpPr>
        <dsp:cNvPr id="0" name=""/>
        <dsp:cNvSpPr/>
      </dsp:nvSpPr>
      <dsp:spPr>
        <a:xfrm>
          <a:off x="0" y="2910267"/>
          <a:ext cx="4881489" cy="3528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FA4CA60-7151-4E6C-9829-7B39E6A5D183}">
      <dsp:nvSpPr>
        <dsp:cNvPr id="0" name=""/>
        <dsp:cNvSpPr/>
      </dsp:nvSpPr>
      <dsp:spPr>
        <a:xfrm>
          <a:off x="232395" y="2703627"/>
          <a:ext cx="4647897" cy="41328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156" tIns="0" rIns="129156" bIns="0" numCol="1" spcCol="1270" anchor="ctr" anchorCtr="0">
          <a:noAutofit/>
        </a:bodyPr>
        <a:lstStyle/>
        <a:p>
          <a:pPr lvl="0" algn="l" defTabSz="889000">
            <a:lnSpc>
              <a:spcPct val="90000"/>
            </a:lnSpc>
            <a:spcBef>
              <a:spcPct val="0"/>
            </a:spcBef>
            <a:spcAft>
              <a:spcPct val="35000"/>
            </a:spcAft>
          </a:pPr>
          <a:r>
            <a:rPr lang="uk-UA" sz="2000" kern="1200" dirty="0" smtClean="0">
              <a:solidFill>
                <a:schemeClr val="tx1">
                  <a:lumMod val="95000"/>
                  <a:lumOff val="5000"/>
                </a:schemeClr>
              </a:solidFill>
            </a:rPr>
            <a:t>Місце складення або видання документа</a:t>
          </a:r>
          <a:endParaRPr lang="ru-RU" sz="2000" kern="1200" dirty="0">
            <a:solidFill>
              <a:schemeClr val="tx1">
                <a:lumMod val="95000"/>
                <a:lumOff val="5000"/>
              </a:schemeClr>
            </a:solidFill>
          </a:endParaRPr>
        </a:p>
      </dsp:txBody>
      <dsp:txXfrm>
        <a:off x="252570" y="2723802"/>
        <a:ext cx="4607547" cy="372930"/>
      </dsp:txXfrm>
    </dsp:sp>
    <dsp:sp modelId="{A22E1044-439F-41A1-8C28-01DFF36EE679}">
      <dsp:nvSpPr>
        <dsp:cNvPr id="0" name=""/>
        <dsp:cNvSpPr/>
      </dsp:nvSpPr>
      <dsp:spPr>
        <a:xfrm>
          <a:off x="0" y="3545307"/>
          <a:ext cx="4881489" cy="3528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D08EB80-687D-4F70-B1BB-7D31909EB711}">
      <dsp:nvSpPr>
        <dsp:cNvPr id="0" name=""/>
        <dsp:cNvSpPr/>
      </dsp:nvSpPr>
      <dsp:spPr>
        <a:xfrm>
          <a:off x="232395" y="3338667"/>
          <a:ext cx="4647897" cy="41328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156" tIns="0" rIns="129156" bIns="0" numCol="1" spcCol="1270" anchor="ctr" anchorCtr="0">
          <a:noAutofit/>
        </a:bodyPr>
        <a:lstStyle/>
        <a:p>
          <a:pPr lvl="0" algn="l" defTabSz="889000">
            <a:lnSpc>
              <a:spcPct val="90000"/>
            </a:lnSpc>
            <a:spcBef>
              <a:spcPct val="0"/>
            </a:spcBef>
            <a:spcAft>
              <a:spcPct val="35000"/>
            </a:spcAft>
          </a:pPr>
          <a:r>
            <a:rPr lang="uk-UA" sz="2000" kern="1200" dirty="0" smtClean="0">
              <a:solidFill>
                <a:schemeClr val="tx1">
                  <a:lumMod val="95000"/>
                  <a:lumOff val="5000"/>
                </a:schemeClr>
              </a:solidFill>
            </a:rPr>
            <a:t>Заголовок до тексту</a:t>
          </a:r>
          <a:endParaRPr lang="ru-RU" sz="2000" kern="1200" dirty="0">
            <a:solidFill>
              <a:schemeClr val="tx1">
                <a:lumMod val="95000"/>
                <a:lumOff val="5000"/>
              </a:schemeClr>
            </a:solidFill>
          </a:endParaRPr>
        </a:p>
      </dsp:txBody>
      <dsp:txXfrm>
        <a:off x="252570" y="3358842"/>
        <a:ext cx="4607547" cy="372930"/>
      </dsp:txXfrm>
    </dsp:sp>
    <dsp:sp modelId="{D32A705B-1A03-45F5-8EA6-D9AE2857EEB8}">
      <dsp:nvSpPr>
        <dsp:cNvPr id="0" name=""/>
        <dsp:cNvSpPr/>
      </dsp:nvSpPr>
      <dsp:spPr>
        <a:xfrm>
          <a:off x="0" y="4180347"/>
          <a:ext cx="4881489" cy="3528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7F7CE71-653D-4C1D-BA7B-52ED712F67AC}">
      <dsp:nvSpPr>
        <dsp:cNvPr id="0" name=""/>
        <dsp:cNvSpPr/>
      </dsp:nvSpPr>
      <dsp:spPr>
        <a:xfrm>
          <a:off x="219696" y="4031698"/>
          <a:ext cx="4660423" cy="41328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156" tIns="0" rIns="129156" bIns="0" numCol="1" spcCol="1270" anchor="ctr" anchorCtr="0">
          <a:noAutofit/>
        </a:bodyPr>
        <a:lstStyle/>
        <a:p>
          <a:pPr lvl="0" algn="l" defTabSz="889000">
            <a:lnSpc>
              <a:spcPct val="90000"/>
            </a:lnSpc>
            <a:spcBef>
              <a:spcPct val="0"/>
            </a:spcBef>
            <a:spcAft>
              <a:spcPct val="35000"/>
            </a:spcAft>
          </a:pPr>
          <a:r>
            <a:rPr lang="uk-UA" sz="2000" kern="1200" dirty="0" smtClean="0">
              <a:solidFill>
                <a:schemeClr val="tx1">
                  <a:lumMod val="95000"/>
                  <a:lumOff val="5000"/>
                </a:schemeClr>
              </a:solidFill>
            </a:rPr>
            <a:t>Текст </a:t>
          </a:r>
          <a:endParaRPr lang="ru-RU" sz="2000" kern="1200" dirty="0">
            <a:solidFill>
              <a:schemeClr val="tx1">
                <a:lumMod val="95000"/>
                <a:lumOff val="5000"/>
              </a:schemeClr>
            </a:solidFill>
          </a:endParaRPr>
        </a:p>
      </dsp:txBody>
      <dsp:txXfrm>
        <a:off x="239871" y="4051873"/>
        <a:ext cx="4620073" cy="372930"/>
      </dsp:txXfrm>
    </dsp:sp>
    <dsp:sp modelId="{3AAAFC03-8F57-4F4B-9E6C-A76A03D9E2E6}">
      <dsp:nvSpPr>
        <dsp:cNvPr id="0" name=""/>
        <dsp:cNvSpPr/>
      </dsp:nvSpPr>
      <dsp:spPr>
        <a:xfrm>
          <a:off x="0" y="4815387"/>
          <a:ext cx="4881489" cy="3528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B8CDA0A-D90A-4364-9317-306377A8F0A7}">
      <dsp:nvSpPr>
        <dsp:cNvPr id="0" name=""/>
        <dsp:cNvSpPr/>
      </dsp:nvSpPr>
      <dsp:spPr>
        <a:xfrm>
          <a:off x="232395" y="4608747"/>
          <a:ext cx="4647897" cy="41328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156" tIns="0" rIns="129156" bIns="0" numCol="1" spcCol="1270" anchor="ctr" anchorCtr="0">
          <a:noAutofit/>
        </a:bodyPr>
        <a:lstStyle/>
        <a:p>
          <a:pPr lvl="0" algn="l" defTabSz="889000">
            <a:lnSpc>
              <a:spcPct val="90000"/>
            </a:lnSpc>
            <a:spcBef>
              <a:spcPct val="0"/>
            </a:spcBef>
            <a:spcAft>
              <a:spcPct val="35000"/>
            </a:spcAft>
          </a:pPr>
          <a:r>
            <a:rPr lang="uk-UA" sz="2000" kern="1200" dirty="0" smtClean="0">
              <a:solidFill>
                <a:schemeClr val="tx1">
                  <a:lumMod val="95000"/>
                  <a:lumOff val="5000"/>
                </a:schemeClr>
              </a:solidFill>
            </a:rPr>
            <a:t>Підпис</a:t>
          </a:r>
          <a:endParaRPr lang="ru-RU" sz="2000" kern="1200" dirty="0">
            <a:solidFill>
              <a:schemeClr val="tx1">
                <a:lumMod val="95000"/>
                <a:lumOff val="5000"/>
              </a:schemeClr>
            </a:solidFill>
          </a:endParaRPr>
        </a:p>
      </dsp:txBody>
      <dsp:txXfrm>
        <a:off x="252570" y="4628922"/>
        <a:ext cx="4607547" cy="37293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6DB0A927-4E35-4B19-903A-ADD0C45AD626}" type="datetimeFigureOut">
              <a:rPr lang="ru-RU"/>
              <a:pPr>
                <a:defRPr/>
              </a:pPr>
              <a:t>19.11.2018</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221CD254-185E-4FDD-A0B0-18AEF3E3BED3}" type="slidenum">
              <a:rPr lang="ru-RU"/>
              <a:pPr>
                <a:defRPr/>
              </a:pPr>
              <a:t>‹#›</a:t>
            </a:fld>
            <a:endParaRPr lang="ru-RU"/>
          </a:p>
        </p:txBody>
      </p:sp>
    </p:spTree>
    <p:extLst>
      <p:ext uri="{BB962C8B-B14F-4D97-AF65-F5344CB8AC3E}">
        <p14:creationId xmlns:p14="http://schemas.microsoft.com/office/powerpoint/2010/main" val="159578309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15"/>
          <p:cNvGrpSpPr>
            <a:grpSpLocks/>
          </p:cNvGrpSpPr>
          <p:nvPr/>
        </p:nvGrpSpPr>
        <p:grpSpPr bwMode="auto">
          <a:xfrm>
            <a:off x="0" y="-7938"/>
            <a:ext cx="12192000" cy="6865938"/>
            <a:chOff x="0" y="-8467"/>
            <a:chExt cx="12192000" cy="6866467"/>
          </a:xfrm>
        </p:grpSpPr>
        <p:sp>
          <p:nvSpPr>
            <p:cNvPr id="5" name="Freeform 14"/>
            <p:cNvSpPr/>
            <p:nvPr/>
          </p:nvSpPr>
          <p:spPr>
            <a:xfrm>
              <a:off x="0" y="-8467"/>
              <a:ext cx="863600" cy="569797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6" name="Straight Connector 18"/>
            <p:cNvCxnSpPr/>
            <p:nvPr/>
          </p:nvCxnSpPr>
          <p:spPr>
            <a:xfrm>
              <a:off x="9371013" y="-528"/>
              <a:ext cx="1219200" cy="685852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7" name="Straight Connector 19"/>
            <p:cNvCxnSpPr/>
            <p:nvPr/>
          </p:nvCxnSpPr>
          <p:spPr>
            <a:xfrm flipH="1">
              <a:off x="7424738" y="3681168"/>
              <a:ext cx="4764087" cy="3176832"/>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8" name="Rectangle 23"/>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25"/>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Isosceles Triangle 22"/>
            <p:cNvSpPr/>
            <p:nvPr/>
          </p:nvSpPr>
          <p:spPr>
            <a:xfrm>
              <a:off x="8932863" y="3047706"/>
              <a:ext cx="3259137" cy="381029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7"/>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8"/>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9"/>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26"/>
            <p:cNvSpPr/>
            <p:nvPr/>
          </p:nvSpPr>
          <p:spPr>
            <a:xfrm>
              <a:off x="10371138" y="3589086"/>
              <a:ext cx="1817687" cy="326891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15" name="Date Placeholder 3"/>
          <p:cNvSpPr>
            <a:spLocks noGrp="1"/>
          </p:cNvSpPr>
          <p:nvPr>
            <p:ph type="dt" sz="half" idx="10"/>
          </p:nvPr>
        </p:nvSpPr>
        <p:spPr/>
        <p:txBody>
          <a:bodyPr/>
          <a:lstStyle>
            <a:lvl1pPr>
              <a:defRPr/>
            </a:lvl1pPr>
          </a:lstStyle>
          <a:p>
            <a:pPr>
              <a:defRPr/>
            </a:pPr>
            <a:fld id="{A2C4E97F-FB15-4D04-8016-BCD220415416}" type="datetimeFigureOut">
              <a:rPr lang="en-US"/>
              <a:pPr>
                <a:defRPr/>
              </a:pPr>
              <a:t>11/19/2018</a:t>
            </a:fld>
            <a:endParaRPr lang="en-US"/>
          </a:p>
        </p:txBody>
      </p:sp>
      <p:sp>
        <p:nvSpPr>
          <p:cNvPr id="16" name="Footer Placeholder 4"/>
          <p:cNvSpPr>
            <a:spLocks noGrp="1"/>
          </p:cNvSpPr>
          <p:nvPr>
            <p:ph type="ftr" sz="quarter" idx="11"/>
          </p:nvPr>
        </p:nvSpPr>
        <p:spPr/>
        <p:txBody>
          <a:bodyPr/>
          <a:lstStyle>
            <a:lvl1pPr>
              <a:defRPr/>
            </a:lvl1pPr>
          </a:lstStyle>
          <a:p>
            <a:pPr>
              <a:defRPr/>
            </a:pPr>
            <a:endParaRPr lang="en-US"/>
          </a:p>
        </p:txBody>
      </p:sp>
      <p:sp>
        <p:nvSpPr>
          <p:cNvPr id="17" name="Slide Number Placeholder 5"/>
          <p:cNvSpPr>
            <a:spLocks noGrp="1"/>
          </p:cNvSpPr>
          <p:nvPr>
            <p:ph type="sldNum" sz="quarter" idx="12"/>
          </p:nvPr>
        </p:nvSpPr>
        <p:spPr/>
        <p:txBody>
          <a:bodyPr/>
          <a:lstStyle>
            <a:lvl1pPr>
              <a:defRPr/>
            </a:lvl1pPr>
          </a:lstStyle>
          <a:p>
            <a:pPr>
              <a:defRPr/>
            </a:pPr>
            <a:fld id="{92539BA9-F6F0-4B42-93F2-9A18969A978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44D60578-6D64-485D-B15A-4D4A0505B7EC}" type="datetimeFigureOut">
              <a:rPr lang="en-US"/>
              <a:pPr>
                <a:defRPr/>
              </a:pPr>
              <a:t>11/19/2018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0559BE8-22DB-4825-9413-1D9CBE9436C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5" name="TextBox 23"/>
          <p:cNvSpPr txBox="1"/>
          <p:nvPr/>
        </p:nvSpPr>
        <p:spPr>
          <a:xfrm>
            <a:off x="541338" y="790575"/>
            <a:ext cx="609600" cy="584200"/>
          </a:xfrm>
          <a:prstGeom prst="rect">
            <a:avLst/>
          </a:prstGeom>
        </p:spPr>
        <p:txBody>
          <a:bodyPr anchor="ctr"/>
          <a:lstStyle/>
          <a:p>
            <a:pPr fontAlgn="auto">
              <a:spcBef>
                <a:spcPts val="0"/>
              </a:spcBef>
              <a:spcAft>
                <a:spcPts val="0"/>
              </a:spcAft>
              <a:defRPr/>
            </a:pPr>
            <a:r>
              <a:rPr lang="en-US" sz="8000" dirty="0">
                <a:ln w="3175" cmpd="sng">
                  <a:noFill/>
                </a:ln>
                <a:solidFill>
                  <a:schemeClr val="accent1">
                    <a:lumMod val="60000"/>
                    <a:lumOff val="40000"/>
                  </a:schemeClr>
                </a:solidFill>
                <a:latin typeface="Arial"/>
                <a:cs typeface="+mn-cs"/>
              </a:rPr>
              <a:t>“</a:t>
            </a:r>
          </a:p>
        </p:txBody>
      </p:sp>
      <p:sp>
        <p:nvSpPr>
          <p:cNvPr id="6" name="TextBox 24"/>
          <p:cNvSpPr txBox="1"/>
          <p:nvPr/>
        </p:nvSpPr>
        <p:spPr>
          <a:xfrm>
            <a:off x="8893175" y="2886075"/>
            <a:ext cx="609600" cy="585788"/>
          </a:xfrm>
          <a:prstGeom prst="rect">
            <a:avLst/>
          </a:prstGeom>
        </p:spPr>
        <p:txBody>
          <a:bodyPr anchor="ctr"/>
          <a:lstStyle/>
          <a:p>
            <a:pPr fontAlgn="auto">
              <a:spcBef>
                <a:spcPts val="0"/>
              </a:spcBef>
              <a:spcAft>
                <a:spcPts val="0"/>
              </a:spcAft>
              <a:defRPr/>
            </a:pPr>
            <a:r>
              <a:rPr lang="en-US" sz="8000" dirty="0">
                <a:ln w="3175" cmpd="sng">
                  <a:noFill/>
                </a:ln>
                <a:solidFill>
                  <a:schemeClr val="accent1">
                    <a:lumMod val="60000"/>
                    <a:lumOff val="40000"/>
                  </a:schemeClr>
                </a:solidFill>
                <a:latin typeface="Arial"/>
                <a:cs typeface="+mn-cs"/>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7" name="Date Placeholder 3"/>
          <p:cNvSpPr>
            <a:spLocks noGrp="1"/>
          </p:cNvSpPr>
          <p:nvPr>
            <p:ph type="dt" sz="half" idx="14"/>
          </p:nvPr>
        </p:nvSpPr>
        <p:spPr/>
        <p:txBody>
          <a:bodyPr/>
          <a:lstStyle>
            <a:lvl1pPr>
              <a:defRPr/>
            </a:lvl1pPr>
          </a:lstStyle>
          <a:p>
            <a:pPr>
              <a:defRPr/>
            </a:pPr>
            <a:fld id="{51DB5422-4DD5-41A8-B453-54B624029956}" type="datetimeFigureOut">
              <a:rPr lang="en-US"/>
              <a:pPr>
                <a:defRPr/>
              </a:pPr>
              <a:t>11/19/2018</a:t>
            </a:fld>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C6C03441-070B-4000-8611-062C848AEB50}"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7CFC134C-D528-46D7-A6A9-1C379D1485FF}" type="datetimeFigureOut">
              <a:rPr lang="en-US"/>
              <a:pPr>
                <a:defRPr/>
              </a:pPr>
              <a:t>11/19/2018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B5599EB-3132-41BF-8877-33F4BE4C64A3}"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5" name="TextBox 23"/>
          <p:cNvSpPr txBox="1"/>
          <p:nvPr/>
        </p:nvSpPr>
        <p:spPr>
          <a:xfrm>
            <a:off x="541338" y="790575"/>
            <a:ext cx="609600" cy="584200"/>
          </a:xfrm>
          <a:prstGeom prst="rect">
            <a:avLst/>
          </a:prstGeom>
        </p:spPr>
        <p:txBody>
          <a:bodyPr anchor="ctr"/>
          <a:lstStyle/>
          <a:p>
            <a:pPr fontAlgn="auto">
              <a:spcBef>
                <a:spcPts val="0"/>
              </a:spcBef>
              <a:spcAft>
                <a:spcPts val="0"/>
              </a:spcAft>
              <a:defRPr/>
            </a:pPr>
            <a:r>
              <a:rPr lang="en-US" sz="8000" dirty="0">
                <a:ln w="3175" cmpd="sng">
                  <a:noFill/>
                </a:ln>
                <a:solidFill>
                  <a:schemeClr val="accent1">
                    <a:lumMod val="60000"/>
                    <a:lumOff val="40000"/>
                  </a:schemeClr>
                </a:solidFill>
                <a:latin typeface="Arial"/>
                <a:cs typeface="+mn-cs"/>
              </a:rPr>
              <a:t>“</a:t>
            </a:r>
          </a:p>
        </p:txBody>
      </p:sp>
      <p:sp>
        <p:nvSpPr>
          <p:cNvPr id="6" name="TextBox 24"/>
          <p:cNvSpPr txBox="1"/>
          <p:nvPr/>
        </p:nvSpPr>
        <p:spPr>
          <a:xfrm>
            <a:off x="8893175" y="2886075"/>
            <a:ext cx="609600" cy="585788"/>
          </a:xfrm>
          <a:prstGeom prst="rect">
            <a:avLst/>
          </a:prstGeom>
        </p:spPr>
        <p:txBody>
          <a:bodyPr anchor="ctr"/>
          <a:lstStyle/>
          <a:p>
            <a:pPr fontAlgn="auto">
              <a:spcBef>
                <a:spcPts val="0"/>
              </a:spcBef>
              <a:spcAft>
                <a:spcPts val="0"/>
              </a:spcAft>
              <a:defRPr/>
            </a:pPr>
            <a:r>
              <a:rPr lang="en-US" sz="8000" dirty="0">
                <a:ln w="3175" cmpd="sng">
                  <a:noFill/>
                </a:ln>
                <a:solidFill>
                  <a:schemeClr val="accent1">
                    <a:lumMod val="60000"/>
                    <a:lumOff val="40000"/>
                  </a:schemeClr>
                </a:solidFill>
                <a:latin typeface="Arial"/>
                <a:cs typeface="+mn-cs"/>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7" name="Date Placeholder 3"/>
          <p:cNvSpPr>
            <a:spLocks noGrp="1"/>
          </p:cNvSpPr>
          <p:nvPr>
            <p:ph type="dt" sz="half" idx="14"/>
          </p:nvPr>
        </p:nvSpPr>
        <p:spPr/>
        <p:txBody>
          <a:bodyPr/>
          <a:lstStyle>
            <a:lvl1pPr>
              <a:defRPr/>
            </a:lvl1pPr>
          </a:lstStyle>
          <a:p>
            <a:pPr>
              <a:defRPr/>
            </a:pPr>
            <a:fld id="{54D7C733-1009-41EA-B2D6-D35630D20AE8}" type="datetimeFigureOut">
              <a:rPr lang="en-US"/>
              <a:pPr>
                <a:defRPr/>
              </a:pPr>
              <a:t>11/19/2018</a:t>
            </a:fld>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D2134801-0C4A-4DB1-98AD-DF73E6BDC150}"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5" name="Date Placeholder 3"/>
          <p:cNvSpPr>
            <a:spLocks noGrp="1"/>
          </p:cNvSpPr>
          <p:nvPr>
            <p:ph type="dt" sz="half" idx="14"/>
          </p:nvPr>
        </p:nvSpPr>
        <p:spPr/>
        <p:txBody>
          <a:bodyPr/>
          <a:lstStyle>
            <a:lvl1pPr>
              <a:defRPr/>
            </a:lvl1pPr>
          </a:lstStyle>
          <a:p>
            <a:pPr>
              <a:defRPr/>
            </a:pPr>
            <a:fld id="{DB82AC81-C9A9-4C61-A2CF-6D24BDB9FC03}" type="datetimeFigureOut">
              <a:rPr lang="en-US"/>
              <a:pPr>
                <a:defRPr/>
              </a:pPr>
              <a:t>11/19/2018</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5D86D8E0-003A-43F3-8FD5-4FF45114C838}"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E4F64C4B-9999-4980-9159-C2AC14DB0F0C}" type="datetimeFigureOut">
              <a:rPr lang="en-US"/>
              <a:pPr>
                <a:defRPr/>
              </a:pPr>
              <a:t>11/19/2018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3F09880-AE23-4E0F-A559-786B1AB3944D}"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5DFF44DB-D440-4689-B86D-84164D2CE0B7}" type="datetimeFigureOut">
              <a:rPr lang="en-US"/>
              <a:pPr>
                <a:defRPr/>
              </a:pPr>
              <a:t>11/19/2018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96C1D03-C65E-44AF-AECE-21641D71A63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D5C66345-4E97-43AD-AD04-74FC75C88240}" type="datetimeFigureOut">
              <a:rPr lang="en-US"/>
              <a:pPr>
                <a:defRPr/>
              </a:pPr>
              <a:t>11/19/2018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0FD0B20-C810-440A-9A60-003409029BE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F9427831-543E-470E-A15C-594933603933}" type="datetimeFigureOut">
              <a:rPr lang="en-US"/>
              <a:pPr>
                <a:defRPr/>
              </a:pPr>
              <a:t>11/19/2018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6F74DC1-C3A5-4895-8AD0-465E514F9CB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fld id="{D0633E35-2D4D-47E7-8328-A28CF792BCA0}" type="datetimeFigureOut">
              <a:rPr lang="en-US"/>
              <a:pPr>
                <a:defRPr/>
              </a:pPr>
              <a:t>11/19/2018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FD4AF4A-089E-4BFC-838D-9457E50F0E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lvl1pPr>
              <a:defRPr/>
            </a:lvl1pPr>
          </a:lstStyle>
          <a:p>
            <a:pPr>
              <a:defRPr/>
            </a:pPr>
            <a:fld id="{2C39C011-B23E-4CA5-830F-CA593971F2A1}" type="datetimeFigureOut">
              <a:rPr lang="en-US"/>
              <a:pPr>
                <a:defRPr/>
              </a:pPr>
              <a:t>11/19/2018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0FB983D-F46D-418D-8987-AEF2DDF56CE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3"/>
          <p:cNvSpPr>
            <a:spLocks noGrp="1"/>
          </p:cNvSpPr>
          <p:nvPr>
            <p:ph type="dt" sz="half" idx="10"/>
          </p:nvPr>
        </p:nvSpPr>
        <p:spPr/>
        <p:txBody>
          <a:bodyPr/>
          <a:lstStyle>
            <a:lvl1pPr>
              <a:defRPr/>
            </a:lvl1pPr>
          </a:lstStyle>
          <a:p>
            <a:pPr>
              <a:defRPr/>
            </a:pPr>
            <a:fld id="{8F34FA38-13B1-4367-981C-B77CB5BB9D28}" type="datetimeFigureOut">
              <a:rPr lang="en-US"/>
              <a:pPr>
                <a:defRPr/>
              </a:pPr>
              <a:t>11/19/2018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F0A5C21-D635-4B49-8318-06457FB44DE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E5BE85E-E4C9-473B-8709-9CFCB7AD265E}" type="datetimeFigureOut">
              <a:rPr lang="en-US"/>
              <a:pPr>
                <a:defRPr/>
              </a:pPr>
              <a:t>11/19/2018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DAB50FE-1AA3-4DC6-A87A-508236D1FC1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F02DC935-D2C0-4E02-9C97-1B573AFFEB23}" type="datetimeFigureOut">
              <a:rPr lang="en-US"/>
              <a:pPr>
                <a:defRPr/>
              </a:pPr>
              <a:t>11/19/2018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D813EB6-C8E4-415E-91DA-69268A23F8F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ADF2FCFB-62C9-4D8C-85D6-BB53C0824AA2}" type="datetimeFigureOut">
              <a:rPr lang="en-US"/>
              <a:pPr>
                <a:defRPr/>
              </a:pPr>
              <a:t>11/19/2018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DEE3588-4381-4849-87B2-C30E4403F20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43"/>
          <p:cNvGrpSpPr>
            <a:grpSpLocks/>
          </p:cNvGrpSpPr>
          <p:nvPr/>
        </p:nvGrpSpPr>
        <p:grpSpPr bwMode="auto">
          <a:xfrm>
            <a:off x="0" y="-7938"/>
            <a:ext cx="12192000" cy="6865938"/>
            <a:chOff x="0" y="-8467"/>
            <a:chExt cx="12192000" cy="6866467"/>
          </a:xfrm>
        </p:grpSpPr>
        <p:cxnSp>
          <p:nvCxnSpPr>
            <p:cNvPr id="20" name="Straight Connector 19"/>
            <p:cNvCxnSpPr/>
            <p:nvPr/>
          </p:nvCxnSpPr>
          <p:spPr>
            <a:xfrm>
              <a:off x="9371013" y="-528"/>
              <a:ext cx="1219200" cy="685852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4738" y="3681168"/>
              <a:ext cx="4764087" cy="3176832"/>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863" y="3047706"/>
              <a:ext cx="3259137" cy="381029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138" y="3589086"/>
              <a:ext cx="1817687" cy="326891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2981"/>
              <a:ext cx="449263" cy="2845019"/>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p:cNvSpPr>
            <a:spLocks noGrp="1"/>
          </p:cNvSpPr>
          <p:nvPr>
            <p:ph type="title"/>
          </p:nvPr>
        </p:nvSpPr>
        <p:spPr bwMode="auto">
          <a:xfrm>
            <a:off x="677863" y="609600"/>
            <a:ext cx="8596312" cy="1320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заголовка</a:t>
            </a:r>
            <a:endParaRPr lang="en-US" smtClean="0"/>
          </a:p>
        </p:txBody>
      </p:sp>
      <p:sp>
        <p:nvSpPr>
          <p:cNvPr id="1028" name="Text Placeholder 2"/>
          <p:cNvSpPr>
            <a:spLocks noGrp="1"/>
          </p:cNvSpPr>
          <p:nvPr>
            <p:ph type="body" idx="1"/>
          </p:nvPr>
        </p:nvSpPr>
        <p:spPr bwMode="auto">
          <a:xfrm>
            <a:off x="677863" y="2160588"/>
            <a:ext cx="8596312" cy="3881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4" name="Date Placeholder 3"/>
          <p:cNvSpPr>
            <a:spLocks noGrp="1"/>
          </p:cNvSpPr>
          <p:nvPr>
            <p:ph type="dt" sz="half" idx="2"/>
          </p:nvPr>
        </p:nvSpPr>
        <p:spPr>
          <a:xfrm>
            <a:off x="7205663" y="6042025"/>
            <a:ext cx="911225" cy="365125"/>
          </a:xfrm>
          <a:prstGeom prst="rect">
            <a:avLst/>
          </a:prstGeom>
        </p:spPr>
        <p:txBody>
          <a:bodyPr vert="horz" lIns="91440" tIns="45720" rIns="91440" bIns="45720" rtlCol="0" anchor="ctr"/>
          <a:lstStyle>
            <a:lvl1pPr algn="r" fontAlgn="auto">
              <a:spcBef>
                <a:spcPts val="0"/>
              </a:spcBef>
              <a:spcAft>
                <a:spcPts val="0"/>
              </a:spcAft>
              <a:defRPr sz="900" dirty="0">
                <a:solidFill>
                  <a:schemeClr val="tx1">
                    <a:tint val="75000"/>
                  </a:schemeClr>
                </a:solidFill>
                <a:latin typeface="+mn-lt"/>
                <a:cs typeface="+mn-cs"/>
              </a:defRPr>
            </a:lvl1pPr>
          </a:lstStyle>
          <a:p>
            <a:pPr>
              <a:defRPr/>
            </a:pPr>
            <a:fld id="{1A2CC1DC-BE00-42F3-89B9-D9D050575CF9}" type="datetimeFigureOut">
              <a:rPr lang="en-US"/>
              <a:pPr>
                <a:defRPr/>
              </a:pPr>
              <a:t>11/19/2018</a:t>
            </a:fld>
            <a:endParaRPr lang="en-US"/>
          </a:p>
        </p:txBody>
      </p:sp>
      <p:sp>
        <p:nvSpPr>
          <p:cNvPr id="5" name="Footer Placeholder 4"/>
          <p:cNvSpPr>
            <a:spLocks noGrp="1"/>
          </p:cNvSpPr>
          <p:nvPr>
            <p:ph type="ftr" sz="quarter" idx="3"/>
          </p:nvPr>
        </p:nvSpPr>
        <p:spPr>
          <a:xfrm>
            <a:off x="677863" y="6042025"/>
            <a:ext cx="6297612" cy="365125"/>
          </a:xfrm>
          <a:prstGeom prst="rect">
            <a:avLst/>
          </a:prstGeom>
        </p:spPr>
        <p:txBody>
          <a:bodyPr vert="horz" lIns="91440" tIns="45720" rIns="91440" bIns="45720" rtlCol="0" anchor="ctr"/>
          <a:lstStyle>
            <a:lvl1pPr algn="l" fontAlgn="auto">
              <a:spcBef>
                <a:spcPts val="0"/>
              </a:spcBef>
              <a:spcAft>
                <a:spcPts val="0"/>
              </a:spcAft>
              <a:defRPr sz="900" dirty="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589963" y="6042025"/>
            <a:ext cx="684212" cy="365125"/>
          </a:xfrm>
          <a:prstGeom prst="rect">
            <a:avLst/>
          </a:prstGeom>
        </p:spPr>
        <p:txBody>
          <a:bodyPr vert="horz" lIns="91440" tIns="45720" rIns="91440" bIns="45720" rtlCol="0" anchor="ctr"/>
          <a:lstStyle>
            <a:lvl1pPr algn="r" fontAlgn="auto">
              <a:spcBef>
                <a:spcPts val="0"/>
              </a:spcBef>
              <a:spcAft>
                <a:spcPts val="0"/>
              </a:spcAft>
              <a:defRPr sz="900" dirty="0">
                <a:solidFill>
                  <a:schemeClr val="accent1"/>
                </a:solidFill>
                <a:latin typeface="+mn-lt"/>
                <a:cs typeface="+mn-cs"/>
              </a:defRPr>
            </a:lvl1pPr>
          </a:lstStyle>
          <a:p>
            <a:pPr>
              <a:defRPr/>
            </a:pPr>
            <a:fld id="{AA308BEA-F2D5-421A-8153-404A7169E35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 id="2147483666" r:id="rId11"/>
    <p:sldLayoutId id="2147483655" r:id="rId12"/>
    <p:sldLayoutId id="2147483667" r:id="rId13"/>
    <p:sldLayoutId id="2147483654" r:id="rId14"/>
    <p:sldLayoutId id="2147483653" r:id="rId15"/>
    <p:sldLayoutId id="2147483652" r:id="rId16"/>
  </p:sldLayoutIdLst>
  <p:txStyles>
    <p:titleStyle>
      <a:lvl1pPr algn="l" defTabSz="457200" rtl="0" fontAlgn="base">
        <a:spcBef>
          <a:spcPct val="0"/>
        </a:spcBef>
        <a:spcAft>
          <a:spcPct val="0"/>
        </a:spcAft>
        <a:defRPr sz="3600" kern="1200">
          <a:solidFill>
            <a:schemeClr val="accent1"/>
          </a:solidFill>
          <a:latin typeface="+mj-lt"/>
          <a:ea typeface="+mj-ea"/>
          <a:cs typeface="+mj-cs"/>
        </a:defRPr>
      </a:lvl1pPr>
      <a:lvl2pPr algn="l" defTabSz="457200" rtl="0" fontAlgn="base">
        <a:spcBef>
          <a:spcPct val="0"/>
        </a:spcBef>
        <a:spcAft>
          <a:spcPct val="0"/>
        </a:spcAft>
        <a:defRPr sz="3600">
          <a:solidFill>
            <a:schemeClr val="accent1"/>
          </a:solidFill>
          <a:latin typeface="Trebuchet MS" pitchFamily="34" charset="0"/>
        </a:defRPr>
      </a:lvl2pPr>
      <a:lvl3pPr algn="l" defTabSz="457200" rtl="0" fontAlgn="base">
        <a:spcBef>
          <a:spcPct val="0"/>
        </a:spcBef>
        <a:spcAft>
          <a:spcPct val="0"/>
        </a:spcAft>
        <a:defRPr sz="3600">
          <a:solidFill>
            <a:schemeClr val="accent1"/>
          </a:solidFill>
          <a:latin typeface="Trebuchet MS" pitchFamily="34" charset="0"/>
        </a:defRPr>
      </a:lvl3pPr>
      <a:lvl4pPr algn="l" defTabSz="457200" rtl="0" fontAlgn="base">
        <a:spcBef>
          <a:spcPct val="0"/>
        </a:spcBef>
        <a:spcAft>
          <a:spcPct val="0"/>
        </a:spcAft>
        <a:defRPr sz="3600">
          <a:solidFill>
            <a:schemeClr val="accent1"/>
          </a:solidFill>
          <a:latin typeface="Trebuchet MS" pitchFamily="34" charset="0"/>
        </a:defRPr>
      </a:lvl4pPr>
      <a:lvl5pPr algn="l" defTabSz="457200" rtl="0" fontAlgn="base">
        <a:spcBef>
          <a:spcPct val="0"/>
        </a:spcBef>
        <a:spcAft>
          <a:spcPct val="0"/>
        </a:spcAft>
        <a:defRPr sz="3600">
          <a:solidFill>
            <a:schemeClr val="accent1"/>
          </a:solidFill>
          <a:latin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dergkontora@ukr.net"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hyperlink" Target="http://zakon.rada.gov.ua/laws/show/z1318-10#n798" TargetMode="External"/><Relationship Id="rId2" Type="http://schemas.openxmlformats.org/officeDocument/2006/relationships/hyperlink" Target="http://zakon.rada.gov.ua/laws/show/z1318-10#n796"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8.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hyperlink" Target="mailto:dergkontora@ukr.net"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ctrTitle"/>
          </p:nvPr>
        </p:nvSpPr>
        <p:spPr>
          <a:xfrm>
            <a:off x="1506538" y="450850"/>
            <a:ext cx="7767637" cy="3600450"/>
          </a:xfrm>
          <a:effectLst>
            <a:outerShdw blurRad="184150" dist="241300" dir="11520000" sx="110000" sy="110000" algn="ctr">
              <a:srgbClr val="000000">
                <a:alpha val="18000"/>
              </a:srgbClr>
            </a:outerShdw>
          </a:effectLst>
        </p:spPr>
        <p:txBody>
          <a:bodyPr rtlCol="0"/>
          <a:lstStyle/>
          <a:p>
            <a:pPr algn="ctr" fontAlgn="auto">
              <a:spcAft>
                <a:spcPts val="0"/>
              </a:spcAft>
              <a:defRPr/>
            </a:pPr>
            <a:r>
              <a:rPr lang="uk-UA" b="1" dirty="0" smtClean="0">
                <a:solidFill>
                  <a:schemeClr val="tx1">
                    <a:lumMod val="95000"/>
                    <a:lumOff val="5000"/>
                  </a:schemeClr>
                </a:solidFill>
              </a:rPr>
              <a:t>ПРАВИЛА ВЕДЕННЯ НОТАРІАЛЬНОГО</a:t>
            </a:r>
            <a:r>
              <a:rPr lang="uk-UA" b="1" dirty="0" smtClean="0"/>
              <a:t> </a:t>
            </a:r>
            <a:r>
              <a:rPr lang="uk-UA" b="1" dirty="0" smtClean="0">
                <a:solidFill>
                  <a:schemeClr val="tx1">
                    <a:lumMod val="95000"/>
                    <a:lumOff val="5000"/>
                  </a:schemeClr>
                </a:solidFill>
              </a:rPr>
              <a:t>ДІЛОВОДСТВА</a:t>
            </a:r>
            <a:endParaRPr lang="ru-RU" b="1" dirty="0">
              <a:solidFill>
                <a:schemeClr val="tx1">
                  <a:lumMod val="95000"/>
                  <a:lumOff val="5000"/>
                </a:schemeClr>
              </a:solidFill>
            </a:endParaRPr>
          </a:p>
        </p:txBody>
      </p:sp>
      <p:sp>
        <p:nvSpPr>
          <p:cNvPr id="7" name="Подзаголовок 6"/>
          <p:cNvSpPr>
            <a:spLocks noGrp="1"/>
          </p:cNvSpPr>
          <p:nvPr>
            <p:ph type="subTitle" idx="1"/>
          </p:nvPr>
        </p:nvSpPr>
        <p:spPr>
          <a:xfrm>
            <a:off x="1506538" y="4051300"/>
            <a:ext cx="7767637" cy="1096963"/>
          </a:xfrm>
        </p:spPr>
        <p:txBody>
          <a:bodyPr rtlCol="0">
            <a:normAutofit/>
          </a:bodyPr>
          <a:lstStyle/>
          <a:p>
            <a:pPr algn="ctr" fontAlgn="auto">
              <a:spcAft>
                <a:spcPts val="0"/>
              </a:spcAft>
              <a:buFont typeface="Wingdings 3" charset="2"/>
              <a:buNone/>
              <a:defRPr/>
            </a:pPr>
            <a:r>
              <a:rPr lang="uk-UA" sz="2000" dirty="0" smtClean="0">
                <a:solidFill>
                  <a:schemeClr val="tx1">
                    <a:lumMod val="95000"/>
                    <a:lumOff val="5000"/>
                  </a:schemeClr>
                </a:solidFill>
              </a:rPr>
              <a:t>ЗАТВЕРДЖЕНІ наказом Міністерства юстиції України від 22 грудня 2010 року № 3253/5, зареєстрованим у Міністерстві юстиції України 23 грудня 2010 року за № 1318/18613</a:t>
            </a:r>
            <a:endParaRPr lang="ru-RU" sz="2000"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0900" y="584200"/>
            <a:ext cx="10553700" cy="1320800"/>
          </a:xfrm>
        </p:spPr>
        <p:txBody>
          <a:bodyPr rtlCol="0">
            <a:normAutofit/>
          </a:bodyPr>
          <a:lstStyle/>
          <a:p>
            <a:pPr algn="ctr" fontAlgn="auto">
              <a:spcAft>
                <a:spcPts val="0"/>
              </a:spcAft>
              <a:defRPr/>
            </a:pPr>
            <a:r>
              <a:rPr lang="uk-UA" sz="4000" u="sng" dirty="0" smtClean="0">
                <a:solidFill>
                  <a:schemeClr val="tx1">
                    <a:lumMod val="95000"/>
                    <a:lumOff val="5000"/>
                  </a:schemeClr>
                </a:solidFill>
                <a:effectLst>
                  <a:outerShdw blurRad="38100" dist="38100" dir="2700000" algn="tl">
                    <a:srgbClr val="000000">
                      <a:alpha val="43137"/>
                    </a:srgbClr>
                  </a:outerShdw>
                </a:effectLst>
              </a:rPr>
              <a:t>РЕКВІЗИТИ ОРГАНІЗАЦІЙНО-РОЗПОРЯДЧИХ ДОКУМЕНТІВ</a:t>
            </a:r>
            <a:endParaRPr lang="ru-RU" sz="4000" u="sng" dirty="0">
              <a:solidFill>
                <a:schemeClr val="tx1">
                  <a:lumMod val="95000"/>
                  <a:lumOff val="5000"/>
                </a:schemeClr>
              </a:solidFill>
              <a:effectLst>
                <a:outerShdw blurRad="38100" dist="38100" dir="2700000" algn="tl">
                  <a:srgbClr val="000000">
                    <a:alpha val="43137"/>
                  </a:srgbClr>
                </a:outerShdw>
              </a:effectLst>
            </a:endParaRPr>
          </a:p>
        </p:txBody>
      </p:sp>
      <p:graphicFrame>
        <p:nvGraphicFramePr>
          <p:cNvPr id="4" name="Объект 3"/>
          <p:cNvGraphicFramePr>
            <a:graphicFrameLocks noGrp="1"/>
          </p:cNvGraphicFramePr>
          <p:nvPr>
            <p:ph idx="1"/>
          </p:nvPr>
        </p:nvGraphicFramePr>
        <p:xfrm>
          <a:off x="563563" y="2108200"/>
          <a:ext cx="10993438" cy="3931920"/>
        </p:xfrm>
        <a:graphic>
          <a:graphicData uri="http://schemas.openxmlformats.org/drawingml/2006/table">
            <a:tbl>
              <a:tblPr firstRow="1" bandRow="1">
                <a:tableStyleId>{F5AB1C69-6EDB-4FF4-983F-18BD219EF322}</a:tableStyleId>
              </a:tblPr>
              <a:tblGrid>
                <a:gridCol w="5496719"/>
                <a:gridCol w="5496719"/>
              </a:tblGrid>
              <a:tr h="319685">
                <a:tc>
                  <a:txBody>
                    <a:bodyPr/>
                    <a:lstStyle/>
                    <a:p>
                      <a:pPr algn="ctr"/>
                      <a:r>
                        <a:rPr lang="uk-UA" dirty="0" smtClean="0"/>
                        <a:t>Назва</a:t>
                      </a:r>
                      <a:r>
                        <a:rPr lang="uk-UA" baseline="0" dirty="0" smtClean="0"/>
                        <a:t> реквізиту</a:t>
                      </a:r>
                      <a:endParaRPr lang="ru-RU" dirty="0"/>
                    </a:p>
                  </a:txBody>
                  <a:tcPr/>
                </a:tc>
                <a:tc>
                  <a:txBody>
                    <a:bodyPr/>
                    <a:lstStyle/>
                    <a:p>
                      <a:pPr algn="ctr"/>
                      <a:r>
                        <a:rPr lang="uk-UA" dirty="0" smtClean="0"/>
                        <a:t>Приклад</a:t>
                      </a:r>
                      <a:endParaRPr lang="ru-RU" dirty="0"/>
                    </a:p>
                  </a:txBody>
                  <a:tcPr/>
                </a:tc>
              </a:tr>
              <a:tr h="1038977">
                <a:tc>
                  <a:txBody>
                    <a:bodyPr/>
                    <a:lstStyle/>
                    <a:p>
                      <a:r>
                        <a:rPr lang="uk-UA" dirty="0" smtClean="0"/>
                        <a:t>Зображення</a:t>
                      </a:r>
                      <a:r>
                        <a:rPr lang="uk-UA" baseline="0" dirty="0" smtClean="0"/>
                        <a:t> Державного Герба України</a:t>
                      </a:r>
                      <a:endParaRPr lang="ru-RU" dirty="0"/>
                    </a:p>
                  </a:txBody>
                  <a:tcPr/>
                </a:tc>
                <a:tc>
                  <a:txBody>
                    <a:bodyPr/>
                    <a:lstStyle/>
                    <a:p>
                      <a:r>
                        <a:rPr lang="uk-UA" dirty="0" smtClean="0"/>
                        <a:t>Розмір зображення:</a:t>
                      </a:r>
                    </a:p>
                    <a:p>
                      <a:r>
                        <a:rPr lang="uk-UA" dirty="0" smtClean="0"/>
                        <a:t>Висота – 17 мм.</a:t>
                      </a:r>
                    </a:p>
                    <a:p>
                      <a:r>
                        <a:rPr lang="uk-UA" dirty="0" smtClean="0"/>
                        <a:t>Ширина – 12 мм.</a:t>
                      </a:r>
                    </a:p>
                    <a:p>
                      <a:r>
                        <a:rPr lang="uk-UA" dirty="0" smtClean="0"/>
                        <a:t>(ДСТУ 4163-2003, абз. 2 п.5.1)</a:t>
                      </a:r>
                      <a:endParaRPr lang="ru-RU" dirty="0"/>
                    </a:p>
                  </a:txBody>
                  <a:tcPr/>
                </a:tc>
              </a:tr>
              <a:tr h="799213">
                <a:tc>
                  <a:txBody>
                    <a:bodyPr/>
                    <a:lstStyle/>
                    <a:p>
                      <a:r>
                        <a:rPr lang="uk-UA" dirty="0" smtClean="0"/>
                        <a:t>Назва установи</a:t>
                      </a:r>
                      <a:r>
                        <a:rPr lang="uk-UA" baseline="0" dirty="0" smtClean="0"/>
                        <a:t> вищого рівня</a:t>
                      </a:r>
                      <a:endParaRPr lang="ru-RU" dirty="0"/>
                    </a:p>
                  </a:txBody>
                  <a:tcPr/>
                </a:tc>
                <a:tc>
                  <a:txBody>
                    <a:bodyPr/>
                    <a:lstStyle/>
                    <a:p>
                      <a:r>
                        <a:rPr lang="uk-UA" dirty="0" smtClean="0"/>
                        <a:t>МІНІСТЕРСТВО ЮСТИЦІЇ УКРАЇНИ</a:t>
                      </a:r>
                      <a:r>
                        <a:rPr lang="uk-UA" baseline="0" dirty="0" smtClean="0"/>
                        <a:t> </a:t>
                      </a:r>
                    </a:p>
                    <a:p>
                      <a:r>
                        <a:rPr lang="uk-UA" baseline="0" dirty="0" smtClean="0"/>
                        <a:t>ГОЛОВНЕ ТЕРИТОРІАЛЬНЕ УПРАВЛІННЯ ЮСТИЦІЇ У КИЇВСЬКІЙ ОБЛАСТІ</a:t>
                      </a:r>
                      <a:endParaRPr lang="ru-RU" dirty="0"/>
                    </a:p>
                  </a:txBody>
                  <a:tcPr/>
                </a:tc>
              </a:tr>
              <a:tr h="1278741">
                <a:tc>
                  <a:txBody>
                    <a:bodyPr/>
                    <a:lstStyle/>
                    <a:p>
                      <a:r>
                        <a:rPr lang="uk-UA" dirty="0" smtClean="0"/>
                        <a:t>Найменування контори, архіву, прізвище, ім’я, по батькові нотаріуса</a:t>
                      </a:r>
                      <a:endParaRPr lang="ru-RU" dirty="0"/>
                    </a:p>
                  </a:txBody>
                  <a:tcPr/>
                </a:tc>
                <a:tc>
                  <a:txBody>
                    <a:bodyPr/>
                    <a:lstStyle/>
                    <a:p>
                      <a:r>
                        <a:rPr lang="uk-UA" dirty="0" smtClean="0"/>
                        <a:t>КИЄВО-СВЯТОШИНСЬКИЙ РАЙОННИЙ НОТАРІАЛЬНИЙ ОКРУГ</a:t>
                      </a:r>
                    </a:p>
                    <a:p>
                      <a:r>
                        <a:rPr lang="uk-UA" dirty="0" smtClean="0"/>
                        <a:t> КИЇВСЬКОЇ ОБЛАСТІ</a:t>
                      </a:r>
                    </a:p>
                    <a:p>
                      <a:r>
                        <a:rPr lang="uk-UA" dirty="0" smtClean="0"/>
                        <a:t>ПРИВАТНИЙ НОТАРІУС</a:t>
                      </a:r>
                    </a:p>
                    <a:p>
                      <a:r>
                        <a:rPr lang="uk-UA" dirty="0" smtClean="0"/>
                        <a:t>ЄРЕСЬКО ТЕТЯНА ГЕННАДІЇВНА</a:t>
                      </a:r>
                      <a:endParaRPr lang="ru-RU"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698500" y="490538"/>
          <a:ext cx="10274300" cy="5140960"/>
        </p:xfrm>
        <a:graphic>
          <a:graphicData uri="http://schemas.openxmlformats.org/drawingml/2006/table">
            <a:tbl>
              <a:tblPr firstRow="1" bandRow="1">
                <a:tableStyleId>{F5AB1C69-6EDB-4FF4-983F-18BD219EF322}</a:tableStyleId>
              </a:tblPr>
              <a:tblGrid>
                <a:gridCol w="5137150"/>
                <a:gridCol w="5137150"/>
              </a:tblGrid>
              <a:tr h="370840">
                <a:tc>
                  <a:txBody>
                    <a:bodyPr/>
                    <a:lstStyle/>
                    <a:p>
                      <a:pPr algn="ctr"/>
                      <a:r>
                        <a:rPr lang="uk-UA" dirty="0" smtClean="0"/>
                        <a:t>Назва</a:t>
                      </a:r>
                      <a:r>
                        <a:rPr lang="uk-UA" baseline="0" dirty="0" smtClean="0"/>
                        <a:t> реквізиту</a:t>
                      </a:r>
                      <a:endParaRPr lang="ru-RU" dirty="0"/>
                    </a:p>
                  </a:txBody>
                  <a:tcPr/>
                </a:tc>
                <a:tc>
                  <a:txBody>
                    <a:bodyPr/>
                    <a:lstStyle/>
                    <a:p>
                      <a:pPr algn="ctr"/>
                      <a:r>
                        <a:rPr lang="uk-UA" dirty="0" smtClean="0"/>
                        <a:t>Приклад</a:t>
                      </a:r>
                      <a:endParaRPr lang="ru-RU"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uk-UA" dirty="0" smtClean="0"/>
                        <a:t>Довідкові</a:t>
                      </a:r>
                      <a:r>
                        <a:rPr lang="uk-UA" baseline="0" dirty="0" smtClean="0"/>
                        <a:t> дані (поштова адреса, номери телефонів, факсів, адреса електронної пошти тощо)</a:t>
                      </a:r>
                      <a:endParaRPr lang="ru-RU" dirty="0"/>
                    </a:p>
                  </a:txBody>
                  <a:tcPr/>
                </a:tc>
                <a:tc>
                  <a:txBody>
                    <a:bodyPr/>
                    <a:lstStyle/>
                    <a:p>
                      <a:r>
                        <a:rPr lang="uk-UA" dirty="0" smtClean="0"/>
                        <a:t>вул. Хмельницького Б., буд. 67а, прим. 2, м. Боярка, Києво-Святошинський р-н, Київська обл., Україна,</a:t>
                      </a:r>
                      <a:r>
                        <a:rPr lang="uk-UA" baseline="0" dirty="0" smtClean="0"/>
                        <a:t> 08153, </a:t>
                      </a:r>
                    </a:p>
                    <a:p>
                      <a:r>
                        <a:rPr lang="uk-UA" baseline="0" dirty="0" smtClean="0"/>
                        <a:t>тел./факс (044) 123-34-33</a:t>
                      </a:r>
                    </a:p>
                  </a:txBody>
                  <a:tcPr/>
                </a:tc>
              </a:tr>
              <a:tr h="370840">
                <a:tc>
                  <a:txBody>
                    <a:bodyPr/>
                    <a:lstStyle/>
                    <a:p>
                      <a:r>
                        <a:rPr lang="uk-UA" i="0" dirty="0" smtClean="0"/>
                        <a:t>Код</a:t>
                      </a:r>
                      <a:r>
                        <a:rPr lang="uk-UA" i="0" baseline="0" dirty="0" smtClean="0"/>
                        <a:t> організації</a:t>
                      </a:r>
                      <a:endParaRPr lang="ru-RU" i="0" dirty="0"/>
                    </a:p>
                  </a:txBody>
                  <a:tcPr/>
                </a:tc>
                <a:tc>
                  <a:txBody>
                    <a:bodyPr/>
                    <a:lstStyle/>
                    <a:p>
                      <a:r>
                        <a:rPr lang="uk-UA" dirty="0" smtClean="0"/>
                        <a:t>Код платника податків за ЄДРПОУ</a:t>
                      </a:r>
                      <a:endParaRPr lang="ru-RU" dirty="0"/>
                    </a:p>
                  </a:txBody>
                  <a:tcPr/>
                </a:tc>
              </a:tr>
              <a:tr h="370840">
                <a:tc>
                  <a:txBody>
                    <a:bodyPr/>
                    <a:lstStyle/>
                    <a:p>
                      <a:r>
                        <a:rPr lang="uk-UA" dirty="0" smtClean="0"/>
                        <a:t>Дата документа</a:t>
                      </a:r>
                      <a:endParaRPr lang="ru-RU" dirty="0"/>
                    </a:p>
                  </a:txBody>
                  <a:tcPr/>
                </a:tc>
                <a:tc>
                  <a:txBody>
                    <a:bodyPr/>
                    <a:lstStyle/>
                    <a:p>
                      <a:r>
                        <a:rPr lang="uk-UA" dirty="0" smtClean="0"/>
                        <a:t>21.03.2018</a:t>
                      </a:r>
                    </a:p>
                    <a:p>
                      <a:r>
                        <a:rPr lang="uk-UA" dirty="0" smtClean="0"/>
                        <a:t>01.02.2018</a:t>
                      </a:r>
                    </a:p>
                    <a:p>
                      <a:r>
                        <a:rPr lang="uk-UA" dirty="0" smtClean="0"/>
                        <a:t>01 лютого 2018 року</a:t>
                      </a:r>
                      <a:endParaRPr lang="ru-RU" dirty="0"/>
                    </a:p>
                  </a:txBody>
                  <a:tcPr/>
                </a:tc>
              </a:tr>
              <a:tr h="370840">
                <a:tc>
                  <a:txBody>
                    <a:bodyPr/>
                    <a:lstStyle/>
                    <a:p>
                      <a:r>
                        <a:rPr lang="uk-UA" dirty="0" smtClean="0"/>
                        <a:t>Реєстраційний індекс документа</a:t>
                      </a:r>
                      <a:endParaRPr lang="ru-RU" dirty="0"/>
                    </a:p>
                  </a:txBody>
                  <a:tcPr/>
                </a:tc>
                <a:tc>
                  <a:txBody>
                    <a:bodyPr/>
                    <a:lstStyle/>
                    <a:p>
                      <a:r>
                        <a:rPr lang="uk-UA" dirty="0" smtClean="0"/>
                        <a:t>10/01-03</a:t>
                      </a:r>
                      <a:endParaRPr lang="ru-RU" dirty="0"/>
                    </a:p>
                  </a:txBody>
                  <a:tcPr/>
                </a:tc>
              </a:tr>
              <a:tr h="370840">
                <a:tc>
                  <a:txBody>
                    <a:bodyPr/>
                    <a:lstStyle/>
                    <a:p>
                      <a:r>
                        <a:rPr lang="uk-UA" dirty="0" smtClean="0"/>
                        <a:t>Заголовок до тексту</a:t>
                      </a:r>
                      <a:endParaRPr lang="ru-RU" dirty="0"/>
                    </a:p>
                  </a:txBody>
                  <a:tcPr/>
                </a:tc>
                <a:tc>
                  <a:txBody>
                    <a:bodyPr/>
                    <a:lstStyle/>
                    <a:p>
                      <a:r>
                        <a:rPr lang="uk-UA" dirty="0" smtClean="0"/>
                        <a:t>НАКАЗ про відпустку</a:t>
                      </a:r>
                    </a:p>
                    <a:p>
                      <a:r>
                        <a:rPr lang="uk-UA" dirty="0" smtClean="0"/>
                        <a:t>ПРО РОЗГЛЯД ЛИСТА (для листа)</a:t>
                      </a:r>
                      <a:endParaRPr lang="ru-RU" dirty="0"/>
                    </a:p>
                  </a:txBody>
                  <a:tcPr/>
                </a:tc>
              </a:tr>
              <a:tr h="370840">
                <a:tc>
                  <a:txBody>
                    <a:bodyPr/>
                    <a:lstStyle/>
                    <a:p>
                      <a:r>
                        <a:rPr lang="uk-UA" dirty="0" smtClean="0"/>
                        <a:t>Текст</a:t>
                      </a:r>
                      <a:endParaRPr lang="ru-RU" dirty="0"/>
                    </a:p>
                  </a:txBody>
                  <a:tcPr/>
                </a:tc>
                <a:tc>
                  <a:txBody>
                    <a:bodyPr/>
                    <a:lstStyle/>
                    <a:p>
                      <a:r>
                        <a:rPr lang="uk-UA" dirty="0" smtClean="0"/>
                        <a:t>Рекомендовано використовувати шрифти розміром 12-14 друкарських пунктів і гарнітуру </a:t>
                      </a:r>
                      <a:r>
                        <a:rPr lang="en-US" dirty="0" smtClean="0"/>
                        <a:t>Times New</a:t>
                      </a:r>
                      <a:r>
                        <a:rPr lang="en-US" baseline="0" dirty="0" smtClean="0"/>
                        <a:t> Roman</a:t>
                      </a:r>
                      <a:endParaRPr lang="ru-RU" dirty="0"/>
                    </a:p>
                  </a:txBody>
                  <a:tcPr/>
                </a:tc>
              </a:tr>
              <a:tr h="370840">
                <a:tc>
                  <a:txBody>
                    <a:bodyPr/>
                    <a:lstStyle/>
                    <a:p>
                      <a:r>
                        <a:rPr lang="uk-UA" dirty="0" smtClean="0"/>
                        <a:t>Підпис</a:t>
                      </a:r>
                      <a:endParaRPr lang="ru-RU" dirty="0"/>
                    </a:p>
                  </a:txBody>
                  <a:tcPr/>
                </a:tc>
                <a:tc>
                  <a:txBody>
                    <a:bodyPr/>
                    <a:lstStyle/>
                    <a:p>
                      <a:r>
                        <a:rPr lang="uk-UA" dirty="0" smtClean="0"/>
                        <a:t>(підпис) Т.Г.Єресько</a:t>
                      </a:r>
                      <a:endParaRPr lang="ru-RU"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5163" y="203200"/>
            <a:ext cx="8596312" cy="685800"/>
          </a:xfrm>
        </p:spPr>
        <p:txBody>
          <a:bodyPr rtlCol="0">
            <a:normAutofit/>
          </a:bodyPr>
          <a:lstStyle/>
          <a:p>
            <a:pPr algn="ctr" fontAlgn="auto">
              <a:spcAft>
                <a:spcPts val="0"/>
              </a:spcAft>
              <a:defRPr/>
            </a:pPr>
            <a:r>
              <a:rPr lang="uk-UA" b="1" dirty="0" smtClean="0">
                <a:solidFill>
                  <a:schemeClr val="tx1">
                    <a:lumMod val="95000"/>
                    <a:lumOff val="5000"/>
                  </a:schemeClr>
                </a:solidFill>
                <a:effectLst>
                  <a:outerShdw blurRad="38100" dist="38100" dir="2700000" algn="tl">
                    <a:srgbClr val="000000">
                      <a:alpha val="43137"/>
                    </a:srgbClr>
                  </a:outerShdw>
                </a:effectLst>
              </a:rPr>
              <a:t>                РЕКВІЗИТИ ЛИСТА</a:t>
            </a:r>
            <a:endParaRPr lang="ru-RU" b="1" dirty="0">
              <a:solidFill>
                <a:schemeClr val="tx1">
                  <a:lumMod val="95000"/>
                  <a:lumOff val="5000"/>
                </a:schemeClr>
              </a:solidFill>
              <a:effectLst>
                <a:outerShdw blurRad="38100" dist="38100" dir="2700000" algn="tl">
                  <a:srgbClr val="000000">
                    <a:alpha val="43137"/>
                  </a:srgbClr>
                </a:outerShdw>
              </a:effectLst>
            </a:endParaRPr>
          </a:p>
        </p:txBody>
      </p:sp>
      <p:graphicFrame>
        <p:nvGraphicFramePr>
          <p:cNvPr id="4" name="Объект 3"/>
          <p:cNvGraphicFramePr>
            <a:graphicFrameLocks noGrp="1"/>
          </p:cNvGraphicFramePr>
          <p:nvPr>
            <p:ph idx="1"/>
          </p:nvPr>
        </p:nvGraphicFramePr>
        <p:xfrm>
          <a:off x="677863" y="838200"/>
          <a:ext cx="10942638" cy="5953760"/>
        </p:xfrm>
        <a:graphic>
          <a:graphicData uri="http://schemas.openxmlformats.org/drawingml/2006/table">
            <a:tbl>
              <a:tblPr firstRow="1" bandRow="1">
                <a:tableStyleId>{F5AB1C69-6EDB-4FF4-983F-18BD219EF322}</a:tableStyleId>
              </a:tblPr>
              <a:tblGrid>
                <a:gridCol w="5471319"/>
                <a:gridCol w="5471319"/>
              </a:tblGrid>
              <a:tr h="370840">
                <a:tc>
                  <a:txBody>
                    <a:bodyPr/>
                    <a:lstStyle/>
                    <a:p>
                      <a:pPr algn="ctr"/>
                      <a:r>
                        <a:rPr lang="uk-UA" dirty="0" smtClean="0"/>
                        <a:t>Назва реквізиту</a:t>
                      </a:r>
                      <a:endParaRPr lang="ru-RU" dirty="0"/>
                    </a:p>
                  </a:txBody>
                  <a:tcPr/>
                </a:tc>
                <a:tc>
                  <a:txBody>
                    <a:bodyPr/>
                    <a:lstStyle/>
                    <a:p>
                      <a:pPr algn="ctr"/>
                      <a:r>
                        <a:rPr lang="uk-UA" dirty="0" smtClean="0"/>
                        <a:t>Приклад</a:t>
                      </a:r>
                      <a:endParaRPr lang="ru-RU" dirty="0"/>
                    </a:p>
                  </a:txBody>
                  <a:tcPr/>
                </a:tc>
              </a:tr>
              <a:tr h="370840">
                <a:tc>
                  <a:txBody>
                    <a:bodyPr/>
                    <a:lstStyle/>
                    <a:p>
                      <a:r>
                        <a:rPr lang="uk-UA" dirty="0" smtClean="0"/>
                        <a:t>Адресат</a:t>
                      </a:r>
                      <a:endParaRPr lang="ru-RU" dirty="0"/>
                    </a:p>
                  </a:txBody>
                  <a:tcPr/>
                </a:tc>
                <a:tc>
                  <a:txBody>
                    <a:bodyPr/>
                    <a:lstStyle/>
                    <a:p>
                      <a:r>
                        <a:rPr lang="uk-UA" b="1" u="sng" dirty="0" smtClean="0"/>
                        <a:t>Установі:</a:t>
                      </a:r>
                    </a:p>
                    <a:p>
                      <a:r>
                        <a:rPr lang="uk-UA" dirty="0" smtClean="0"/>
                        <a:t>Філія ПАТ КБ Приватбанк</a:t>
                      </a:r>
                    </a:p>
                    <a:p>
                      <a:r>
                        <a:rPr lang="uk-UA" dirty="0" smtClean="0"/>
                        <a:t>Київське головне управління</a:t>
                      </a:r>
                    </a:p>
                    <a:p>
                      <a:r>
                        <a:rPr lang="uk-UA" b="1" u="sng" dirty="0" smtClean="0"/>
                        <a:t>Керівникові організації:</a:t>
                      </a:r>
                    </a:p>
                    <a:p>
                      <a:r>
                        <a:rPr lang="uk-UA" dirty="0" smtClean="0"/>
                        <a:t>Голові правління ВАТ</a:t>
                      </a:r>
                    </a:p>
                    <a:p>
                      <a:r>
                        <a:rPr lang="uk-UA" dirty="0" smtClean="0"/>
                        <a:t>(прізвище, ініціали)</a:t>
                      </a:r>
                    </a:p>
                    <a:p>
                      <a:r>
                        <a:rPr lang="uk-UA" b="1" u="sng" dirty="0" smtClean="0"/>
                        <a:t>Громадянину:</a:t>
                      </a:r>
                    </a:p>
                    <a:p>
                      <a:r>
                        <a:rPr lang="uk-UA" b="0" u="none" dirty="0" smtClean="0"/>
                        <a:t>Іванов Іван Іванович (в називному відмінку)</a:t>
                      </a:r>
                    </a:p>
                    <a:p>
                      <a:r>
                        <a:rPr lang="uk-UA" b="0" u="none" dirty="0" smtClean="0"/>
                        <a:t>(адреса)</a:t>
                      </a:r>
                    </a:p>
                    <a:p>
                      <a:endParaRPr lang="ru-RU" b="0" u="none" dirty="0"/>
                    </a:p>
                  </a:txBody>
                  <a:tcPr/>
                </a:tc>
              </a:tr>
              <a:tr h="370840">
                <a:tc>
                  <a:txBody>
                    <a:bodyPr/>
                    <a:lstStyle/>
                    <a:p>
                      <a:r>
                        <a:rPr lang="uk-UA" dirty="0" smtClean="0"/>
                        <a:t>Заголовок</a:t>
                      </a:r>
                      <a:r>
                        <a:rPr lang="uk-UA" baseline="0" dirty="0" smtClean="0"/>
                        <a:t> тексту</a:t>
                      </a:r>
                      <a:endParaRPr lang="ru-RU" dirty="0"/>
                    </a:p>
                  </a:txBody>
                  <a:tcPr/>
                </a:tc>
                <a:tc>
                  <a:txBody>
                    <a:bodyPr/>
                    <a:lstStyle/>
                    <a:p>
                      <a:r>
                        <a:rPr lang="uk-UA" dirty="0" smtClean="0"/>
                        <a:t>Про розгляд листа</a:t>
                      </a:r>
                    </a:p>
                    <a:p>
                      <a:r>
                        <a:rPr lang="uk-UA" dirty="0" smtClean="0"/>
                        <a:t>Про надання інформації</a:t>
                      </a:r>
                      <a:endParaRPr lang="ru-RU" dirty="0"/>
                    </a:p>
                  </a:txBody>
                  <a:tcPr/>
                </a:tc>
              </a:tr>
              <a:tr h="370840">
                <a:tc>
                  <a:txBody>
                    <a:bodyPr/>
                    <a:lstStyle/>
                    <a:p>
                      <a:r>
                        <a:rPr lang="uk-UA" dirty="0" smtClean="0"/>
                        <a:t>Текст</a:t>
                      </a:r>
                      <a:endParaRPr lang="ru-RU" dirty="0"/>
                    </a:p>
                  </a:txBody>
                  <a:tcPr/>
                </a:tc>
                <a:tc>
                  <a:txBody>
                    <a:bodyPr/>
                    <a:lstStyle/>
                    <a:p>
                      <a:r>
                        <a:rPr lang="uk-UA" sz="1800" kern="1200" dirty="0" smtClean="0">
                          <a:solidFill>
                            <a:schemeClr val="dk1"/>
                          </a:solidFill>
                          <a:effectLst/>
                          <a:latin typeface="+mn-lt"/>
                          <a:ea typeface="+mn-ea"/>
                          <a:cs typeface="+mn-cs"/>
                        </a:rPr>
                        <a:t>«Додаток: на 7 арк. у 2 прим.»</a:t>
                      </a:r>
                      <a:endParaRPr lang="ru-RU" sz="1800" kern="1200" dirty="0" smtClean="0">
                        <a:solidFill>
                          <a:schemeClr val="dk1"/>
                        </a:solidFill>
                        <a:effectLst/>
                        <a:latin typeface="+mn-lt"/>
                        <a:ea typeface="+mn-ea"/>
                        <a:cs typeface="+mn-cs"/>
                      </a:endParaRPr>
                    </a:p>
                    <a:p>
                      <a:r>
                        <a:rPr lang="uk-UA" sz="1800" kern="1200" dirty="0" smtClean="0">
                          <a:solidFill>
                            <a:schemeClr val="dk1"/>
                          </a:solidFill>
                          <a:effectLst/>
                          <a:latin typeface="+mn-lt"/>
                          <a:ea typeface="+mn-ea"/>
                          <a:cs typeface="+mn-cs"/>
                        </a:rPr>
                        <a:t>«Додаток до наказу Києво-Святошинської районної державної нотаріальної контори Київської області 04.01.2018 № 01/01-04» </a:t>
                      </a:r>
                      <a:endParaRPr lang="ru-RU" sz="1800" kern="1200" dirty="0" smtClean="0">
                        <a:solidFill>
                          <a:schemeClr val="dk1"/>
                        </a:solidFill>
                        <a:effectLst/>
                        <a:latin typeface="+mn-lt"/>
                        <a:ea typeface="+mn-ea"/>
                        <a:cs typeface="+mn-cs"/>
                      </a:endParaRPr>
                    </a:p>
                    <a:p>
                      <a:r>
                        <a:rPr lang="uk-UA" sz="1800" kern="1200" dirty="0" smtClean="0">
                          <a:solidFill>
                            <a:schemeClr val="dk1"/>
                          </a:solidFill>
                          <a:effectLst/>
                          <a:latin typeface="+mn-lt"/>
                          <a:ea typeface="+mn-ea"/>
                          <a:cs typeface="+mn-cs"/>
                        </a:rPr>
                        <a:t>Наприклад:</a:t>
                      </a:r>
                      <a:endParaRPr lang="ru-RU" sz="1800" kern="1200" dirty="0" smtClean="0">
                        <a:solidFill>
                          <a:schemeClr val="dk1"/>
                        </a:solidFill>
                        <a:effectLst/>
                        <a:latin typeface="+mn-lt"/>
                        <a:ea typeface="+mn-ea"/>
                        <a:cs typeface="+mn-cs"/>
                      </a:endParaRPr>
                    </a:p>
                    <a:p>
                      <a:r>
                        <a:rPr lang="uk-UA" sz="1800" kern="1200" dirty="0" smtClean="0">
                          <a:solidFill>
                            <a:schemeClr val="dk1"/>
                          </a:solidFill>
                          <a:effectLst/>
                          <a:latin typeface="+mn-lt"/>
                          <a:ea typeface="+mn-ea"/>
                          <a:cs typeface="+mn-cs"/>
                        </a:rPr>
                        <a:t>Додаток 1, </a:t>
                      </a:r>
                      <a:r>
                        <a:rPr lang="uk-UA" sz="1800" kern="1200" dirty="0" err="1" smtClean="0">
                          <a:solidFill>
                            <a:schemeClr val="dk1"/>
                          </a:solidFill>
                          <a:effectLst/>
                          <a:latin typeface="+mn-lt"/>
                          <a:ea typeface="+mn-ea"/>
                          <a:cs typeface="+mn-cs"/>
                        </a:rPr>
                        <a:t>Додаток</a:t>
                      </a:r>
                      <a:r>
                        <a:rPr lang="uk-UA" sz="1800" kern="1200" dirty="0" smtClean="0">
                          <a:solidFill>
                            <a:schemeClr val="dk1"/>
                          </a:solidFill>
                          <a:effectLst/>
                          <a:latin typeface="+mn-lt"/>
                          <a:ea typeface="+mn-ea"/>
                          <a:cs typeface="+mn-cs"/>
                        </a:rPr>
                        <a:t> 2</a:t>
                      </a:r>
                      <a:endParaRPr lang="ru-RU" dirty="0"/>
                    </a:p>
                  </a:txBody>
                  <a:tcPr/>
                </a:tc>
              </a:tr>
              <a:tr h="370840">
                <a:tc>
                  <a:txBody>
                    <a:bodyPr/>
                    <a:lstStyle/>
                    <a:p>
                      <a:endParaRPr lang="ru-RU"/>
                    </a:p>
                  </a:txBody>
                  <a:tcPr/>
                </a:tc>
                <a:tc>
                  <a:txBody>
                    <a:bodyPr/>
                    <a:lstStyle/>
                    <a:p>
                      <a:endParaRPr lang="ru-RU"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5163" y="203200"/>
            <a:ext cx="8596312" cy="685800"/>
          </a:xfrm>
        </p:spPr>
        <p:txBody>
          <a:bodyPr rtlCol="0">
            <a:normAutofit/>
          </a:bodyPr>
          <a:lstStyle/>
          <a:p>
            <a:pPr algn="ctr" fontAlgn="auto">
              <a:spcAft>
                <a:spcPts val="0"/>
              </a:spcAft>
              <a:defRPr/>
            </a:pPr>
            <a:r>
              <a:rPr lang="uk-UA" b="1" dirty="0" smtClean="0">
                <a:solidFill>
                  <a:schemeClr val="tx1">
                    <a:lumMod val="95000"/>
                    <a:lumOff val="5000"/>
                  </a:schemeClr>
                </a:solidFill>
                <a:effectLst>
                  <a:outerShdw blurRad="38100" dist="38100" dir="2700000" algn="tl">
                    <a:srgbClr val="000000">
                      <a:alpha val="43137"/>
                    </a:srgbClr>
                  </a:outerShdw>
                </a:effectLst>
              </a:rPr>
              <a:t>                РЕКВІЗИТИ ЛИСТА</a:t>
            </a:r>
            <a:endParaRPr lang="ru-RU" b="1" dirty="0">
              <a:solidFill>
                <a:schemeClr val="tx1">
                  <a:lumMod val="95000"/>
                  <a:lumOff val="5000"/>
                </a:schemeClr>
              </a:solidFill>
              <a:effectLst>
                <a:outerShdw blurRad="38100" dist="38100" dir="2700000" algn="tl">
                  <a:srgbClr val="000000">
                    <a:alpha val="43137"/>
                  </a:srgbClr>
                </a:outerShdw>
              </a:effectLst>
            </a:endParaRPr>
          </a:p>
        </p:txBody>
      </p:sp>
      <p:graphicFrame>
        <p:nvGraphicFramePr>
          <p:cNvPr id="4" name="Объект 3"/>
          <p:cNvGraphicFramePr>
            <a:graphicFrameLocks noGrp="1"/>
          </p:cNvGraphicFramePr>
          <p:nvPr>
            <p:ph idx="1"/>
          </p:nvPr>
        </p:nvGraphicFramePr>
        <p:xfrm>
          <a:off x="360363" y="1600200"/>
          <a:ext cx="10942638" cy="4368800"/>
        </p:xfrm>
        <a:graphic>
          <a:graphicData uri="http://schemas.openxmlformats.org/drawingml/2006/table">
            <a:tbl>
              <a:tblPr firstRow="1" bandRow="1">
                <a:tableStyleId>{F5AB1C69-6EDB-4FF4-983F-18BD219EF322}</a:tableStyleId>
              </a:tblPr>
              <a:tblGrid>
                <a:gridCol w="5471319"/>
                <a:gridCol w="5471319"/>
              </a:tblGrid>
              <a:tr h="654871">
                <a:tc>
                  <a:txBody>
                    <a:bodyPr/>
                    <a:lstStyle/>
                    <a:p>
                      <a:pPr algn="ctr"/>
                      <a:r>
                        <a:rPr lang="uk-UA" dirty="0" smtClean="0"/>
                        <a:t>Назва реквізиту</a:t>
                      </a:r>
                      <a:endParaRPr lang="ru-RU" dirty="0"/>
                    </a:p>
                  </a:txBody>
                  <a:tcPr/>
                </a:tc>
                <a:tc>
                  <a:txBody>
                    <a:bodyPr/>
                    <a:lstStyle/>
                    <a:p>
                      <a:pPr algn="ctr"/>
                      <a:r>
                        <a:rPr lang="uk-UA" dirty="0" smtClean="0"/>
                        <a:t>Приклад</a:t>
                      </a:r>
                      <a:endParaRPr lang="ru-RU" dirty="0"/>
                    </a:p>
                  </a:txBody>
                  <a:tcPr/>
                </a:tc>
              </a:tr>
              <a:tr h="1614752">
                <a:tc>
                  <a:txBody>
                    <a:bodyPr/>
                    <a:lstStyle/>
                    <a:p>
                      <a:r>
                        <a:rPr lang="uk-UA" dirty="0" smtClean="0"/>
                        <a:t>Прізвище виконавця і номер його телефону</a:t>
                      </a:r>
                      <a:endParaRPr lang="ru-RU" dirty="0"/>
                    </a:p>
                  </a:txBody>
                  <a:tcPr/>
                </a:tc>
                <a:tc>
                  <a:txBody>
                    <a:bodyPr/>
                    <a:lstStyle/>
                    <a:p>
                      <a:r>
                        <a:rPr lang="uk-UA" b="0" u="none" dirty="0" smtClean="0"/>
                        <a:t>Петренко 123-12-45</a:t>
                      </a:r>
                    </a:p>
                    <a:p>
                      <a:r>
                        <a:rPr lang="uk-UA" b="0" u="none" dirty="0" smtClean="0"/>
                        <a:t>Петренко</a:t>
                      </a:r>
                      <a:r>
                        <a:rPr lang="uk-UA" b="0" u="none" baseline="0" dirty="0" smtClean="0"/>
                        <a:t> І.І. 123-12-45</a:t>
                      </a:r>
                    </a:p>
                    <a:p>
                      <a:r>
                        <a:rPr lang="uk-UA" b="0" u="none" baseline="0" dirty="0" smtClean="0"/>
                        <a:t>Петренко Іван Іванович 123-12-45</a:t>
                      </a:r>
                      <a:endParaRPr lang="ru-RU" b="0" u="none" dirty="0"/>
                    </a:p>
                  </a:txBody>
                  <a:tcPr/>
                </a:tc>
              </a:tr>
              <a:tr h="2099177">
                <a:tc>
                  <a:txBody>
                    <a:bodyPr/>
                    <a:lstStyle/>
                    <a:p>
                      <a:r>
                        <a:rPr lang="uk-UA" dirty="0" smtClean="0"/>
                        <a:t>Відмітка про виконання</a:t>
                      </a:r>
                      <a:endParaRPr lang="ru-RU" dirty="0"/>
                    </a:p>
                  </a:txBody>
                  <a:tcPr/>
                </a:tc>
                <a:tc>
                  <a:txBody>
                    <a:bodyPr/>
                    <a:lstStyle/>
                    <a:p>
                      <a:r>
                        <a:rPr lang="uk-UA" dirty="0" smtClean="0"/>
                        <a:t>До справи № 01-02</a:t>
                      </a:r>
                    </a:p>
                    <a:p>
                      <a:r>
                        <a:rPr lang="uk-UA" dirty="0" smtClean="0"/>
                        <a:t>Враховано в роботі</a:t>
                      </a:r>
                    </a:p>
                    <a:p>
                      <a:r>
                        <a:rPr lang="uk-UA" dirty="0" smtClean="0"/>
                        <a:t>30.01.2018</a:t>
                      </a:r>
                    </a:p>
                    <a:p>
                      <a:r>
                        <a:rPr lang="uk-UA" dirty="0" smtClean="0"/>
                        <a:t>Приватний</a:t>
                      </a:r>
                      <a:r>
                        <a:rPr lang="uk-UA" baseline="0" dirty="0" smtClean="0"/>
                        <a:t> нотаріус (підпис) Т.Г.Єресько</a:t>
                      </a:r>
                      <a:endParaRPr lang="ru-RU"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863" y="304800"/>
            <a:ext cx="10688637" cy="977900"/>
          </a:xfrm>
        </p:spPr>
        <p:txBody>
          <a:bodyPr rtlCol="0">
            <a:normAutofit/>
          </a:bodyPr>
          <a:lstStyle/>
          <a:p>
            <a:pPr algn="ctr" fontAlgn="auto">
              <a:spcAft>
                <a:spcPts val="0"/>
              </a:spcAft>
              <a:defRPr/>
            </a:pPr>
            <a:r>
              <a:rPr lang="uk-UA" b="1" dirty="0" smtClean="0">
                <a:solidFill>
                  <a:schemeClr val="tx1">
                    <a:lumMod val="85000"/>
                    <a:lumOff val="15000"/>
                  </a:schemeClr>
                </a:solidFill>
              </a:rPr>
              <a:t>            </a:t>
            </a:r>
            <a:r>
              <a:rPr lang="uk-UA" sz="2200" b="1" u="sng" dirty="0" smtClean="0">
                <a:solidFill>
                  <a:schemeClr val="tx1">
                    <a:lumMod val="85000"/>
                    <a:lumOff val="15000"/>
                  </a:schemeClr>
                </a:solidFill>
              </a:rPr>
              <a:t>Лист управління юстиції з проставленням на ньому приватним нотаріусом реквізитів «Резолюція» та «Відмітка про виконання»</a:t>
            </a:r>
            <a:endParaRPr lang="ru-RU" sz="2200" b="1" u="sng" dirty="0">
              <a:solidFill>
                <a:schemeClr val="tx1">
                  <a:lumMod val="85000"/>
                  <a:lumOff val="15000"/>
                </a:schemeClr>
              </a:solidFill>
            </a:endParaRPr>
          </a:p>
        </p:txBody>
      </p:sp>
      <p:pic>
        <p:nvPicPr>
          <p:cNvPr id="32770" name="Picture 2"/>
          <p:cNvPicPr>
            <a:picLocks noGrp="1" noChangeAspect="1" noChangeArrowheads="1"/>
          </p:cNvPicPr>
          <p:nvPr>
            <p:ph idx="1"/>
          </p:nvPr>
        </p:nvPicPr>
        <p:blipFill>
          <a:blip r:embed="rId2"/>
          <a:srcRect/>
          <a:stretch>
            <a:fillRect/>
          </a:stretch>
        </p:blipFill>
        <p:spPr>
          <a:xfrm>
            <a:off x="5661025" y="1284288"/>
            <a:ext cx="390525" cy="428625"/>
          </a:xfrm>
        </p:spPr>
      </p:pic>
      <p:sp>
        <p:nvSpPr>
          <p:cNvPr id="32771" name="Прямоугольник 3"/>
          <p:cNvSpPr>
            <a:spLocks noChangeArrowheads="1"/>
          </p:cNvSpPr>
          <p:nvPr/>
        </p:nvSpPr>
        <p:spPr bwMode="auto">
          <a:xfrm>
            <a:off x="406400" y="1712913"/>
            <a:ext cx="11049000" cy="5602287"/>
          </a:xfrm>
          <a:prstGeom prst="rect">
            <a:avLst/>
          </a:prstGeom>
          <a:noFill/>
          <a:ln w="9525">
            <a:noFill/>
            <a:miter lim="800000"/>
            <a:headEnd/>
            <a:tailEnd/>
          </a:ln>
        </p:spPr>
        <p:txBody>
          <a:bodyPr>
            <a:spAutoFit/>
          </a:bodyPr>
          <a:lstStyle/>
          <a:p>
            <a:pPr algn="ctr"/>
            <a:r>
              <a:rPr lang="uk-UA" b="1">
                <a:latin typeface="Times New Roman" pitchFamily="18" charset="0"/>
                <a:cs typeface="Times New Roman" pitchFamily="18" charset="0"/>
              </a:rPr>
              <a:t>МІНІСТЕРСТВО ЮСТИЦІЇ УКРАЇНИ</a:t>
            </a:r>
            <a:endParaRPr lang="ru-RU" sz="1100">
              <a:latin typeface="Times New Roman" pitchFamily="18" charset="0"/>
              <a:cs typeface="Times New Roman" pitchFamily="18" charset="0"/>
            </a:endParaRPr>
          </a:p>
          <a:p>
            <a:pPr algn="ctr"/>
            <a:r>
              <a:rPr lang="uk-UA" b="1">
                <a:latin typeface="Times New Roman" pitchFamily="18" charset="0"/>
                <a:cs typeface="Times New Roman" pitchFamily="18" charset="0"/>
              </a:rPr>
              <a:t>ГОЛОВНЕ ТЕРИТОРІАЛЬНЕ УПРАВЛІННЯ ЮСТИЦІЇ </a:t>
            </a:r>
            <a:endParaRPr lang="ru-RU" sz="1100">
              <a:latin typeface="Times New Roman" pitchFamily="18" charset="0"/>
              <a:cs typeface="Times New Roman" pitchFamily="18" charset="0"/>
            </a:endParaRPr>
          </a:p>
          <a:p>
            <a:pPr algn="ctr"/>
            <a:r>
              <a:rPr lang="uk-UA" b="1">
                <a:latin typeface="Times New Roman" pitchFamily="18" charset="0"/>
                <a:cs typeface="Times New Roman" pitchFamily="18" charset="0"/>
              </a:rPr>
              <a:t>У КИЇВСЬКІЙ ОБЛАСТІ </a:t>
            </a:r>
            <a:endParaRPr lang="ru-RU" sz="1100">
              <a:latin typeface="Times New Roman" pitchFamily="18" charset="0"/>
              <a:cs typeface="Times New Roman" pitchFamily="18" charset="0"/>
            </a:endParaRPr>
          </a:p>
          <a:p>
            <a:pPr algn="ctr"/>
            <a:r>
              <a:rPr lang="uk-UA" b="1">
                <a:latin typeface="Times New Roman" pitchFamily="18" charset="0"/>
                <a:cs typeface="Times New Roman" pitchFamily="18" charset="0"/>
              </a:rPr>
              <a:t> </a:t>
            </a:r>
            <a:endParaRPr lang="ru-RU" sz="1100">
              <a:latin typeface="Times New Roman" pitchFamily="18" charset="0"/>
              <a:cs typeface="Times New Roman" pitchFamily="18" charset="0"/>
            </a:endParaRPr>
          </a:p>
          <a:p>
            <a:pPr algn="ctr"/>
            <a:r>
              <a:rPr lang="uk-UA" sz="1100">
                <a:latin typeface="Times New Roman" pitchFamily="18" charset="0"/>
                <a:cs typeface="Times New Roman" pitchFamily="18" charset="0"/>
              </a:rPr>
              <a:t>вул. Сверстюка Є., 15, м. Київ 02002, Україна,</a:t>
            </a:r>
            <a:endParaRPr lang="ru-RU" sz="1100">
              <a:latin typeface="Times New Roman" pitchFamily="18" charset="0"/>
              <a:cs typeface="Times New Roman" pitchFamily="18" charset="0"/>
            </a:endParaRPr>
          </a:p>
          <a:p>
            <a:pPr algn="ctr"/>
            <a:r>
              <a:rPr lang="uk-UA" sz="1100">
                <a:latin typeface="Times New Roman" pitchFamily="18" charset="0"/>
                <a:cs typeface="Times New Roman" pitchFamily="18" charset="0"/>
              </a:rPr>
              <a:t>тел./факс  (044) 4-02-80, е</a:t>
            </a:r>
            <a:r>
              <a:rPr lang="ru-RU" sz="1100">
                <a:latin typeface="Times New Roman" pitchFamily="18" charset="0"/>
                <a:cs typeface="Times New Roman" pitchFamily="18" charset="0"/>
              </a:rPr>
              <a:t>-</a:t>
            </a:r>
            <a:r>
              <a:rPr lang="en-US" sz="1100">
                <a:latin typeface="Times New Roman" pitchFamily="18" charset="0"/>
                <a:cs typeface="Times New Roman" pitchFamily="18" charset="0"/>
              </a:rPr>
              <a:t>mail</a:t>
            </a:r>
            <a:r>
              <a:rPr lang="uk-UA" sz="1100">
                <a:latin typeface="Times New Roman" pitchFamily="18" charset="0"/>
                <a:cs typeface="Times New Roman" pitchFamily="18" charset="0"/>
              </a:rPr>
              <a:t>: </a:t>
            </a:r>
            <a:r>
              <a:rPr lang="en-US" sz="1100" u="sng">
                <a:solidFill>
                  <a:srgbClr val="0563C1"/>
                </a:solidFill>
                <a:latin typeface="Times New Roman" pitchFamily="18" charset="0"/>
                <a:cs typeface="Times New Roman" pitchFamily="18" charset="0"/>
                <a:hlinkClick r:id="rId3"/>
              </a:rPr>
              <a:t>dergkontora</a:t>
            </a:r>
            <a:r>
              <a:rPr lang="uk-UA" sz="1100" u="sng">
                <a:solidFill>
                  <a:srgbClr val="0563C1"/>
                </a:solidFill>
                <a:latin typeface="Times New Roman" pitchFamily="18" charset="0"/>
                <a:cs typeface="Times New Roman" pitchFamily="18" charset="0"/>
                <a:hlinkClick r:id="rId3"/>
              </a:rPr>
              <a:t>@</a:t>
            </a:r>
            <a:r>
              <a:rPr lang="en-US" sz="1100" u="sng">
                <a:solidFill>
                  <a:srgbClr val="0563C1"/>
                </a:solidFill>
                <a:latin typeface="Times New Roman" pitchFamily="18" charset="0"/>
                <a:cs typeface="Times New Roman" pitchFamily="18" charset="0"/>
                <a:hlinkClick r:id="rId3"/>
              </a:rPr>
              <a:t>ukr</a:t>
            </a:r>
            <a:r>
              <a:rPr lang="ru-RU" sz="1100" u="sng">
                <a:solidFill>
                  <a:srgbClr val="0563C1"/>
                </a:solidFill>
                <a:latin typeface="Times New Roman" pitchFamily="18" charset="0"/>
                <a:cs typeface="Times New Roman" pitchFamily="18" charset="0"/>
                <a:hlinkClick r:id="rId3"/>
              </a:rPr>
              <a:t>.</a:t>
            </a:r>
            <a:r>
              <a:rPr lang="en-US" sz="1100" u="sng">
                <a:solidFill>
                  <a:srgbClr val="0563C1"/>
                </a:solidFill>
                <a:latin typeface="Times New Roman" pitchFamily="18" charset="0"/>
                <a:cs typeface="Times New Roman" pitchFamily="18" charset="0"/>
                <a:hlinkClick r:id="rId3"/>
              </a:rPr>
              <a:t>net</a:t>
            </a:r>
            <a:r>
              <a:rPr lang="ru-RU" sz="1100">
                <a:latin typeface="Times New Roman" pitchFamily="18" charset="0"/>
                <a:cs typeface="Times New Roman" pitchFamily="18" charset="0"/>
              </a:rPr>
              <a:t> </a:t>
            </a:r>
          </a:p>
          <a:p>
            <a:pPr algn="ctr"/>
            <a:r>
              <a:rPr lang="uk-UA" sz="1100">
                <a:latin typeface="Times New Roman" pitchFamily="18" charset="0"/>
                <a:cs typeface="Times New Roman" pitchFamily="18" charset="0"/>
              </a:rPr>
              <a:t>Код платника податків за ЄДРПОУ 12345678</a:t>
            </a:r>
            <a:endParaRPr lang="ru-RU" sz="1100">
              <a:latin typeface="Times New Roman" pitchFamily="18" charset="0"/>
              <a:cs typeface="Times New Roman" pitchFamily="18" charset="0"/>
            </a:endParaRPr>
          </a:p>
          <a:p>
            <a:pPr algn="ctr"/>
            <a:r>
              <a:rPr lang="uk-UA" sz="1100">
                <a:latin typeface="Times New Roman" pitchFamily="18" charset="0"/>
                <a:cs typeface="Times New Roman" pitchFamily="18" charset="0"/>
              </a:rPr>
              <a:t> </a:t>
            </a:r>
            <a:endParaRPr lang="ru-RU" sz="1100">
              <a:latin typeface="Times New Roman" pitchFamily="18" charset="0"/>
              <a:cs typeface="Times New Roman" pitchFamily="18" charset="0"/>
            </a:endParaRPr>
          </a:p>
          <a:p>
            <a:pPr algn="r"/>
            <a:r>
              <a:rPr lang="uk-UA">
                <a:latin typeface="Times New Roman" pitchFamily="18" charset="0"/>
                <a:cs typeface="Times New Roman" pitchFamily="18" charset="0"/>
              </a:rPr>
              <a:t>01.02.2018 № 2565/05-14                                                          </a:t>
            </a:r>
            <a:r>
              <a:rPr lang="uk-UA" b="1">
                <a:latin typeface="Times New Roman" pitchFamily="18" charset="0"/>
                <a:cs typeface="Times New Roman" pitchFamily="18" charset="0"/>
              </a:rPr>
              <a:t>Державним та приватним нотаріусам Київської області</a:t>
            </a:r>
            <a:endParaRPr lang="ru-RU">
              <a:latin typeface="Times New Roman" pitchFamily="18" charset="0"/>
              <a:cs typeface="Times New Roman" pitchFamily="18" charset="0"/>
            </a:endParaRPr>
          </a:p>
          <a:p>
            <a:pPr algn="r"/>
            <a:r>
              <a:rPr lang="uk-UA">
                <a:latin typeface="Times New Roman" pitchFamily="18" charset="0"/>
                <a:cs typeface="Times New Roman" pitchFamily="18" charset="0"/>
              </a:rPr>
              <a:t>================================</a:t>
            </a:r>
            <a:endParaRPr lang="ru-RU">
              <a:latin typeface="Times New Roman" pitchFamily="18" charset="0"/>
              <a:cs typeface="Times New Roman" pitchFamily="18" charset="0"/>
            </a:endParaRPr>
          </a:p>
          <a:p>
            <a:pPr algn="r"/>
            <a:r>
              <a:rPr lang="uk-UA" b="1" i="1">
                <a:latin typeface="Times New Roman" pitchFamily="18" charset="0"/>
                <a:cs typeface="Times New Roman" pitchFamily="18" charset="0"/>
              </a:rPr>
              <a:t>Взяти до відома та врахувати в роботі 01.02.2018</a:t>
            </a:r>
          </a:p>
          <a:p>
            <a:pPr algn="r"/>
            <a:r>
              <a:rPr lang="uk-UA" b="1" i="1">
                <a:latin typeface="Times New Roman" pitchFamily="18" charset="0"/>
                <a:cs typeface="Times New Roman" pitchFamily="18" charset="0"/>
              </a:rPr>
              <a:t>(підпис нотаріуса) 01.02.2018</a:t>
            </a:r>
          </a:p>
          <a:p>
            <a:r>
              <a:rPr lang="uk-UA" b="1">
                <a:latin typeface="Times New Roman" pitchFamily="18" charset="0"/>
                <a:cs typeface="Times New Roman" pitchFamily="18" charset="0"/>
              </a:rPr>
              <a:t>«Про виконання норм </a:t>
            </a:r>
          </a:p>
          <a:p>
            <a:r>
              <a:rPr lang="uk-UA" b="1">
                <a:latin typeface="Times New Roman" pitchFamily="18" charset="0"/>
                <a:cs typeface="Times New Roman" pitchFamily="18" charset="0"/>
              </a:rPr>
              <a:t>Законодавства України»</a:t>
            </a:r>
          </a:p>
          <a:p>
            <a:endParaRPr lang="uk-UA" b="1">
              <a:latin typeface="Times New Roman" pitchFamily="18" charset="0"/>
              <a:cs typeface="Times New Roman" pitchFamily="18" charset="0"/>
            </a:endParaRPr>
          </a:p>
          <a:p>
            <a:r>
              <a:rPr lang="uk-UA" b="1" i="1">
                <a:latin typeface="Times New Roman" pitchFamily="18" charset="0"/>
                <a:cs typeface="Times New Roman" pitchFamily="18" charset="0"/>
              </a:rPr>
              <a:t>До справи № 01-02</a:t>
            </a:r>
          </a:p>
          <a:p>
            <a:r>
              <a:rPr lang="uk-UA" b="1" i="1">
                <a:latin typeface="Times New Roman" pitchFamily="18" charset="0"/>
                <a:cs typeface="Times New Roman" pitchFamily="18" charset="0"/>
              </a:rPr>
              <a:t>Взято до відома та враховано в роботі</a:t>
            </a:r>
          </a:p>
          <a:p>
            <a:r>
              <a:rPr lang="uk-UA" b="1" i="1">
                <a:latin typeface="Times New Roman" pitchFamily="18" charset="0"/>
                <a:cs typeface="Times New Roman" pitchFamily="18" charset="0"/>
              </a:rPr>
              <a:t>01.02.2018                       </a:t>
            </a:r>
          </a:p>
          <a:p>
            <a:r>
              <a:rPr lang="uk-UA" b="1" i="1">
                <a:latin typeface="Times New Roman" pitchFamily="18" charset="0"/>
                <a:cs typeface="Times New Roman" pitchFamily="18" charset="0"/>
              </a:rPr>
              <a:t>Приватний нотаріус                                        (підпис)                                                                Т.Г.Єресько</a:t>
            </a:r>
          </a:p>
          <a:p>
            <a:endParaRPr lang="uk-UA" sz="1100">
              <a:latin typeface="Times New Roman" pitchFamily="18" charset="0"/>
              <a:cs typeface="Times New Roman" pitchFamily="18" charset="0"/>
            </a:endParaRPr>
          </a:p>
          <a:p>
            <a:endParaRPr lang="ru-RU" sz="110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863" y="609600"/>
            <a:ext cx="10485437" cy="5130800"/>
          </a:xfrm>
        </p:spPr>
        <p:txBody>
          <a:bodyPr rtlCol="0">
            <a:noAutofit/>
          </a:bodyPr>
          <a:lstStyle/>
          <a:p>
            <a:pPr algn="ctr" fontAlgn="auto">
              <a:spcAft>
                <a:spcPts val="0"/>
              </a:spcAft>
              <a:defRPr/>
            </a:pPr>
            <a:r>
              <a:rPr lang="uk-UA" sz="6000" b="1" u="sng" dirty="0" smtClean="0">
                <a:solidFill>
                  <a:schemeClr val="tx1">
                    <a:lumMod val="95000"/>
                    <a:lumOff val="5000"/>
                  </a:schemeClr>
                </a:solidFill>
                <a:effectLst>
                  <a:outerShdw blurRad="38100" dist="38100" dir="2700000" algn="tl">
                    <a:srgbClr val="000000">
                      <a:alpha val="43137"/>
                    </a:srgbClr>
                  </a:outerShdw>
                </a:effectLst>
              </a:rPr>
              <a:t>ОСОБЛИВОСТІ ЗАПОВНЕННЯ </a:t>
            </a:r>
            <a:r>
              <a:rPr lang="uk-UA" sz="6000" b="1" u="sng" dirty="0">
                <a:solidFill>
                  <a:schemeClr val="tx1">
                    <a:lumMod val="95000"/>
                    <a:lumOff val="5000"/>
                  </a:schemeClr>
                </a:solidFill>
                <a:effectLst>
                  <a:outerShdw blurRad="38100" dist="38100" dir="2700000" algn="tl">
                    <a:srgbClr val="000000">
                      <a:alpha val="43137"/>
                    </a:srgbClr>
                  </a:outerShdw>
                </a:effectLst>
              </a:rPr>
              <a:t>РЕЄСТРІВ ДЛЯ РЕЄСТРАЦІЇ НОТАРІАЛЬНИХ ДІЙ</a:t>
            </a:r>
            <a:endParaRPr lang="ru-RU" sz="6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9823" y="609600"/>
            <a:ext cx="11347554" cy="5130800"/>
          </a:xfrm>
        </p:spPr>
        <p:txBody>
          <a:bodyPr rtlCol="0">
            <a:noAutofit/>
          </a:bodyPr>
          <a:lstStyle/>
          <a:p>
            <a:pPr algn="ctr"/>
            <a:r>
              <a:rPr lang="uk-UA" b="1" dirty="0">
                <a:solidFill>
                  <a:schemeClr val="tx1">
                    <a:lumMod val="95000"/>
                    <a:lumOff val="5000"/>
                  </a:schemeClr>
                </a:solidFill>
                <a:latin typeface="Times New Roman" panose="02020603050405020304" pitchFamily="18" charset="0"/>
                <a:cs typeface="Times New Roman" panose="02020603050405020304" pitchFamily="18" charset="0"/>
              </a:rPr>
              <a:t>Записи в Реєстрі повинні бути повними і скороченню не підлягають, крім загальноприйнятих скорочень.</a:t>
            </a:r>
            <a:r>
              <a:rPr lang="ru-RU" dirty="0">
                <a:solidFill>
                  <a:schemeClr val="tx1">
                    <a:lumMod val="95000"/>
                    <a:lumOff val="5000"/>
                  </a:schemeClr>
                </a:solidFill>
                <a:latin typeface="Times New Roman" panose="02020603050405020304" pitchFamily="18" charset="0"/>
                <a:cs typeface="Times New Roman" panose="02020603050405020304" pitchFamily="18" charset="0"/>
              </a:rPr>
              <a:t/>
            </a:r>
            <a:br>
              <a:rPr lang="ru-RU" dirty="0">
                <a:solidFill>
                  <a:schemeClr val="tx1">
                    <a:lumMod val="95000"/>
                    <a:lumOff val="5000"/>
                  </a:schemeClr>
                </a:solidFill>
                <a:latin typeface="Times New Roman" panose="02020603050405020304" pitchFamily="18" charset="0"/>
                <a:cs typeface="Times New Roman" panose="02020603050405020304" pitchFamily="18" charset="0"/>
              </a:rPr>
            </a:br>
            <a:r>
              <a:rPr lang="uk-UA" i="1" dirty="0">
                <a:solidFill>
                  <a:schemeClr val="tx1">
                    <a:lumMod val="95000"/>
                    <a:lumOff val="5000"/>
                  </a:schemeClr>
                </a:solidFill>
                <a:latin typeface="Times New Roman" panose="02020603050405020304" pitchFamily="18" charset="0"/>
                <a:cs typeface="Times New Roman" panose="02020603050405020304" pitchFamily="18" charset="0"/>
              </a:rPr>
              <a:t>Наприклад, місто - м., район - р-н, селище міського типу - смт, вулиця - вул., будинок - буд., квартира - кв.</a:t>
            </a:r>
            <a:r>
              <a:rPr lang="ru-RU" dirty="0">
                <a:solidFill>
                  <a:schemeClr val="tx1">
                    <a:lumMod val="95000"/>
                    <a:lumOff val="5000"/>
                  </a:schemeClr>
                </a:solidFill>
                <a:latin typeface="Times New Roman" panose="02020603050405020304" pitchFamily="18" charset="0"/>
                <a:cs typeface="Times New Roman" panose="02020603050405020304" pitchFamily="18" charset="0"/>
              </a:rPr>
              <a:t/>
            </a:r>
            <a:br>
              <a:rPr lang="ru-RU" dirty="0">
                <a:solidFill>
                  <a:schemeClr val="tx1">
                    <a:lumMod val="95000"/>
                    <a:lumOff val="5000"/>
                  </a:schemeClr>
                </a:solidFill>
                <a:latin typeface="Times New Roman" panose="02020603050405020304" pitchFamily="18" charset="0"/>
                <a:cs typeface="Times New Roman" panose="02020603050405020304" pitchFamily="18" charset="0"/>
              </a:rPr>
            </a:br>
            <a:r>
              <a:rPr lang="uk-UA"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dirty="0">
                <a:solidFill>
                  <a:schemeClr val="tx1">
                    <a:lumMod val="95000"/>
                    <a:lumOff val="5000"/>
                  </a:schemeClr>
                </a:solidFill>
                <a:latin typeface="Times New Roman" panose="02020603050405020304" pitchFamily="18" charset="0"/>
                <a:cs typeface="Times New Roman" panose="02020603050405020304" pitchFamily="18" charset="0"/>
              </a:rPr>
              <a:t/>
            </a:r>
            <a:br>
              <a:rPr lang="ru-RU" dirty="0">
                <a:solidFill>
                  <a:schemeClr val="tx1">
                    <a:lumMod val="95000"/>
                    <a:lumOff val="5000"/>
                  </a:schemeClr>
                </a:solidFill>
                <a:latin typeface="Times New Roman" panose="02020603050405020304" pitchFamily="18" charset="0"/>
                <a:cs typeface="Times New Roman" panose="02020603050405020304" pitchFamily="18" charset="0"/>
              </a:rPr>
            </a:br>
            <a:r>
              <a:rPr lang="uk-UA" dirty="0">
                <a:solidFill>
                  <a:schemeClr val="tx1">
                    <a:lumMod val="95000"/>
                    <a:lumOff val="5000"/>
                  </a:schemeClr>
                </a:solidFill>
                <a:latin typeface="Times New Roman" panose="02020603050405020304" pitchFamily="18" charset="0"/>
                <a:cs typeface="Times New Roman" panose="02020603050405020304" pitchFamily="18" charset="0"/>
              </a:rPr>
              <a:t>Використання факсимільного підпису не допускається.</a:t>
            </a:r>
            <a:r>
              <a:rPr lang="ru-RU" dirty="0">
                <a:solidFill>
                  <a:schemeClr val="tx1">
                    <a:lumMod val="95000"/>
                    <a:lumOff val="5000"/>
                  </a:schemeClr>
                </a:solidFill>
                <a:latin typeface="Times New Roman" panose="02020603050405020304" pitchFamily="18" charset="0"/>
                <a:cs typeface="Times New Roman" panose="02020603050405020304" pitchFamily="18" charset="0"/>
              </a:rPr>
              <a:t/>
            </a:r>
            <a:br>
              <a:rPr lang="ru-RU" dirty="0">
                <a:solidFill>
                  <a:schemeClr val="tx1">
                    <a:lumMod val="95000"/>
                    <a:lumOff val="5000"/>
                  </a:schemeClr>
                </a:solidFill>
                <a:latin typeface="Times New Roman" panose="02020603050405020304" pitchFamily="18" charset="0"/>
                <a:cs typeface="Times New Roman" panose="02020603050405020304" pitchFamily="18" charset="0"/>
              </a:rPr>
            </a:br>
            <a:endParaRPr lang="ru-RU"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25212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9823" y="609600"/>
            <a:ext cx="11347554" cy="5130800"/>
          </a:xfrm>
        </p:spPr>
        <p:txBody>
          <a:bodyPr rtlCol="0">
            <a:noAutofit/>
          </a:bodyPr>
          <a:lstStyle/>
          <a:p>
            <a:pPr algn="ctr">
              <a:spcAft>
                <a:spcPts val="0"/>
              </a:spcAft>
            </a:pPr>
            <a:r>
              <a:rPr lang="uk-UA" sz="2800" dirty="0">
                <a:solidFill>
                  <a:schemeClr val="tx1">
                    <a:lumMod val="95000"/>
                    <a:lumOff val="5000"/>
                  </a:schemeClr>
                </a:solidFill>
                <a:latin typeface="Times New Roman" panose="02020603050405020304" pitchFamily="18" charset="0"/>
                <a:cs typeface="Times New Roman" panose="02020603050405020304" pitchFamily="18" charset="0"/>
              </a:rPr>
              <a:t>Дописки і виправлення, зроблені в Реєстрі, повинні бути застережені нотаріусом і скріплені його підписом та печаткою.</a:t>
            </a:r>
            <a:r>
              <a:rPr lang="ru-RU" sz="2800" dirty="0">
                <a:solidFill>
                  <a:schemeClr val="tx1">
                    <a:lumMod val="95000"/>
                    <a:lumOff val="5000"/>
                  </a:schemeClr>
                </a:solidFill>
                <a:latin typeface="Times New Roman" panose="02020603050405020304" pitchFamily="18" charset="0"/>
                <a:cs typeface="Times New Roman" panose="02020603050405020304" pitchFamily="18" charset="0"/>
              </a:rPr>
              <a:t/>
            </a:r>
            <a:br>
              <a:rPr lang="ru-RU" sz="2800" dirty="0">
                <a:solidFill>
                  <a:schemeClr val="tx1">
                    <a:lumMod val="95000"/>
                    <a:lumOff val="5000"/>
                  </a:schemeClr>
                </a:solidFill>
                <a:latin typeface="Times New Roman" panose="02020603050405020304" pitchFamily="18" charset="0"/>
                <a:cs typeface="Times New Roman" panose="02020603050405020304" pitchFamily="18" charset="0"/>
              </a:rPr>
            </a:br>
            <a:r>
              <a:rPr lang="ru-RU" sz="2400" dirty="0" smtClean="0">
                <a:solidFill>
                  <a:schemeClr val="tx1">
                    <a:lumMod val="95000"/>
                    <a:lumOff val="5000"/>
                  </a:schemeClr>
                </a:solidFill>
                <a:latin typeface="Times New Roman" panose="02020603050405020304" pitchFamily="18" charset="0"/>
                <a:cs typeface="Times New Roman" panose="02020603050405020304" pitchFamily="18" charset="0"/>
              </a:rPr>
              <a:t/>
            </a:r>
            <a:br>
              <a:rPr lang="ru-RU" sz="2400"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3200" b="1" i="1" dirty="0" smtClean="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Закреслене </a:t>
            </a:r>
            <a:r>
              <a:rPr lang="uk-UA" sz="3200" b="1" i="1"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«вул.» не читати,</a:t>
            </a:r>
            <a:r>
              <a:rPr lang="ru-RU" sz="3200" i="1"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
            </a:r>
            <a:br>
              <a:rPr lang="ru-RU" sz="3200" i="1"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br>
            <a:r>
              <a:rPr lang="uk-UA" sz="3200" b="1" i="1"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виправленому на «</a:t>
            </a:r>
            <a:r>
              <a:rPr lang="uk-UA" sz="3200" b="1" i="1" dirty="0" err="1">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пров</a:t>
            </a:r>
            <a:r>
              <a:rPr lang="uk-UA" sz="3200" b="1" i="1"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 вірити.</a:t>
            </a:r>
            <a:r>
              <a:rPr lang="ru-RU" sz="3200" i="1"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
            </a:r>
            <a:br>
              <a:rPr lang="ru-RU" sz="3200" i="1"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br>
            <a:r>
              <a:rPr lang="uk-UA" sz="3200" i="1"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ru-RU" sz="3200" i="1" dirty="0" smtClean="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
            </a:r>
            <a:br>
              <a:rPr lang="ru-RU" sz="3200" i="1" dirty="0" smtClean="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br>
            <a:r>
              <a:rPr lang="ru-RU" sz="3200" i="1" dirty="0" smtClean="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П</a:t>
            </a:r>
            <a:r>
              <a:rPr lang="uk-UA" sz="3200" i="1" dirty="0" smtClean="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риватний </a:t>
            </a:r>
            <a:r>
              <a:rPr lang="uk-UA" sz="3200" i="1"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нотаріус      підпис       </a:t>
            </a:r>
            <a:r>
              <a:rPr lang="uk-UA" sz="3200" i="1" dirty="0" err="1">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Т.Г.Єресько</a:t>
            </a:r>
            <a:r>
              <a:rPr lang="ru-RU" sz="3200" i="1"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
            </a:r>
            <a:br>
              <a:rPr lang="ru-RU" sz="3200" i="1"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br>
            <a:r>
              <a:rPr lang="uk-UA" sz="3200" b="1" i="1"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ПЕЧАТКА</a:t>
            </a:r>
            <a:r>
              <a:rPr lang="ru-RU" sz="3200" i="1" dirty="0">
                <a:solidFill>
                  <a:schemeClr val="tx1">
                    <a:lumMod val="95000"/>
                    <a:lumOff val="5000"/>
                  </a:schemeClr>
                </a:solidFill>
                <a:latin typeface="Times New Roman" panose="02020603050405020304" pitchFamily="18" charset="0"/>
                <a:cs typeface="Times New Roman" panose="02020603050405020304" pitchFamily="18" charset="0"/>
              </a:rPr>
              <a:t/>
            </a:r>
            <a:br>
              <a:rPr lang="ru-RU" sz="3200" i="1" dirty="0">
                <a:solidFill>
                  <a:schemeClr val="tx1">
                    <a:lumMod val="95000"/>
                    <a:lumOff val="5000"/>
                  </a:schemeClr>
                </a:solidFill>
                <a:latin typeface="Times New Roman" panose="02020603050405020304" pitchFamily="18" charset="0"/>
                <a:cs typeface="Times New Roman" panose="02020603050405020304" pitchFamily="18" charset="0"/>
              </a:rPr>
            </a:br>
            <a:endParaRPr lang="ru-RU" sz="3200" i="1"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73690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9823" y="609600"/>
            <a:ext cx="11512446" cy="5130800"/>
          </a:xfrm>
        </p:spPr>
        <p:txBody>
          <a:bodyPr rtlCol="0">
            <a:noAutofit/>
          </a:bodyPr>
          <a:lstStyle/>
          <a:p>
            <a:pPr algn="ctr"/>
            <a:r>
              <a:rPr lang="uk-UA" sz="4400" b="1" dirty="0" smtClean="0">
                <a:solidFill>
                  <a:schemeClr val="tx1">
                    <a:lumMod val="95000"/>
                    <a:lumOff val="5000"/>
                  </a:schemeClr>
                </a:solidFill>
                <a:latin typeface="Times New Roman" panose="02020603050405020304" pitchFamily="18" charset="0"/>
                <a:cs typeface="Times New Roman" panose="02020603050405020304" pitchFamily="18" charset="0"/>
              </a:rPr>
              <a:t/>
            </a:r>
            <a:br>
              <a:rPr lang="uk-UA" sz="4400" b="1"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4400" b="1" dirty="0">
                <a:solidFill>
                  <a:schemeClr val="tx1">
                    <a:lumMod val="95000"/>
                    <a:lumOff val="5000"/>
                  </a:schemeClr>
                </a:solidFill>
                <a:latin typeface="Times New Roman" panose="02020603050405020304" pitchFamily="18" charset="0"/>
                <a:cs typeface="Times New Roman" panose="02020603050405020304" pitchFamily="18" charset="0"/>
              </a:rPr>
              <a:t/>
            </a:r>
            <a:br>
              <a:rPr lang="uk-UA" sz="4400" b="1" dirty="0">
                <a:solidFill>
                  <a:schemeClr val="tx1">
                    <a:lumMod val="95000"/>
                    <a:lumOff val="5000"/>
                  </a:schemeClr>
                </a:solidFill>
                <a:latin typeface="Times New Roman" panose="02020603050405020304" pitchFamily="18" charset="0"/>
                <a:cs typeface="Times New Roman" panose="02020603050405020304" pitchFamily="18" charset="0"/>
              </a:rPr>
            </a:br>
            <a:r>
              <a:rPr lang="uk-UA" sz="4400" b="1" dirty="0" smtClean="0">
                <a:solidFill>
                  <a:schemeClr val="tx1">
                    <a:lumMod val="95000"/>
                    <a:lumOff val="5000"/>
                  </a:schemeClr>
                </a:solidFill>
                <a:latin typeface="Times New Roman" panose="02020603050405020304" pitchFamily="18" charset="0"/>
                <a:cs typeface="Times New Roman" panose="02020603050405020304" pitchFamily="18" charset="0"/>
              </a:rPr>
              <a:t>У </a:t>
            </a:r>
            <a:r>
              <a:rPr lang="uk-UA" sz="4400" b="1" dirty="0">
                <a:solidFill>
                  <a:schemeClr val="tx1">
                    <a:lumMod val="95000"/>
                    <a:lumOff val="5000"/>
                  </a:schemeClr>
                </a:solidFill>
                <a:latin typeface="Times New Roman" panose="02020603050405020304" pitchFamily="18" charset="0"/>
                <a:cs typeface="Times New Roman" panose="02020603050405020304" pitchFamily="18" charset="0"/>
              </a:rPr>
              <a:t>Реєстр вноситься запис про вже вчинену нотаріальну дію, </a:t>
            </a:r>
            <a:r>
              <a:rPr lang="uk-UA" sz="4400" b="1" dirty="0" smtClean="0">
                <a:solidFill>
                  <a:schemeClr val="tx1">
                    <a:lumMod val="95000"/>
                    <a:lumOff val="5000"/>
                  </a:schemeClr>
                </a:solidFill>
                <a:latin typeface="Times New Roman" panose="02020603050405020304" pitchFamily="18" charset="0"/>
                <a:cs typeface="Times New Roman" panose="02020603050405020304" pitchFamily="18" charset="0"/>
              </a:rPr>
              <a:t/>
            </a:r>
            <a:br>
              <a:rPr lang="uk-UA" sz="4400" b="1"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4400" b="1" u="sng" dirty="0" smtClean="0">
                <a:solidFill>
                  <a:schemeClr val="tx1">
                    <a:lumMod val="95000"/>
                    <a:lumOff val="5000"/>
                  </a:schemeClr>
                </a:solidFill>
                <a:latin typeface="Times New Roman" panose="02020603050405020304" pitchFamily="18" charset="0"/>
                <a:cs typeface="Times New Roman" panose="02020603050405020304" pitchFamily="18" charset="0"/>
              </a:rPr>
              <a:t>тобто </a:t>
            </a:r>
            <a:r>
              <a:rPr lang="uk-UA" sz="4400" b="1" u="sng" dirty="0">
                <a:solidFill>
                  <a:schemeClr val="tx1">
                    <a:lumMod val="95000"/>
                    <a:lumOff val="5000"/>
                  </a:schemeClr>
                </a:solidFill>
                <a:latin typeface="Times New Roman" panose="02020603050405020304" pitchFamily="18" charset="0"/>
                <a:cs typeface="Times New Roman" panose="02020603050405020304" pitchFamily="18" charset="0"/>
              </a:rPr>
              <a:t>після підписання нотаріусом</a:t>
            </a:r>
            <a:r>
              <a:rPr lang="ru-RU" sz="4400" dirty="0">
                <a:solidFill>
                  <a:schemeClr val="tx1">
                    <a:lumMod val="95000"/>
                    <a:lumOff val="5000"/>
                  </a:schemeClr>
                </a:solidFill>
                <a:latin typeface="Times New Roman" panose="02020603050405020304" pitchFamily="18" charset="0"/>
                <a:cs typeface="Times New Roman" panose="02020603050405020304" pitchFamily="18" charset="0"/>
              </a:rPr>
              <a:t/>
            </a:r>
            <a:br>
              <a:rPr lang="ru-RU" sz="4400" dirty="0">
                <a:solidFill>
                  <a:schemeClr val="tx1">
                    <a:lumMod val="95000"/>
                    <a:lumOff val="5000"/>
                  </a:schemeClr>
                </a:solidFill>
                <a:latin typeface="Times New Roman" panose="02020603050405020304" pitchFamily="18" charset="0"/>
                <a:cs typeface="Times New Roman" panose="02020603050405020304" pitchFamily="18" charset="0"/>
              </a:rPr>
            </a:br>
            <a:r>
              <a:rPr lang="uk-UA" sz="4400" b="1" dirty="0">
                <a:solidFill>
                  <a:schemeClr val="tx1">
                    <a:lumMod val="95000"/>
                    <a:lumOff val="5000"/>
                  </a:schemeClr>
                </a:solidFill>
                <a:latin typeface="Times New Roman" panose="02020603050405020304" pitchFamily="18" charset="0"/>
                <a:cs typeface="Times New Roman" panose="02020603050405020304" pitchFamily="18" charset="0"/>
              </a:rPr>
              <a:t> оформлюваного документа та проставлення печатки.</a:t>
            </a:r>
            <a:r>
              <a:rPr lang="ru-RU" sz="4400" dirty="0">
                <a:solidFill>
                  <a:schemeClr val="tx1">
                    <a:lumMod val="95000"/>
                    <a:lumOff val="5000"/>
                  </a:schemeClr>
                </a:solidFill>
                <a:latin typeface="Times New Roman" panose="02020603050405020304" pitchFamily="18" charset="0"/>
                <a:cs typeface="Times New Roman" panose="02020603050405020304" pitchFamily="18" charset="0"/>
              </a:rPr>
              <a:t/>
            </a:r>
            <a:br>
              <a:rPr lang="ru-RU" sz="4400" dirty="0">
                <a:solidFill>
                  <a:schemeClr val="tx1">
                    <a:lumMod val="95000"/>
                    <a:lumOff val="5000"/>
                  </a:schemeClr>
                </a:solidFill>
                <a:latin typeface="Times New Roman" panose="02020603050405020304" pitchFamily="18" charset="0"/>
                <a:cs typeface="Times New Roman" panose="02020603050405020304" pitchFamily="18" charset="0"/>
              </a:rPr>
            </a:br>
            <a:r>
              <a:rPr lang="uk-UA" sz="4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4400" dirty="0">
                <a:solidFill>
                  <a:schemeClr val="tx1">
                    <a:lumMod val="95000"/>
                    <a:lumOff val="5000"/>
                  </a:schemeClr>
                </a:solidFill>
                <a:latin typeface="Times New Roman" panose="02020603050405020304" pitchFamily="18" charset="0"/>
                <a:cs typeface="Times New Roman" panose="02020603050405020304" pitchFamily="18" charset="0"/>
              </a:rPr>
              <a:t/>
            </a:r>
            <a:br>
              <a:rPr lang="ru-RU" sz="4400" dirty="0">
                <a:solidFill>
                  <a:schemeClr val="tx1">
                    <a:lumMod val="95000"/>
                    <a:lumOff val="5000"/>
                  </a:schemeClr>
                </a:solidFill>
                <a:latin typeface="Times New Roman" panose="02020603050405020304" pitchFamily="18" charset="0"/>
                <a:cs typeface="Times New Roman" panose="02020603050405020304" pitchFamily="18" charset="0"/>
              </a:rPr>
            </a:br>
            <a:endParaRPr lang="ru-RU" sz="4400" i="1"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16293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862" y="299803"/>
            <a:ext cx="10324917" cy="1630597"/>
          </a:xfrm>
        </p:spPr>
        <p:txBody>
          <a:bodyPr/>
          <a:lstStyle/>
          <a:p>
            <a:pPr algn="ctr"/>
            <a:r>
              <a:rPr lang="uk-UA" b="1" u="sng" dirty="0" smtClean="0">
                <a:solidFill>
                  <a:schemeClr val="tx1">
                    <a:lumMod val="95000"/>
                    <a:lumOff val="5000"/>
                  </a:schemeClr>
                </a:solidFill>
                <a:latin typeface="Times New Roman" panose="02020603050405020304" pitchFamily="18" charset="0"/>
                <a:cs typeface="Times New Roman" panose="02020603050405020304" pitchFamily="18" charset="0"/>
              </a:rPr>
              <a:t>Графа 1 </a:t>
            </a:r>
            <a:br>
              <a:rPr lang="uk-UA"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b="1" u="sng" dirty="0" smtClean="0">
                <a:solidFill>
                  <a:schemeClr val="tx1">
                    <a:lumMod val="95000"/>
                    <a:lumOff val="5000"/>
                  </a:schemeClr>
                </a:solidFill>
                <a:latin typeface="Times New Roman" panose="02020603050405020304" pitchFamily="18" charset="0"/>
                <a:cs typeface="Times New Roman" panose="02020603050405020304" pitchFamily="18" charset="0"/>
              </a:rPr>
              <a:t>Реєстру для реєстрації нотаріальних дій</a:t>
            </a:r>
            <a:endParaRPr lang="ru-RU" b="1" u="sng" dirty="0">
              <a:solidFill>
                <a:schemeClr val="tx1">
                  <a:lumMod val="95000"/>
                  <a:lumOff val="5000"/>
                </a:schemeClr>
              </a:solidFill>
              <a:latin typeface="Times New Roman" panose="02020603050405020304" pitchFamily="18" charset="0"/>
              <a:cs typeface="Times New Roman" panose="02020603050405020304" pitchFamily="18" charset="0"/>
            </a:endParaRPr>
          </a:p>
        </p:txBody>
      </p:sp>
      <p:graphicFrame>
        <p:nvGraphicFramePr>
          <p:cNvPr id="6" name="Объект 5"/>
          <p:cNvGraphicFramePr>
            <a:graphicFrameLocks noGrp="1"/>
          </p:cNvGraphicFramePr>
          <p:nvPr>
            <p:ph idx="1"/>
            <p:extLst>
              <p:ext uri="{D42A27DB-BD31-4B8C-83A1-F6EECF244321}">
                <p14:modId xmlns:p14="http://schemas.microsoft.com/office/powerpoint/2010/main" val="1878158565"/>
              </p:ext>
            </p:extLst>
          </p:nvPr>
        </p:nvGraphicFramePr>
        <p:xfrm>
          <a:off x="677862" y="1588956"/>
          <a:ext cx="10519789" cy="5264677"/>
        </p:xfrm>
        <a:graphic>
          <a:graphicData uri="http://schemas.openxmlformats.org/drawingml/2006/table">
            <a:tbl>
              <a:tblPr firstRow="1" bandRow="1">
                <a:tableStyleId>{F5AB1C69-6EDB-4FF4-983F-18BD219EF322}</a:tableStyleId>
              </a:tblPr>
              <a:tblGrid>
                <a:gridCol w="10519789"/>
              </a:tblGrid>
              <a:tr h="391127">
                <a:tc>
                  <a:txBody>
                    <a:bodyPr/>
                    <a:lstStyle/>
                    <a:p>
                      <a:pPr algn="ctr"/>
                      <a:r>
                        <a:rPr lang="uk-UA" u="sng" dirty="0" smtClean="0">
                          <a:solidFill>
                            <a:schemeClr val="tx1">
                              <a:lumMod val="95000"/>
                              <a:lumOff val="5000"/>
                            </a:schemeClr>
                          </a:solidFill>
                        </a:rPr>
                        <a:t>Приклади заповнення</a:t>
                      </a:r>
                      <a:endParaRPr lang="ru-RU" u="sng" dirty="0">
                        <a:solidFill>
                          <a:schemeClr val="tx1">
                            <a:lumMod val="95000"/>
                            <a:lumOff val="5000"/>
                          </a:schemeClr>
                        </a:solidFill>
                      </a:endParaRPr>
                    </a:p>
                  </a:txBody>
                  <a:tcPr/>
                </a:tc>
              </a:tr>
              <a:tr h="114078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uk-UA" sz="2000" i="0" kern="1200" dirty="0" smtClean="0">
                          <a:solidFill>
                            <a:schemeClr val="dk1"/>
                          </a:solidFill>
                          <a:effectLst/>
                          <a:latin typeface="Times New Roman" panose="02020603050405020304" pitchFamily="18" charset="0"/>
                          <a:ea typeface="+mn-ea"/>
                          <a:cs typeface="Times New Roman" panose="02020603050405020304" pitchFamily="18" charset="0"/>
                        </a:rPr>
                        <a:t>При засвідченні нотаріусом справжності підпису на трьох заявах запис номерів у Реєстрі може мати вигляд: </a:t>
                      </a:r>
                    </a:p>
                    <a:p>
                      <a:pPr marL="0" marR="0" lvl="0" indent="0" algn="ctr" defTabSz="457200" rtl="0" eaLnBrk="1" fontAlgn="auto" latinLnBrk="0" hangingPunct="1">
                        <a:lnSpc>
                          <a:spcPct val="100000"/>
                        </a:lnSpc>
                        <a:spcBef>
                          <a:spcPts val="0"/>
                        </a:spcBef>
                        <a:spcAft>
                          <a:spcPts val="0"/>
                        </a:spcAft>
                        <a:buClrTx/>
                        <a:buSzTx/>
                        <a:buFontTx/>
                        <a:buNone/>
                        <a:tabLst/>
                        <a:defRPr/>
                      </a:pPr>
                      <a:r>
                        <a:rPr lang="uk-UA" sz="2400" b="1" i="1" u="sng" kern="1200" dirty="0" smtClean="0">
                          <a:solidFill>
                            <a:schemeClr val="dk1"/>
                          </a:solidFill>
                          <a:effectLst/>
                          <a:latin typeface="Times New Roman" panose="02020603050405020304" pitchFamily="18" charset="0"/>
                          <a:ea typeface="+mn-ea"/>
                          <a:cs typeface="Times New Roman" panose="02020603050405020304" pitchFamily="18" charset="0"/>
                        </a:rPr>
                        <a:t>28-30.</a:t>
                      </a:r>
                      <a:endParaRPr lang="ru-RU" b="1" dirty="0">
                        <a:latin typeface="Times New Roman" panose="02020603050405020304" pitchFamily="18" charset="0"/>
                        <a:cs typeface="Times New Roman" panose="02020603050405020304" pitchFamily="18" charset="0"/>
                      </a:endParaRPr>
                    </a:p>
                  </a:txBody>
                  <a:tcPr/>
                </a:tc>
              </a:tr>
              <a:tr h="1434131">
                <a:tc>
                  <a:txBody>
                    <a:bodyPr/>
                    <a:lstStyle/>
                    <a:p>
                      <a:r>
                        <a:rPr lang="uk-UA" sz="2000" i="0" kern="1200" dirty="0" smtClean="0">
                          <a:solidFill>
                            <a:schemeClr val="dk1"/>
                          </a:solidFill>
                          <a:effectLst/>
                          <a:latin typeface="Times New Roman" panose="02020603050405020304" pitchFamily="18" charset="0"/>
                          <a:ea typeface="+mn-ea"/>
                          <a:cs typeface="Times New Roman" panose="02020603050405020304" pitchFamily="18" charset="0"/>
                        </a:rPr>
                        <a:t>При засвідченні справжності підпису однієї і тієї самої особи на декількох однорідних документах кожному документу присвоюється окремий реєстровий номер.</a:t>
                      </a:r>
                      <a:endParaRPr lang="ru-RU" sz="2000" i="0"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r>
                        <a:rPr lang="uk-UA" sz="2400" b="1" i="1" u="sng" kern="1200" dirty="0" smtClean="0">
                          <a:solidFill>
                            <a:schemeClr val="dk1"/>
                          </a:solidFill>
                          <a:effectLst/>
                          <a:latin typeface="Times New Roman" panose="02020603050405020304" pitchFamily="18" charset="0"/>
                          <a:ea typeface="+mn-ea"/>
                          <a:cs typeface="Times New Roman" panose="02020603050405020304" pitchFamily="18" charset="0"/>
                        </a:rPr>
                        <a:t>(протокол в 2-х примірниках, акт прийом-передачі, тощо…..)</a:t>
                      </a:r>
                      <a:endParaRPr lang="ru-RU" sz="2400" b="1" u="sng" kern="1200" dirty="0" smtClean="0">
                        <a:solidFill>
                          <a:schemeClr val="dk1"/>
                        </a:solidFill>
                        <a:effectLst/>
                        <a:latin typeface="Times New Roman" panose="02020603050405020304" pitchFamily="18" charset="0"/>
                        <a:ea typeface="+mn-ea"/>
                        <a:cs typeface="Times New Roman" panose="02020603050405020304" pitchFamily="18" charset="0"/>
                      </a:endParaRPr>
                    </a:p>
                    <a:p>
                      <a:endParaRPr lang="ru-RU" dirty="0"/>
                    </a:p>
                  </a:txBody>
                  <a:tcPr/>
                </a:tc>
              </a:tr>
              <a:tr h="1907506">
                <a:tc>
                  <a:txBody>
                    <a:bodyPr/>
                    <a:lstStyle/>
                    <a:p>
                      <a:pPr algn="just"/>
                      <a:r>
                        <a:rPr lang="uk-UA" sz="2000" kern="1200" dirty="0" smtClean="0">
                          <a:solidFill>
                            <a:schemeClr val="dk1"/>
                          </a:solidFill>
                          <a:effectLst/>
                          <a:latin typeface="Times New Roman" panose="02020603050405020304" pitchFamily="18" charset="0"/>
                          <a:ea typeface="+mn-ea"/>
                          <a:cs typeface="Times New Roman" panose="02020603050405020304" pitchFamily="18" charset="0"/>
                        </a:rPr>
                        <a:t>При одночасному вчиненні будь-яких нотаріальних дій з одночасним засвідченням справжності </a:t>
                      </a:r>
                      <a:r>
                        <a:rPr lang="uk-UA" sz="2000" b="1" u="sng" kern="1200" dirty="0" smtClean="0">
                          <a:solidFill>
                            <a:schemeClr val="dk1"/>
                          </a:solidFill>
                          <a:effectLst/>
                          <a:latin typeface="Times New Roman" panose="02020603050405020304" pitchFamily="18" charset="0"/>
                          <a:ea typeface="+mn-ea"/>
                          <a:cs typeface="Times New Roman" panose="02020603050405020304" pitchFamily="18" charset="0"/>
                        </a:rPr>
                        <a:t>підпису перекладача</a:t>
                      </a:r>
                      <a:r>
                        <a:rPr lang="uk-UA" sz="2000" kern="1200" dirty="0" smtClean="0">
                          <a:solidFill>
                            <a:schemeClr val="dk1"/>
                          </a:solidFill>
                          <a:effectLst/>
                          <a:latin typeface="Times New Roman" panose="02020603050405020304" pitchFamily="18" charset="0"/>
                          <a:ea typeface="+mn-ea"/>
                          <a:cs typeface="Times New Roman" panose="02020603050405020304" pitchFamily="18" charset="0"/>
                        </a:rPr>
                        <a:t> та/або засвідчення вірності письмового перекладу документа нотаріусом вважається, що вчиняються </a:t>
                      </a:r>
                      <a:r>
                        <a:rPr lang="uk-UA" sz="2000" b="1" kern="1200" dirty="0" smtClean="0">
                          <a:solidFill>
                            <a:schemeClr val="dk1"/>
                          </a:solidFill>
                          <a:effectLst/>
                          <a:latin typeface="Times New Roman" panose="02020603050405020304" pitchFamily="18" charset="0"/>
                          <a:ea typeface="+mn-ea"/>
                          <a:cs typeface="Times New Roman" panose="02020603050405020304" pitchFamily="18" charset="0"/>
                        </a:rPr>
                        <a:t>дві нотаріальні дії</a:t>
                      </a:r>
                      <a:r>
                        <a:rPr lang="uk-UA" sz="20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uk-UA" sz="2000" u="sng" kern="1200" dirty="0" smtClean="0">
                          <a:solidFill>
                            <a:schemeClr val="dk1"/>
                          </a:solidFill>
                          <a:effectLst/>
                          <a:latin typeface="Times New Roman" panose="02020603050405020304" pitchFamily="18" charset="0"/>
                          <a:ea typeface="+mn-ea"/>
                          <a:cs typeface="Times New Roman" panose="02020603050405020304" pitchFamily="18" charset="0"/>
                        </a:rPr>
                        <a:t>і кожній з них присвоюється окремий реєстровий номер.</a:t>
                      </a:r>
                      <a:endParaRPr lang="ru-RU" sz="2000"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r>
                        <a:rPr lang="uk-UA" sz="2400" b="1" i="1" u="sng" kern="1200" dirty="0" smtClean="0">
                          <a:solidFill>
                            <a:schemeClr val="dk1"/>
                          </a:solidFill>
                          <a:effectLst/>
                          <a:latin typeface="Times New Roman" panose="02020603050405020304" pitchFamily="18" charset="0"/>
                          <a:ea typeface="+mn-ea"/>
                          <a:cs typeface="Times New Roman" panose="02020603050405020304" pitchFamily="18" charset="0"/>
                        </a:rPr>
                        <a:t>(довіреність + переклад)</a:t>
                      </a:r>
                      <a:endParaRPr lang="ru-RU" dirty="0"/>
                    </a:p>
                  </a:txBody>
                  <a:tcPr/>
                </a:tc>
              </a:tr>
              <a:tr h="391127">
                <a:tc>
                  <a:txBody>
                    <a:bodyPr/>
                    <a:lstStyle/>
                    <a:p>
                      <a:endParaRPr lang="ru-RU" dirty="0"/>
                    </a:p>
                  </a:txBody>
                  <a:tcPr/>
                </a:tc>
              </a:tr>
            </a:tbl>
          </a:graphicData>
        </a:graphic>
      </p:graphicFrame>
    </p:spTree>
    <p:extLst>
      <p:ext uri="{BB962C8B-B14F-4D97-AF65-F5344CB8AC3E}">
        <p14:creationId xmlns:p14="http://schemas.microsoft.com/office/powerpoint/2010/main" val="18874060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Заголовок 1"/>
          <p:cNvSpPr>
            <a:spLocks noGrp="1"/>
          </p:cNvSpPr>
          <p:nvPr>
            <p:ph type="title"/>
          </p:nvPr>
        </p:nvSpPr>
        <p:spPr/>
        <p:txBody>
          <a:bodyPr/>
          <a:lstStyle/>
          <a:p>
            <a:pPr algn="ctr"/>
            <a:r>
              <a:rPr lang="uk-UA" sz="4000" b="1" smtClean="0">
                <a:solidFill>
                  <a:srgbClr val="0070C0"/>
                </a:solidFill>
              </a:rPr>
              <a:t>НОТАРІАЛЬНЕ ДІЛОВОДСТВО</a:t>
            </a:r>
            <a:br>
              <a:rPr lang="uk-UA" sz="4000" b="1" smtClean="0">
                <a:solidFill>
                  <a:srgbClr val="0070C0"/>
                </a:solidFill>
              </a:rPr>
            </a:br>
            <a:r>
              <a:rPr lang="uk-UA" sz="4000" b="1" smtClean="0">
                <a:solidFill>
                  <a:srgbClr val="0070C0"/>
                </a:solidFill>
              </a:rPr>
              <a:t> ВКЛЮЧАЄ:</a:t>
            </a:r>
            <a:endParaRPr lang="ru-RU" sz="4000" b="1" smtClean="0">
              <a:solidFill>
                <a:srgbClr val="0070C0"/>
              </a:solidFill>
            </a:endParaRPr>
          </a:p>
        </p:txBody>
      </p:sp>
      <p:graphicFrame>
        <p:nvGraphicFramePr>
          <p:cNvPr id="4" name="Объект 3"/>
          <p:cNvGraphicFramePr>
            <a:graphicFrameLocks noGrp="1"/>
          </p:cNvGraphicFramePr>
          <p:nvPr>
            <p:ph idx="1"/>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863" y="609600"/>
            <a:ext cx="10294936" cy="769495"/>
          </a:xfrm>
        </p:spPr>
        <p:txBody>
          <a:bodyPr/>
          <a:lstStyle/>
          <a:p>
            <a:pPr algn="ctr"/>
            <a:r>
              <a:rPr lang="uk-UA" b="1" u="sng" dirty="0" err="1" smtClean="0">
                <a:solidFill>
                  <a:schemeClr val="tx1">
                    <a:lumMod val="95000"/>
                    <a:lumOff val="5000"/>
                  </a:schemeClr>
                </a:solidFill>
                <a:latin typeface="Times New Roman" panose="02020603050405020304" pitchFamily="18" charset="0"/>
                <a:cs typeface="Times New Roman" panose="02020603050405020304" pitchFamily="18" charset="0"/>
              </a:rPr>
              <a:t>Розшифровка</a:t>
            </a:r>
            <a:r>
              <a:rPr lang="uk-UA" b="1" u="sng" dirty="0" smtClean="0">
                <a:solidFill>
                  <a:schemeClr val="tx1">
                    <a:lumMod val="95000"/>
                    <a:lumOff val="5000"/>
                  </a:schemeClr>
                </a:solidFill>
                <a:latin typeface="Times New Roman" panose="02020603050405020304" pitchFamily="18" charset="0"/>
                <a:cs typeface="Times New Roman" panose="02020603050405020304" pitchFamily="18" charset="0"/>
              </a:rPr>
              <a:t> підпису</a:t>
            </a:r>
            <a:endParaRPr lang="ru-RU" b="1" u="sng"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77862" y="1379096"/>
            <a:ext cx="10294937" cy="4662930"/>
          </a:xfrm>
        </p:spPr>
        <p:txBody>
          <a:bodyPr/>
          <a:lstStyle/>
          <a:p>
            <a:pPr marL="0" indent="0" algn="just">
              <a:buNone/>
            </a:pPr>
            <a:r>
              <a:rPr lang="ru-RU" sz="2400" dirty="0" err="1">
                <a:solidFill>
                  <a:schemeClr val="tx1">
                    <a:lumMod val="95000"/>
                    <a:lumOff val="5000"/>
                  </a:schemeClr>
                </a:solidFill>
                <a:latin typeface="Times New Roman" panose="02020603050405020304" pitchFamily="18" charset="0"/>
                <a:cs typeface="Times New Roman" panose="02020603050405020304" pitchFamily="18" charset="0"/>
              </a:rPr>
              <a:t>Підпис</a:t>
            </a:r>
            <a:r>
              <a:rPr lang="ru-RU"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dirty="0" err="1">
                <a:solidFill>
                  <a:schemeClr val="tx1">
                    <a:lumMod val="95000"/>
                    <a:lumOff val="5000"/>
                  </a:schemeClr>
                </a:solidFill>
                <a:latin typeface="Times New Roman" panose="02020603050405020304" pitchFamily="18" charset="0"/>
                <a:cs typeface="Times New Roman" panose="02020603050405020304" pitchFamily="18" charset="0"/>
              </a:rPr>
              <a:t>складається</a:t>
            </a:r>
            <a:r>
              <a:rPr lang="ru-RU"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b="1" u="sng" dirty="0">
                <a:solidFill>
                  <a:schemeClr val="tx1">
                    <a:lumMod val="95000"/>
                    <a:lumOff val="5000"/>
                  </a:schemeClr>
                </a:solidFill>
                <a:latin typeface="Times New Roman" panose="02020603050405020304" pitchFamily="18" charset="0"/>
                <a:cs typeface="Times New Roman" panose="02020603050405020304" pitchFamily="18" charset="0"/>
              </a:rPr>
              <a:t>з </a:t>
            </a:r>
            <a:r>
              <a:rPr lang="ru-RU" sz="2400" b="1" u="sng" dirty="0" err="1">
                <a:solidFill>
                  <a:schemeClr val="tx1">
                    <a:lumMod val="95000"/>
                    <a:lumOff val="5000"/>
                  </a:schemeClr>
                </a:solidFill>
                <a:latin typeface="Times New Roman" panose="02020603050405020304" pitchFamily="18" charset="0"/>
                <a:cs typeface="Times New Roman" panose="02020603050405020304" pitchFamily="18" charset="0"/>
              </a:rPr>
              <a:t>ініціалів</a:t>
            </a:r>
            <a:r>
              <a:rPr lang="ru-RU" sz="2400" b="1" u="sng" dirty="0">
                <a:solidFill>
                  <a:schemeClr val="tx1">
                    <a:lumMod val="95000"/>
                    <a:lumOff val="5000"/>
                  </a:schemeClr>
                </a:solidFill>
                <a:latin typeface="Times New Roman" panose="02020603050405020304" pitchFamily="18" charset="0"/>
                <a:cs typeface="Times New Roman" panose="02020603050405020304" pitchFamily="18" charset="0"/>
              </a:rPr>
              <a:t> і </a:t>
            </a:r>
            <a:r>
              <a:rPr lang="ru-RU" sz="2400" b="1" u="sng" dirty="0" err="1">
                <a:solidFill>
                  <a:schemeClr val="tx1">
                    <a:lumMod val="95000"/>
                    <a:lumOff val="5000"/>
                  </a:schemeClr>
                </a:solidFill>
                <a:latin typeface="Times New Roman" panose="02020603050405020304" pitchFamily="18" charset="0"/>
                <a:cs typeface="Times New Roman" panose="02020603050405020304" pitchFamily="18" charset="0"/>
              </a:rPr>
              <a:t>прізвища</a:t>
            </a:r>
            <a:r>
              <a:rPr lang="ru-RU"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dirty="0" err="1">
                <a:solidFill>
                  <a:schemeClr val="tx1">
                    <a:lumMod val="95000"/>
                    <a:lumOff val="5000"/>
                  </a:schemeClr>
                </a:solidFill>
                <a:latin typeface="Times New Roman" panose="02020603050405020304" pitchFamily="18" charset="0"/>
                <a:cs typeface="Times New Roman" panose="02020603050405020304" pitchFamily="18" charset="0"/>
              </a:rPr>
              <a:t>Необхідно</a:t>
            </a:r>
            <a:r>
              <a:rPr lang="ru-RU"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dirty="0" err="1">
                <a:solidFill>
                  <a:schemeClr val="tx1">
                    <a:lumMod val="95000"/>
                    <a:lumOff val="5000"/>
                  </a:schemeClr>
                </a:solidFill>
                <a:latin typeface="Times New Roman" panose="02020603050405020304" pitchFamily="18" charset="0"/>
                <a:cs typeface="Times New Roman" panose="02020603050405020304" pitchFamily="18" charset="0"/>
              </a:rPr>
              <a:t>звернути</a:t>
            </a:r>
            <a:r>
              <a:rPr lang="ru-RU"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dirty="0" err="1">
                <a:solidFill>
                  <a:schemeClr val="tx1">
                    <a:lumMod val="95000"/>
                    <a:lumOff val="5000"/>
                  </a:schemeClr>
                </a:solidFill>
                <a:latin typeface="Times New Roman" panose="02020603050405020304" pitchFamily="18" charset="0"/>
                <a:cs typeface="Times New Roman" panose="02020603050405020304" pitchFamily="18" charset="0"/>
              </a:rPr>
              <a:t>увагу</a:t>
            </a:r>
            <a:r>
              <a:rPr lang="ru-RU" sz="2400" dirty="0">
                <a:solidFill>
                  <a:schemeClr val="tx1">
                    <a:lumMod val="95000"/>
                    <a:lumOff val="5000"/>
                  </a:schemeClr>
                </a:solidFill>
                <a:latin typeface="Times New Roman" panose="02020603050405020304" pitchFamily="18" charset="0"/>
                <a:cs typeface="Times New Roman" panose="02020603050405020304" pitchFamily="18" charset="0"/>
              </a:rPr>
              <a:t> на </a:t>
            </a:r>
            <a:r>
              <a:rPr lang="ru-RU" sz="2400" dirty="0" err="1">
                <a:solidFill>
                  <a:schemeClr val="tx1">
                    <a:lumMod val="95000"/>
                    <a:lumOff val="5000"/>
                  </a:schemeClr>
                </a:solidFill>
                <a:latin typeface="Times New Roman" panose="02020603050405020304" pitchFamily="18" charset="0"/>
                <a:cs typeface="Times New Roman" panose="02020603050405020304" pitchFamily="18" charset="0"/>
              </a:rPr>
              <a:t>розташування</a:t>
            </a:r>
            <a:r>
              <a:rPr lang="ru-RU"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dirty="0" err="1">
                <a:solidFill>
                  <a:schemeClr val="tx1">
                    <a:lumMod val="95000"/>
                    <a:lumOff val="5000"/>
                  </a:schemeClr>
                </a:solidFill>
                <a:latin typeface="Times New Roman" panose="02020603050405020304" pitchFamily="18" charset="0"/>
                <a:cs typeface="Times New Roman" panose="02020603050405020304" pitchFamily="18" charset="0"/>
              </a:rPr>
              <a:t>ініціалів</a:t>
            </a:r>
            <a:r>
              <a:rPr lang="ru-RU" sz="2400" dirty="0">
                <a:solidFill>
                  <a:schemeClr val="tx1">
                    <a:lumMod val="95000"/>
                    <a:lumOff val="5000"/>
                  </a:schemeClr>
                </a:solidFill>
                <a:latin typeface="Times New Roman" panose="02020603050405020304" pitchFamily="18" charset="0"/>
                <a:cs typeface="Times New Roman" panose="02020603050405020304" pitchFamily="18" charset="0"/>
              </a:rPr>
              <a:t> і </a:t>
            </a:r>
            <a:r>
              <a:rPr lang="ru-RU" sz="2400" dirty="0" err="1">
                <a:solidFill>
                  <a:schemeClr val="tx1">
                    <a:lumMod val="95000"/>
                    <a:lumOff val="5000"/>
                  </a:schemeClr>
                </a:solidFill>
                <a:latin typeface="Times New Roman" panose="02020603050405020304" pitchFamily="18" charset="0"/>
                <a:cs typeface="Times New Roman" panose="02020603050405020304" pitchFamily="18" charset="0"/>
              </a:rPr>
              <a:t>прізвища</a:t>
            </a:r>
            <a:r>
              <a:rPr lang="ru-RU"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b="1" i="1" u="sng" dirty="0" err="1">
                <a:solidFill>
                  <a:schemeClr val="tx1">
                    <a:lumMod val="95000"/>
                    <a:lumOff val="5000"/>
                  </a:schemeClr>
                </a:solidFill>
                <a:latin typeface="Times New Roman" panose="02020603050405020304" pitchFamily="18" charset="0"/>
                <a:cs typeface="Times New Roman" panose="02020603050405020304" pitchFamily="18" charset="0"/>
              </a:rPr>
              <a:t>спочатку</a:t>
            </a:r>
            <a:r>
              <a:rPr lang="ru-RU" sz="2400" b="1" i="1" u="sng"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b="1" i="1" u="sng" dirty="0" err="1">
                <a:solidFill>
                  <a:schemeClr val="tx1">
                    <a:lumMod val="95000"/>
                    <a:lumOff val="5000"/>
                  </a:schemeClr>
                </a:solidFill>
                <a:latin typeface="Times New Roman" panose="02020603050405020304" pitchFamily="18" charset="0"/>
                <a:cs typeface="Times New Roman" panose="02020603050405020304" pitchFamily="18" charset="0"/>
              </a:rPr>
              <a:t>пишуть</a:t>
            </a:r>
            <a:r>
              <a:rPr lang="ru-RU" sz="2400" b="1" i="1" u="sng"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b="1" i="1" u="sng" dirty="0" err="1">
                <a:solidFill>
                  <a:schemeClr val="tx1">
                    <a:lumMod val="95000"/>
                    <a:lumOff val="5000"/>
                  </a:schemeClr>
                </a:solidFill>
                <a:latin typeface="Times New Roman" panose="02020603050405020304" pitchFamily="18" charset="0"/>
                <a:cs typeface="Times New Roman" panose="02020603050405020304" pitchFamily="18" charset="0"/>
              </a:rPr>
              <a:t>ініціали</a:t>
            </a:r>
            <a:r>
              <a:rPr lang="ru-RU" sz="2400" b="1" i="1" u="sng" dirty="0">
                <a:solidFill>
                  <a:schemeClr val="tx1">
                    <a:lumMod val="95000"/>
                    <a:lumOff val="5000"/>
                  </a:schemeClr>
                </a:solidFill>
                <a:latin typeface="Times New Roman" panose="02020603050405020304" pitchFamily="18" charset="0"/>
                <a:cs typeface="Times New Roman" panose="02020603050405020304" pitchFamily="18" charset="0"/>
              </a:rPr>
              <a:t>, а </a:t>
            </a:r>
            <a:r>
              <a:rPr lang="ru-RU" sz="2400" b="1" i="1" u="sng" dirty="0" err="1">
                <a:solidFill>
                  <a:schemeClr val="tx1">
                    <a:lumMod val="95000"/>
                    <a:lumOff val="5000"/>
                  </a:schemeClr>
                </a:solidFill>
                <a:latin typeface="Times New Roman" panose="02020603050405020304" pitchFamily="18" charset="0"/>
                <a:cs typeface="Times New Roman" panose="02020603050405020304" pitchFamily="18" charset="0"/>
              </a:rPr>
              <a:t>вже</a:t>
            </a:r>
            <a:r>
              <a:rPr lang="ru-RU" sz="2400" b="1" i="1" u="sng"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b="1" i="1" u="sng" dirty="0" err="1">
                <a:solidFill>
                  <a:schemeClr val="tx1">
                    <a:lumMod val="95000"/>
                    <a:lumOff val="5000"/>
                  </a:schemeClr>
                </a:solidFill>
                <a:latin typeface="Times New Roman" panose="02020603050405020304" pitchFamily="18" charset="0"/>
                <a:cs typeface="Times New Roman" panose="02020603050405020304" pitchFamily="18" charset="0"/>
              </a:rPr>
              <a:t>потім</a:t>
            </a:r>
            <a:r>
              <a:rPr lang="ru-RU" sz="2400" b="1" i="1" u="sng"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b="1" i="1" u="sng" dirty="0" err="1">
                <a:solidFill>
                  <a:schemeClr val="tx1">
                    <a:lumMod val="95000"/>
                    <a:lumOff val="5000"/>
                  </a:schemeClr>
                </a:solidFill>
                <a:latin typeface="Times New Roman" panose="02020603050405020304" pitchFamily="18" charset="0"/>
                <a:cs typeface="Times New Roman" panose="02020603050405020304" pitchFamily="18" charset="0"/>
              </a:rPr>
              <a:t>прізвище</a:t>
            </a:r>
            <a:r>
              <a:rPr lang="ru-RU" sz="2400" b="1" i="1" u="sng" dirty="0">
                <a:solidFill>
                  <a:schemeClr val="tx1">
                    <a:lumMod val="95000"/>
                    <a:lumOff val="5000"/>
                  </a:schemeClr>
                </a:solidFill>
                <a:latin typeface="Times New Roman" panose="02020603050405020304" pitchFamily="18" charset="0"/>
                <a:cs typeface="Times New Roman" panose="02020603050405020304" pitchFamily="18" charset="0"/>
              </a:rPr>
              <a:t>.</a:t>
            </a:r>
            <a:r>
              <a:rPr lang="ru-RU"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dirty="0" err="1">
                <a:solidFill>
                  <a:schemeClr val="tx1">
                    <a:lumMod val="95000"/>
                    <a:lumOff val="5000"/>
                  </a:schemeClr>
                </a:solidFill>
                <a:latin typeface="Times New Roman" panose="02020603050405020304" pitchFamily="18" charset="0"/>
                <a:cs typeface="Times New Roman" panose="02020603050405020304" pitchFamily="18" charset="0"/>
              </a:rPr>
              <a:t>Ця</a:t>
            </a:r>
            <a:r>
              <a:rPr lang="ru-RU"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dirty="0" err="1">
                <a:solidFill>
                  <a:schemeClr val="tx1">
                    <a:lumMod val="95000"/>
                    <a:lumOff val="5000"/>
                  </a:schemeClr>
                </a:solidFill>
                <a:latin typeface="Times New Roman" panose="02020603050405020304" pitchFamily="18" charset="0"/>
                <a:cs typeface="Times New Roman" panose="02020603050405020304" pitchFamily="18" charset="0"/>
              </a:rPr>
              <a:t>вимога</a:t>
            </a:r>
            <a:r>
              <a:rPr lang="ru-RU"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dirty="0" err="1">
                <a:solidFill>
                  <a:schemeClr val="tx1">
                    <a:lumMod val="95000"/>
                    <a:lumOff val="5000"/>
                  </a:schemeClr>
                </a:solidFill>
                <a:latin typeface="Times New Roman" panose="02020603050405020304" pitchFamily="18" charset="0"/>
                <a:cs typeface="Times New Roman" panose="02020603050405020304" pitchFamily="18" charset="0"/>
              </a:rPr>
              <a:t>відповідає</a:t>
            </a:r>
            <a:r>
              <a:rPr lang="ru-RU"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dirty="0" err="1">
                <a:solidFill>
                  <a:schemeClr val="tx1">
                    <a:lumMod val="95000"/>
                    <a:lumOff val="5000"/>
                  </a:schemeClr>
                </a:solidFill>
                <a:latin typeface="Times New Roman" panose="02020603050405020304" pitchFamily="18" charset="0"/>
                <a:cs typeface="Times New Roman" panose="02020603050405020304" pitchFamily="18" charset="0"/>
              </a:rPr>
              <a:t>національному</a:t>
            </a:r>
            <a:r>
              <a:rPr lang="ru-RU" sz="2400" dirty="0">
                <a:solidFill>
                  <a:schemeClr val="tx1">
                    <a:lumMod val="95000"/>
                    <a:lumOff val="5000"/>
                  </a:schemeClr>
                </a:solidFill>
                <a:latin typeface="Times New Roman" panose="02020603050405020304" pitchFamily="18" charset="0"/>
                <a:cs typeface="Times New Roman" panose="02020603050405020304" pitchFamily="18" charset="0"/>
              </a:rPr>
              <a:t> стандарту України.</a:t>
            </a:r>
          </a:p>
          <a:p>
            <a:pPr marL="0" indent="0" algn="just">
              <a:buNone/>
            </a:pPr>
            <a:r>
              <a:rPr lang="ru-RU" sz="2400" b="1" i="1" u="sng" dirty="0" err="1">
                <a:solidFill>
                  <a:schemeClr val="tx1">
                    <a:lumMod val="95000"/>
                    <a:lumOff val="5000"/>
                  </a:schemeClr>
                </a:solidFill>
                <a:latin typeface="Times New Roman" panose="02020603050405020304" pitchFamily="18" charset="0"/>
                <a:cs typeface="Times New Roman" panose="02020603050405020304" pitchFamily="18" charset="0"/>
              </a:rPr>
              <a:t>Чинні</a:t>
            </a:r>
            <a:r>
              <a:rPr lang="ru-RU" sz="2400" b="1" i="1" u="sng"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b="1" i="1" u="sng" dirty="0" err="1">
                <a:solidFill>
                  <a:schemeClr val="tx1">
                    <a:lumMod val="95000"/>
                    <a:lumOff val="5000"/>
                  </a:schemeClr>
                </a:solidFill>
                <a:latin typeface="Times New Roman" panose="02020603050405020304" pitchFamily="18" charset="0"/>
                <a:cs typeface="Times New Roman" panose="02020603050405020304" pitchFamily="18" charset="0"/>
              </a:rPr>
              <a:t>Форми</a:t>
            </a:r>
            <a:r>
              <a:rPr lang="ru-RU" sz="2400" b="1" i="1" u="sng"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b="1" i="1" u="sng" dirty="0" err="1">
                <a:solidFill>
                  <a:schemeClr val="tx1">
                    <a:lumMod val="95000"/>
                    <a:lumOff val="5000"/>
                  </a:schemeClr>
                </a:solidFill>
                <a:latin typeface="Times New Roman" panose="02020603050405020304" pitchFamily="18" charset="0"/>
                <a:cs typeface="Times New Roman" panose="02020603050405020304" pitchFamily="18" charset="0"/>
              </a:rPr>
              <a:t>посвідчувальних</a:t>
            </a:r>
            <a:r>
              <a:rPr lang="ru-RU" sz="2400" b="1" i="1" u="sng"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b="1" i="1" u="sng" dirty="0" err="1">
                <a:solidFill>
                  <a:schemeClr val="tx1">
                    <a:lumMod val="95000"/>
                    <a:lumOff val="5000"/>
                  </a:schemeClr>
                </a:solidFill>
                <a:latin typeface="Times New Roman" panose="02020603050405020304" pitchFamily="18" charset="0"/>
                <a:cs typeface="Times New Roman" panose="02020603050405020304" pitchFamily="18" charset="0"/>
              </a:rPr>
              <a:t>написів</a:t>
            </a:r>
            <a:r>
              <a:rPr lang="ru-RU" sz="2400" b="1" i="1" u="sng" dirty="0">
                <a:solidFill>
                  <a:schemeClr val="tx1">
                    <a:lumMod val="95000"/>
                    <a:lumOff val="5000"/>
                  </a:schemeClr>
                </a:solidFill>
                <a:latin typeface="Times New Roman" panose="02020603050405020304" pitchFamily="18" charset="0"/>
                <a:cs typeface="Times New Roman" panose="02020603050405020304" pitchFamily="18" charset="0"/>
              </a:rPr>
              <a:t> не </a:t>
            </a:r>
            <a:r>
              <a:rPr lang="ru-RU" sz="2400" b="1" i="1" u="sng" dirty="0" err="1">
                <a:solidFill>
                  <a:schemeClr val="tx1">
                    <a:lumMod val="95000"/>
                    <a:lumOff val="5000"/>
                  </a:schemeClr>
                </a:solidFill>
                <a:latin typeface="Times New Roman" panose="02020603050405020304" pitchFamily="18" charset="0"/>
                <a:cs typeface="Times New Roman" panose="02020603050405020304" pitchFamily="18" charset="0"/>
              </a:rPr>
              <a:t>передбачають</a:t>
            </a:r>
            <a:r>
              <a:rPr lang="ru-RU" sz="2400" b="1" i="1" u="sng"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b="1" i="1" u="sng" dirty="0" err="1">
                <a:solidFill>
                  <a:schemeClr val="tx1">
                    <a:lumMod val="95000"/>
                    <a:lumOff val="5000"/>
                  </a:schemeClr>
                </a:solidFill>
                <a:latin typeface="Times New Roman" panose="02020603050405020304" pitchFamily="18" charset="0"/>
                <a:cs typeface="Times New Roman" panose="02020603050405020304" pitchFamily="18" charset="0"/>
              </a:rPr>
              <a:t>розшифровку</a:t>
            </a:r>
            <a:r>
              <a:rPr lang="ru-RU" sz="2400" b="1" i="1" u="sng"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b="1" i="1" u="sng" dirty="0" err="1">
                <a:solidFill>
                  <a:schemeClr val="tx1">
                    <a:lumMod val="95000"/>
                    <a:lumOff val="5000"/>
                  </a:schemeClr>
                </a:solidFill>
                <a:latin typeface="Times New Roman" panose="02020603050405020304" pitchFamily="18" charset="0"/>
                <a:cs typeface="Times New Roman" panose="02020603050405020304" pitchFamily="18" charset="0"/>
              </a:rPr>
              <a:t>підпису</a:t>
            </a:r>
            <a:r>
              <a:rPr lang="ru-RU" sz="2400" b="1" i="1" u="sng" dirty="0">
                <a:solidFill>
                  <a:schemeClr val="tx1">
                    <a:lumMod val="95000"/>
                    <a:lumOff val="5000"/>
                  </a:schemeClr>
                </a:solidFill>
                <a:latin typeface="Times New Roman" panose="02020603050405020304" pitchFamily="18" charset="0"/>
                <a:cs typeface="Times New Roman" panose="02020603050405020304" pitchFamily="18" charset="0"/>
              </a:rPr>
              <a:t>.  </a:t>
            </a:r>
          </a:p>
          <a:p>
            <a:pPr marL="0" indent="0" algn="ctr">
              <a:buNone/>
            </a:pPr>
            <a:r>
              <a:rPr lang="ru-RU" sz="2800" b="1" i="1" dirty="0" err="1">
                <a:solidFill>
                  <a:schemeClr val="tx1">
                    <a:lumMod val="95000"/>
                    <a:lumOff val="5000"/>
                  </a:schemeClr>
                </a:solidFill>
                <a:latin typeface="Times New Roman" panose="02020603050405020304" pitchFamily="18" charset="0"/>
                <a:cs typeface="Times New Roman" panose="02020603050405020304" pitchFamily="18" charset="0"/>
              </a:rPr>
              <a:t>Розшифровку</a:t>
            </a:r>
            <a:r>
              <a:rPr lang="ru-RU" sz="2800" b="1"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800" b="1" i="1" dirty="0" err="1">
                <a:solidFill>
                  <a:schemeClr val="tx1">
                    <a:lumMod val="95000"/>
                    <a:lumOff val="5000"/>
                  </a:schemeClr>
                </a:solidFill>
                <a:latin typeface="Times New Roman" panose="02020603050405020304" pitchFamily="18" charset="0"/>
                <a:cs typeface="Times New Roman" panose="02020603050405020304" pitchFamily="18" charset="0"/>
              </a:rPr>
              <a:t>підпису</a:t>
            </a:r>
            <a:r>
              <a:rPr lang="ru-RU" sz="2800" b="1" i="1" dirty="0">
                <a:solidFill>
                  <a:schemeClr val="tx1">
                    <a:lumMod val="95000"/>
                    <a:lumOff val="5000"/>
                  </a:schemeClr>
                </a:solidFill>
                <a:latin typeface="Times New Roman" panose="02020603050405020304" pitchFamily="18" charset="0"/>
                <a:cs typeface="Times New Roman" panose="02020603050405020304" pitchFamily="18" charset="0"/>
              </a:rPr>
              <a:t> в </a:t>
            </a:r>
            <a:r>
              <a:rPr lang="ru-RU" sz="2800" b="1" i="1" dirty="0" err="1">
                <a:solidFill>
                  <a:schemeClr val="tx1">
                    <a:lumMod val="95000"/>
                    <a:lumOff val="5000"/>
                  </a:schemeClr>
                </a:solidFill>
                <a:latin typeface="Times New Roman" panose="02020603050405020304" pitchFamily="18" charset="0"/>
                <a:cs typeface="Times New Roman" panose="02020603050405020304" pitchFamily="18" charset="0"/>
              </a:rPr>
              <a:t>реквізиті</a:t>
            </a:r>
            <a:r>
              <a:rPr lang="ru-RU" sz="2800" b="1"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800" b="1" i="1" dirty="0" err="1">
                <a:solidFill>
                  <a:schemeClr val="tx1">
                    <a:lumMod val="95000"/>
                    <a:lumOff val="5000"/>
                  </a:schemeClr>
                </a:solidFill>
                <a:latin typeface="Times New Roman" panose="02020603050405020304" pitchFamily="18" charset="0"/>
                <a:cs typeface="Times New Roman" panose="02020603050405020304" pitchFamily="18" charset="0"/>
              </a:rPr>
              <a:t>Підпис</a:t>
            </a:r>
            <a:r>
              <a:rPr lang="ru-RU" sz="2800" b="1"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800" b="1" i="1" dirty="0" err="1">
                <a:solidFill>
                  <a:schemeClr val="tx1">
                    <a:lumMod val="95000"/>
                    <a:lumOff val="5000"/>
                  </a:schemeClr>
                </a:solidFill>
                <a:latin typeface="Times New Roman" panose="02020603050405020304" pitchFamily="18" charset="0"/>
                <a:cs typeface="Times New Roman" panose="02020603050405020304" pitchFamily="18" charset="0"/>
              </a:rPr>
              <a:t>друкують</a:t>
            </a:r>
            <a:r>
              <a:rPr lang="ru-RU" sz="2800" b="1" i="1" dirty="0">
                <a:solidFill>
                  <a:schemeClr val="tx1">
                    <a:lumMod val="95000"/>
                    <a:lumOff val="5000"/>
                  </a:schemeClr>
                </a:solidFill>
                <a:latin typeface="Times New Roman" panose="02020603050405020304" pitchFamily="18" charset="0"/>
                <a:cs typeface="Times New Roman" panose="02020603050405020304" pitchFamily="18" charset="0"/>
              </a:rPr>
              <a:t> на </a:t>
            </a:r>
            <a:r>
              <a:rPr lang="ru-RU" sz="2800" b="1" i="1" dirty="0" err="1">
                <a:solidFill>
                  <a:schemeClr val="tx1">
                    <a:lumMod val="95000"/>
                    <a:lumOff val="5000"/>
                  </a:schemeClr>
                </a:solidFill>
                <a:latin typeface="Times New Roman" panose="02020603050405020304" pitchFamily="18" charset="0"/>
                <a:cs typeface="Times New Roman" panose="02020603050405020304" pitchFamily="18" charset="0"/>
              </a:rPr>
              <a:t>рівні</a:t>
            </a:r>
            <a:r>
              <a:rPr lang="ru-RU" sz="2800" b="1"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800" b="1" i="1" dirty="0" err="1">
                <a:solidFill>
                  <a:schemeClr val="tx1">
                    <a:lumMod val="95000"/>
                    <a:lumOff val="5000"/>
                  </a:schemeClr>
                </a:solidFill>
                <a:latin typeface="Times New Roman" panose="02020603050405020304" pitchFamily="18" charset="0"/>
                <a:cs typeface="Times New Roman" panose="02020603050405020304" pitchFamily="18" charset="0"/>
              </a:rPr>
              <a:t>останнього</a:t>
            </a:r>
            <a:r>
              <a:rPr lang="ru-RU" sz="2800" b="1" i="1" dirty="0">
                <a:solidFill>
                  <a:schemeClr val="tx1">
                    <a:lumMod val="95000"/>
                    <a:lumOff val="5000"/>
                  </a:schemeClr>
                </a:solidFill>
                <a:latin typeface="Times New Roman" panose="02020603050405020304" pitchFamily="18" charset="0"/>
                <a:cs typeface="Times New Roman" panose="02020603050405020304" pitchFamily="18" charset="0"/>
              </a:rPr>
              <a:t> рядка </a:t>
            </a:r>
            <a:r>
              <a:rPr lang="ru-RU" sz="2800" b="1" i="1" dirty="0" err="1">
                <a:solidFill>
                  <a:schemeClr val="tx1">
                    <a:lumMod val="95000"/>
                    <a:lumOff val="5000"/>
                  </a:schemeClr>
                </a:solidFill>
                <a:latin typeface="Times New Roman" panose="02020603050405020304" pitchFamily="18" charset="0"/>
                <a:cs typeface="Times New Roman" panose="02020603050405020304" pitchFamily="18" charset="0"/>
              </a:rPr>
              <a:t>назви</a:t>
            </a:r>
            <a:r>
              <a:rPr lang="ru-RU" sz="2800" b="1" i="1" dirty="0">
                <a:solidFill>
                  <a:schemeClr val="tx1">
                    <a:lumMod val="95000"/>
                    <a:lumOff val="5000"/>
                  </a:schemeClr>
                </a:solidFill>
                <a:latin typeface="Times New Roman" panose="02020603050405020304" pitchFamily="18" charset="0"/>
                <a:cs typeface="Times New Roman" panose="02020603050405020304" pitchFamily="18" charset="0"/>
              </a:rPr>
              <a:t> посади;</a:t>
            </a:r>
          </a:p>
          <a:p>
            <a:pPr marL="0" indent="0" algn="ctr">
              <a:buNone/>
            </a:pPr>
            <a:r>
              <a:rPr lang="ru-RU" sz="2800" b="1"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800" b="1" i="1" dirty="0" err="1">
                <a:solidFill>
                  <a:schemeClr val="tx1">
                    <a:lumMod val="95000"/>
                    <a:lumOff val="5000"/>
                  </a:schemeClr>
                </a:solidFill>
                <a:latin typeface="Times New Roman" panose="02020603050405020304" pitchFamily="18" charset="0"/>
                <a:cs typeface="Times New Roman" panose="02020603050405020304" pitchFamily="18" charset="0"/>
              </a:rPr>
              <a:t>відступ</a:t>
            </a:r>
            <a:r>
              <a:rPr lang="ru-RU" sz="2800" b="1"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800" b="1" i="1" dirty="0" err="1">
                <a:solidFill>
                  <a:schemeClr val="tx1">
                    <a:lumMod val="95000"/>
                    <a:lumOff val="5000"/>
                  </a:schemeClr>
                </a:solidFill>
                <a:latin typeface="Times New Roman" panose="02020603050405020304" pitchFamily="18" charset="0"/>
                <a:cs typeface="Times New Roman" panose="02020603050405020304" pitchFamily="18" charset="0"/>
              </a:rPr>
              <a:t>від</a:t>
            </a:r>
            <a:r>
              <a:rPr lang="ru-RU" sz="2800" b="1"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800" b="1" i="1" dirty="0" err="1">
                <a:solidFill>
                  <a:schemeClr val="tx1">
                    <a:lumMod val="95000"/>
                    <a:lumOff val="5000"/>
                  </a:schemeClr>
                </a:solidFill>
                <a:latin typeface="Times New Roman" panose="02020603050405020304" pitchFamily="18" charset="0"/>
                <a:cs typeface="Times New Roman" panose="02020603050405020304" pitchFamily="18" charset="0"/>
              </a:rPr>
              <a:t>межі</a:t>
            </a:r>
            <a:r>
              <a:rPr lang="ru-RU" sz="2800" b="1"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800" b="1" i="1" dirty="0" err="1">
                <a:solidFill>
                  <a:schemeClr val="tx1">
                    <a:lumMod val="95000"/>
                    <a:lumOff val="5000"/>
                  </a:schemeClr>
                </a:solidFill>
                <a:latin typeface="Times New Roman" panose="02020603050405020304" pitchFamily="18" charset="0"/>
                <a:cs typeface="Times New Roman" panose="02020603050405020304" pitchFamily="18" charset="0"/>
              </a:rPr>
              <a:t>лівого</a:t>
            </a:r>
            <a:r>
              <a:rPr lang="ru-RU" sz="2800" b="1" i="1" dirty="0">
                <a:solidFill>
                  <a:schemeClr val="tx1">
                    <a:lumMod val="95000"/>
                    <a:lumOff val="5000"/>
                  </a:schemeClr>
                </a:solidFill>
                <a:latin typeface="Times New Roman" panose="02020603050405020304" pitchFamily="18" charset="0"/>
                <a:cs typeface="Times New Roman" panose="02020603050405020304" pitchFamily="18" charset="0"/>
              </a:rPr>
              <a:t> берега для </a:t>
            </a:r>
            <a:r>
              <a:rPr lang="ru-RU" sz="2800" b="1" i="1" dirty="0" err="1">
                <a:solidFill>
                  <a:schemeClr val="tx1">
                    <a:lumMod val="95000"/>
                    <a:lumOff val="5000"/>
                  </a:schemeClr>
                </a:solidFill>
                <a:latin typeface="Times New Roman" panose="02020603050405020304" pitchFamily="18" charset="0"/>
                <a:cs typeface="Times New Roman" panose="02020603050405020304" pitchFamily="18" charset="0"/>
              </a:rPr>
              <a:t>назви</a:t>
            </a:r>
            <a:r>
              <a:rPr lang="ru-RU" sz="2800" b="1" i="1" dirty="0">
                <a:solidFill>
                  <a:schemeClr val="tx1">
                    <a:lumMod val="95000"/>
                    <a:lumOff val="5000"/>
                  </a:schemeClr>
                </a:solidFill>
                <a:latin typeface="Times New Roman" panose="02020603050405020304" pitchFamily="18" charset="0"/>
                <a:cs typeface="Times New Roman" panose="02020603050405020304" pitchFamily="18" charset="0"/>
              </a:rPr>
              <a:t> посади у </a:t>
            </a:r>
            <a:r>
              <a:rPr lang="ru-RU" sz="2800" b="1" i="1" dirty="0" err="1">
                <a:solidFill>
                  <a:schemeClr val="tx1">
                    <a:lumMod val="95000"/>
                    <a:lumOff val="5000"/>
                  </a:schemeClr>
                </a:solidFill>
                <a:latin typeface="Times New Roman" panose="02020603050405020304" pitchFamily="18" charset="0"/>
                <a:cs typeface="Times New Roman" panose="02020603050405020304" pitchFamily="18" charset="0"/>
              </a:rPr>
              <a:t>реквізиті</a:t>
            </a:r>
            <a:r>
              <a:rPr lang="ru-RU" sz="2800" b="1"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800" b="1" i="1" dirty="0" err="1">
                <a:solidFill>
                  <a:schemeClr val="tx1">
                    <a:lumMod val="95000"/>
                    <a:lumOff val="5000"/>
                  </a:schemeClr>
                </a:solidFill>
                <a:latin typeface="Times New Roman" panose="02020603050405020304" pitchFamily="18" charset="0"/>
                <a:cs typeface="Times New Roman" panose="02020603050405020304" pitchFamily="18" charset="0"/>
              </a:rPr>
              <a:t>Підпис</a:t>
            </a:r>
            <a:r>
              <a:rPr lang="ru-RU" sz="2800" b="1" i="1" dirty="0">
                <a:solidFill>
                  <a:schemeClr val="tx1">
                    <a:lumMod val="95000"/>
                    <a:lumOff val="5000"/>
                  </a:schemeClr>
                </a:solidFill>
                <a:latin typeface="Times New Roman" panose="02020603050405020304" pitchFamily="18" charset="0"/>
                <a:cs typeface="Times New Roman" panose="02020603050405020304" pitchFamily="18" charset="0"/>
              </a:rPr>
              <a:t>» не </a:t>
            </a:r>
            <a:r>
              <a:rPr lang="ru-RU" sz="2800" b="1" i="1" dirty="0" err="1">
                <a:solidFill>
                  <a:schemeClr val="tx1">
                    <a:lumMod val="95000"/>
                    <a:lumOff val="5000"/>
                  </a:schemeClr>
                </a:solidFill>
                <a:latin typeface="Times New Roman" panose="02020603050405020304" pitchFamily="18" charset="0"/>
                <a:cs typeface="Times New Roman" panose="02020603050405020304" pitchFamily="18" charset="0"/>
              </a:rPr>
              <a:t>роблять</a:t>
            </a:r>
            <a:endParaRPr lang="ru-RU" sz="2800" b="1" i="1" dirty="0">
              <a:solidFill>
                <a:schemeClr val="tx1">
                  <a:lumMod val="95000"/>
                  <a:lumOff val="5000"/>
                </a:schemeClr>
              </a:solidFill>
              <a:latin typeface="Times New Roman" panose="02020603050405020304" pitchFamily="18" charset="0"/>
              <a:cs typeface="Times New Roman" panose="02020603050405020304" pitchFamily="18" charset="0"/>
            </a:endParaRPr>
          </a:p>
          <a:p>
            <a:endParaRPr lang="ru-RU" dirty="0">
              <a:solidFill>
                <a:schemeClr val="tx1">
                  <a:lumMod val="95000"/>
                  <a:lumOff val="5000"/>
                </a:schemeClr>
              </a:solidFill>
            </a:endParaRPr>
          </a:p>
          <a:p>
            <a:endParaRPr lang="ru-RU" dirty="0"/>
          </a:p>
          <a:p>
            <a:pPr marL="0" indent="0">
              <a:buNone/>
            </a:pPr>
            <a:endParaRPr lang="ru-RU" dirty="0"/>
          </a:p>
        </p:txBody>
      </p:sp>
    </p:spTree>
    <p:extLst>
      <p:ext uri="{BB962C8B-B14F-4D97-AF65-F5344CB8AC3E}">
        <p14:creationId xmlns:p14="http://schemas.microsoft.com/office/powerpoint/2010/main" val="36765441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863" y="609600"/>
            <a:ext cx="10294936" cy="769495"/>
          </a:xfrm>
        </p:spPr>
        <p:txBody>
          <a:bodyPr/>
          <a:lstStyle/>
          <a:p>
            <a:pPr algn="ctr"/>
            <a:r>
              <a:rPr lang="uk-UA" b="1" u="sng" dirty="0" err="1" smtClean="0">
                <a:solidFill>
                  <a:schemeClr val="tx1">
                    <a:lumMod val="95000"/>
                    <a:lumOff val="5000"/>
                  </a:schemeClr>
                </a:solidFill>
                <a:latin typeface="Times New Roman" panose="02020603050405020304" pitchFamily="18" charset="0"/>
                <a:cs typeface="Times New Roman" panose="02020603050405020304" pitchFamily="18" charset="0"/>
              </a:rPr>
              <a:t>Розшифровка</a:t>
            </a:r>
            <a:r>
              <a:rPr lang="uk-UA" b="1" u="sng" dirty="0" smtClean="0">
                <a:solidFill>
                  <a:schemeClr val="tx1">
                    <a:lumMod val="95000"/>
                    <a:lumOff val="5000"/>
                  </a:schemeClr>
                </a:solidFill>
                <a:latin typeface="Times New Roman" panose="02020603050405020304" pitchFamily="18" charset="0"/>
                <a:cs typeface="Times New Roman" panose="02020603050405020304" pitchFamily="18" charset="0"/>
              </a:rPr>
              <a:t> підпису</a:t>
            </a:r>
            <a:endParaRPr lang="ru-RU" b="1" u="sng"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77862" y="1379096"/>
            <a:ext cx="10294937" cy="4662930"/>
          </a:xfrm>
        </p:spPr>
        <p:txBody>
          <a:bodyPr/>
          <a:lstStyle/>
          <a:p>
            <a:pPr marL="0" indent="0">
              <a:buNone/>
            </a:pPr>
            <a:r>
              <a:rPr lang="ru-RU" sz="2000" dirty="0" err="1" smtClean="0">
                <a:latin typeface="Times New Roman" panose="02020603050405020304" pitchFamily="18" charset="0"/>
                <a:cs typeface="Times New Roman" panose="02020603050405020304" pitchFamily="18" charset="0"/>
              </a:rPr>
              <a:t>Відповідно</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до п. 6.7 </a:t>
            </a:r>
            <a:r>
              <a:rPr lang="ru-RU" sz="2000" dirty="0" err="1">
                <a:latin typeface="Times New Roman" panose="02020603050405020304" pitchFamily="18" charset="0"/>
                <a:cs typeface="Times New Roman" panose="02020603050405020304" pitchFamily="18" charset="0"/>
              </a:rPr>
              <a:t>розділу</a:t>
            </a:r>
            <a:r>
              <a:rPr lang="ru-RU" sz="2000" dirty="0">
                <a:latin typeface="Times New Roman" panose="02020603050405020304" pitchFamily="18" charset="0"/>
                <a:cs typeface="Times New Roman" panose="02020603050405020304" pitchFamily="18" charset="0"/>
              </a:rPr>
              <a:t> VI Правил  «</a:t>
            </a:r>
            <a:r>
              <a:rPr lang="ru-RU" sz="2000" dirty="0" err="1">
                <a:latin typeface="Times New Roman" panose="02020603050405020304" pitchFamily="18" charset="0"/>
                <a:cs typeface="Times New Roman" panose="02020603050405020304" pitchFamily="18" charset="0"/>
              </a:rPr>
              <a:t>Складання</a:t>
            </a:r>
            <a:r>
              <a:rPr lang="ru-RU" sz="2000" dirty="0">
                <a:latin typeface="Times New Roman" panose="02020603050405020304" pitchFamily="18" charset="0"/>
                <a:cs typeface="Times New Roman" panose="02020603050405020304" pitchFamily="18" charset="0"/>
              </a:rPr>
              <a:t> та </a:t>
            </a:r>
            <a:r>
              <a:rPr lang="ru-RU" sz="2000" dirty="0" err="1">
                <a:latin typeface="Times New Roman" panose="02020603050405020304" pitchFamily="18" charset="0"/>
                <a:cs typeface="Times New Roman" panose="02020603050405020304" pitchFamily="18" charset="0"/>
              </a:rPr>
              <a:t>оформлення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нотаріальних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документів</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оформлення</a:t>
            </a:r>
            <a:r>
              <a:rPr lang="ru-RU" sz="2000" dirty="0">
                <a:latin typeface="Times New Roman" panose="02020603050405020304" pitchFamily="18" charset="0"/>
                <a:cs typeface="Times New Roman" panose="02020603050405020304" pitchFamily="18" charset="0"/>
              </a:rPr>
              <a:t> документа  </a:t>
            </a:r>
            <a:r>
              <a:rPr lang="ru-RU" sz="2000" dirty="0" err="1">
                <a:latin typeface="Times New Roman" panose="02020603050405020304" pitchFamily="18" charset="0"/>
                <a:cs typeface="Times New Roman" panose="02020603050405020304" pitchFamily="18" charset="0"/>
              </a:rPr>
              <a:t>включає</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його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підписання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свій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підпис</a:t>
            </a:r>
            <a:r>
              <a:rPr lang="ru-RU" sz="2000" dirty="0">
                <a:latin typeface="Times New Roman" panose="02020603050405020304" pitchFamily="18" charset="0"/>
                <a:cs typeface="Times New Roman" panose="02020603050405020304" pitchFamily="18" charset="0"/>
              </a:rPr>
              <a:t> на </a:t>
            </a:r>
            <a:r>
              <a:rPr lang="ru-RU" sz="2000" dirty="0" err="1">
                <a:latin typeface="Times New Roman" panose="02020603050405020304" pitchFamily="18" charset="0"/>
                <a:cs typeface="Times New Roman" panose="02020603050405020304" pitchFamily="18" charset="0"/>
              </a:rPr>
              <a:t>документі</a:t>
            </a:r>
            <a:r>
              <a:rPr lang="ru-RU" sz="2000" dirty="0">
                <a:latin typeface="Times New Roman" panose="02020603050405020304" pitchFamily="18" charset="0"/>
                <a:cs typeface="Times New Roman" panose="02020603050405020304" pitchFamily="18" charset="0"/>
              </a:rPr>
              <a:t> нотаріус </a:t>
            </a:r>
            <a:r>
              <a:rPr lang="ru-RU" sz="2000" dirty="0" err="1">
                <a:latin typeface="Times New Roman" panose="02020603050405020304" pitchFamily="18" charset="0"/>
                <a:cs typeface="Times New Roman" panose="02020603050405020304" pitchFamily="18" charset="0"/>
              </a:rPr>
              <a:t>скріплює</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печаткою</a:t>
            </a:r>
            <a:r>
              <a:rPr lang="ru-RU" sz="2000" dirty="0">
                <a:latin typeface="Times New Roman" panose="02020603050405020304" pitchFamily="18" charset="0"/>
                <a:cs typeface="Times New Roman" panose="02020603050405020304" pitchFamily="18" charset="0"/>
              </a:rPr>
              <a:t>. </a:t>
            </a:r>
          </a:p>
          <a:p>
            <a:pPr marL="0" indent="0" algn="ctr">
              <a:buNone/>
            </a:pPr>
            <a:r>
              <a:rPr lang="ru-RU" sz="2000" b="1" i="1" u="sng" dirty="0" smtClean="0">
                <a:latin typeface="Times New Roman" panose="02020603050405020304" pitchFamily="18" charset="0"/>
                <a:cs typeface="Times New Roman" panose="02020603050405020304" pitchFamily="18" charset="0"/>
              </a:rPr>
              <a:t>Каждый </a:t>
            </a:r>
            <a:r>
              <a:rPr lang="ru-RU" sz="2000" b="1" i="1" u="sng" dirty="0">
                <a:latin typeface="Times New Roman" panose="02020603050405020304" pitchFamily="18" charset="0"/>
                <a:cs typeface="Times New Roman" panose="02020603050405020304" pitchFamily="18" charset="0"/>
              </a:rPr>
              <a:t>документ, </a:t>
            </a:r>
          </a:p>
          <a:p>
            <a:pPr marL="0" indent="0" algn="ctr">
              <a:buNone/>
            </a:pPr>
            <a:r>
              <a:rPr lang="ru-RU" sz="2000" b="1" i="1" u="sng" dirty="0">
                <a:latin typeface="Times New Roman" panose="02020603050405020304" pitchFamily="18" charset="0"/>
                <a:cs typeface="Times New Roman" panose="02020603050405020304" pitchFamily="18" charset="0"/>
              </a:rPr>
              <a:t>который выдаётся нотариусом и </a:t>
            </a:r>
          </a:p>
          <a:p>
            <a:pPr marL="0" indent="0" algn="ctr">
              <a:buNone/>
            </a:pPr>
            <a:r>
              <a:rPr lang="ru-RU" sz="2000" b="1" i="1" u="sng" dirty="0">
                <a:latin typeface="Times New Roman" panose="02020603050405020304" pitchFamily="18" charset="0"/>
                <a:cs typeface="Times New Roman" panose="02020603050405020304" pitchFamily="18" charset="0"/>
              </a:rPr>
              <a:t>скрепляется</a:t>
            </a:r>
          </a:p>
          <a:p>
            <a:pPr marL="0" indent="0" algn="ctr">
              <a:buNone/>
            </a:pPr>
            <a:r>
              <a:rPr lang="ru-RU" sz="2000" b="1" i="1" u="sng" dirty="0">
                <a:latin typeface="Times New Roman" panose="02020603050405020304" pitchFamily="18" charset="0"/>
                <a:cs typeface="Times New Roman" panose="02020603050405020304" pitchFamily="18" charset="0"/>
              </a:rPr>
              <a:t> его подписью и печатью, </a:t>
            </a:r>
          </a:p>
          <a:p>
            <a:pPr marL="0" indent="0" algn="ctr">
              <a:buNone/>
            </a:pPr>
            <a:r>
              <a:rPr lang="ru-RU" sz="2000" b="1" i="1" u="sng" dirty="0">
                <a:latin typeface="Times New Roman" panose="02020603050405020304" pitchFamily="18" charset="0"/>
                <a:cs typeface="Times New Roman" panose="02020603050405020304" pitchFamily="18" charset="0"/>
              </a:rPr>
              <a:t>является </a:t>
            </a:r>
          </a:p>
          <a:p>
            <a:pPr marL="0" indent="0" algn="ctr">
              <a:buNone/>
            </a:pPr>
            <a:r>
              <a:rPr lang="ru-RU" sz="2000" b="1" i="1" u="sng" dirty="0">
                <a:latin typeface="Times New Roman" panose="02020603050405020304" pitchFamily="18" charset="0"/>
                <a:cs typeface="Times New Roman" panose="02020603050405020304" pitchFamily="18" charset="0"/>
              </a:rPr>
              <a:t>бесспорным доказательством </a:t>
            </a:r>
          </a:p>
          <a:p>
            <a:pPr marL="0" indent="0" algn="ctr">
              <a:buNone/>
            </a:pPr>
            <a:r>
              <a:rPr lang="ru-RU" sz="2000" b="1" i="1" u="sng" dirty="0">
                <a:latin typeface="Times New Roman" panose="02020603050405020304" pitchFamily="18" charset="0"/>
                <a:cs typeface="Times New Roman" panose="02020603050405020304" pitchFamily="18" charset="0"/>
              </a:rPr>
              <a:t>определенных </a:t>
            </a:r>
          </a:p>
          <a:p>
            <a:pPr marL="0" indent="0" algn="ctr">
              <a:buNone/>
            </a:pPr>
            <a:r>
              <a:rPr lang="ru-RU" sz="2000" b="1" i="1" u="sng" dirty="0">
                <a:latin typeface="Times New Roman" panose="02020603050405020304" pitchFamily="18" charset="0"/>
                <a:cs typeface="Times New Roman" panose="02020603050405020304" pitchFamily="18" charset="0"/>
              </a:rPr>
              <a:t>прав и фактов.</a:t>
            </a:r>
          </a:p>
          <a:p>
            <a:pPr marL="0" indent="0">
              <a:buNone/>
            </a:pPr>
            <a:endParaRPr lang="ru-RU" dirty="0"/>
          </a:p>
          <a:p>
            <a:pPr marL="0" indent="0">
              <a:buNone/>
            </a:pPr>
            <a:endParaRPr lang="ru-RU" dirty="0"/>
          </a:p>
        </p:txBody>
      </p:sp>
    </p:spTree>
    <p:extLst>
      <p:ext uri="{BB962C8B-B14F-4D97-AF65-F5344CB8AC3E}">
        <p14:creationId xmlns:p14="http://schemas.microsoft.com/office/powerpoint/2010/main" val="22596656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863" y="609600"/>
            <a:ext cx="10294936" cy="1548984"/>
          </a:xfrm>
        </p:spPr>
        <p:txBody>
          <a:bodyPr/>
          <a:lstStyle/>
          <a:p>
            <a:pPr algn="ctr"/>
            <a:r>
              <a:rPr lang="uk-UA" b="1" u="sng" dirty="0" smtClean="0">
                <a:solidFill>
                  <a:schemeClr val="tx1">
                    <a:lumMod val="95000"/>
                    <a:lumOff val="5000"/>
                  </a:schemeClr>
                </a:solidFill>
                <a:latin typeface="Times New Roman" panose="02020603050405020304" pitchFamily="18" charset="0"/>
                <a:cs typeface="Times New Roman" panose="02020603050405020304" pitchFamily="18" charset="0"/>
              </a:rPr>
              <a:t>Складання та оформлення нотаріальних документів</a:t>
            </a:r>
            <a:br>
              <a:rPr lang="uk-UA"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2000" b="1" dirty="0">
                <a:solidFill>
                  <a:schemeClr val="tx1">
                    <a:lumMod val="95000"/>
                    <a:lumOff val="5000"/>
                  </a:schemeClr>
                </a:solidFill>
                <a:latin typeface="Times New Roman" panose="02020603050405020304" pitchFamily="18" charset="0"/>
                <a:cs typeface="Times New Roman" panose="02020603050405020304" pitchFamily="18" charset="0"/>
              </a:rPr>
              <a:t>Р</a:t>
            </a:r>
            <a:r>
              <a:rPr lang="uk-UA" sz="2000" b="1" dirty="0" smtClean="0">
                <a:solidFill>
                  <a:schemeClr val="tx1">
                    <a:lumMod val="95000"/>
                    <a:lumOff val="5000"/>
                  </a:schemeClr>
                </a:solidFill>
                <a:latin typeface="Times New Roman" panose="02020603050405020304" pitchFamily="18" charset="0"/>
                <a:cs typeface="Times New Roman" panose="02020603050405020304" pitchFamily="18" charset="0"/>
              </a:rPr>
              <a:t>озділ </a:t>
            </a:r>
            <a:r>
              <a:rPr lang="en-US" sz="2000" b="1" dirty="0">
                <a:solidFill>
                  <a:schemeClr val="tx1">
                    <a:lumMod val="95000"/>
                    <a:lumOff val="5000"/>
                  </a:schemeClr>
                </a:solidFill>
                <a:latin typeface="Times New Roman" panose="02020603050405020304" pitchFamily="18" charset="0"/>
                <a:cs typeface="Times New Roman" panose="02020603050405020304" pitchFamily="18" charset="0"/>
              </a:rPr>
              <a:t>VI </a:t>
            </a:r>
            <a:r>
              <a:rPr lang="uk-UA" sz="2000" b="1" dirty="0">
                <a:solidFill>
                  <a:schemeClr val="tx1">
                    <a:lumMod val="95000"/>
                    <a:lumOff val="5000"/>
                  </a:schemeClr>
                </a:solidFill>
                <a:latin typeface="Times New Roman" panose="02020603050405020304" pitchFamily="18" charset="0"/>
                <a:cs typeface="Times New Roman" panose="02020603050405020304" pitchFamily="18" charset="0"/>
              </a:rPr>
              <a:t>Правил «Складання та оформлення нотаріальних документів».</a:t>
            </a:r>
            <a:endParaRPr lang="ru-RU" sz="2000" b="1" u="sng"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77862" y="2293496"/>
            <a:ext cx="10294937" cy="3748530"/>
          </a:xfrm>
        </p:spPr>
        <p:txBody>
          <a:bodyPr/>
          <a:lstStyle/>
          <a:p>
            <a:pPr marL="0" indent="0">
              <a:buNone/>
            </a:pPr>
            <a:r>
              <a:rPr lang="uk-UA" sz="2000" dirty="0">
                <a:latin typeface="Times New Roman" panose="02020603050405020304" pitchFamily="18" charset="0"/>
                <a:cs typeface="Times New Roman" panose="02020603050405020304" pitchFamily="18" charset="0"/>
              </a:rPr>
              <a:t>Згідно з п. 6.2 Правил для реєстрації (обліку) нотаріальних документів і документів, на підставі яких вчиняються нотаріальні дії, конторою, приватним нотаріусом заводяться книги і журнали, передбачені Типовою номенклатурою згідно з додатками до Правил (з 6 по 22):</a:t>
            </a:r>
            <a:endParaRPr lang="ru-RU" sz="2000" dirty="0">
              <a:latin typeface="Times New Roman" panose="02020603050405020304" pitchFamily="18" charset="0"/>
              <a:cs typeface="Times New Roman" panose="02020603050405020304" pitchFamily="18" charset="0"/>
            </a:endParaRPr>
          </a:p>
          <a:p>
            <a:pPr marL="0" indent="0">
              <a:buNone/>
            </a:pPr>
            <a:r>
              <a:rPr lang="uk-UA" sz="2000" b="1" i="1" dirty="0">
                <a:latin typeface="Times New Roman" panose="02020603050405020304" pitchFamily="18" charset="0"/>
                <a:cs typeface="Times New Roman" panose="02020603050405020304" pitchFamily="18" charset="0"/>
              </a:rPr>
              <a:t>всього номенклатурою передбачено 2 реєстри та 24 журнали та Книг, з яких ПЕРЕХІДНИМИ є 22 журнали на 1 реєстр.</a:t>
            </a:r>
            <a:endParaRPr lang="ru-RU" sz="2000" dirty="0">
              <a:latin typeface="Times New Roman" panose="02020603050405020304" pitchFamily="18" charset="0"/>
              <a:cs typeface="Times New Roman" panose="02020603050405020304" pitchFamily="18" charset="0"/>
            </a:endParaRPr>
          </a:p>
          <a:p>
            <a:pPr marL="0" indent="0">
              <a:buNone/>
            </a:pPr>
            <a:r>
              <a:rPr lang="uk-UA" sz="2000" dirty="0">
                <a:latin typeface="Times New Roman" panose="02020603050405020304" pitchFamily="18" charset="0"/>
                <a:cs typeface="Times New Roman" panose="02020603050405020304" pitchFamily="18" charset="0"/>
              </a:rPr>
              <a:t> </a:t>
            </a:r>
            <a:r>
              <a:rPr lang="uk-UA" sz="2000" dirty="0" smtClean="0">
                <a:latin typeface="Times New Roman" panose="02020603050405020304" pitchFamily="18" charset="0"/>
                <a:cs typeface="Times New Roman" panose="02020603050405020304" pitchFamily="18" charset="0"/>
              </a:rPr>
              <a:t>Які </a:t>
            </a:r>
            <a:r>
              <a:rPr lang="uk-UA" sz="2000" dirty="0">
                <a:latin typeface="Times New Roman" panose="02020603050405020304" pitchFamily="18" charset="0"/>
                <a:cs typeface="Times New Roman" panose="02020603050405020304" pitchFamily="18" charset="0"/>
              </a:rPr>
              <a:t>ведуться відповідно до форм, установлених Правилами ведення нотаріального діловодства. </a:t>
            </a:r>
            <a:endParaRPr lang="ru-RU" sz="2000" dirty="0">
              <a:latin typeface="Times New Roman" panose="02020603050405020304" pitchFamily="18" charset="0"/>
              <a:cs typeface="Times New Roman" panose="02020603050405020304" pitchFamily="18" charset="0"/>
            </a:endParaRPr>
          </a:p>
          <a:p>
            <a:pPr marL="0" indent="0">
              <a:buNone/>
            </a:pPr>
            <a:r>
              <a:rPr lang="uk-UA" sz="2000" dirty="0">
                <a:latin typeface="Times New Roman" panose="02020603050405020304" pitchFamily="18" charset="0"/>
                <a:cs typeface="Times New Roman" panose="02020603050405020304" pitchFamily="18" charset="0"/>
              </a:rPr>
              <a:t>	</a:t>
            </a:r>
            <a:r>
              <a:rPr lang="uk-UA" sz="2000" b="1" u="sng" dirty="0">
                <a:latin typeface="Times New Roman" panose="02020603050405020304" pitchFamily="18" charset="0"/>
                <a:cs typeface="Times New Roman" panose="02020603050405020304" pitchFamily="18" charset="0"/>
              </a:rPr>
              <a:t>Тобто необхідно заповнювати передбачені графи в формах книг, журналів та реєстрів, що наведені в Правилах.</a:t>
            </a:r>
            <a:endParaRPr lang="ru-RU" sz="2000" dirty="0">
              <a:latin typeface="Times New Roman" panose="02020603050405020304" pitchFamily="18" charset="0"/>
              <a:cs typeface="Times New Roman" panose="02020603050405020304" pitchFamily="18" charset="0"/>
            </a:endParaRPr>
          </a:p>
          <a:p>
            <a:pPr marL="0" indent="0">
              <a:buNone/>
            </a:pPr>
            <a:endParaRPr lang="ru-RU" dirty="0"/>
          </a:p>
          <a:p>
            <a:pPr marL="0" indent="0">
              <a:buNone/>
            </a:pPr>
            <a:endParaRPr lang="ru-RU" dirty="0"/>
          </a:p>
        </p:txBody>
      </p:sp>
    </p:spTree>
    <p:extLst>
      <p:ext uri="{BB962C8B-B14F-4D97-AF65-F5344CB8AC3E}">
        <p14:creationId xmlns:p14="http://schemas.microsoft.com/office/powerpoint/2010/main" val="19585147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863" y="609600"/>
            <a:ext cx="10294936" cy="1548984"/>
          </a:xfrm>
        </p:spPr>
        <p:txBody>
          <a:bodyPr/>
          <a:lstStyle/>
          <a:p>
            <a:pPr algn="ctr"/>
            <a:r>
              <a:rPr lang="uk-UA" b="1" u="sng" dirty="0" smtClean="0">
                <a:solidFill>
                  <a:schemeClr val="tx1">
                    <a:lumMod val="95000"/>
                    <a:lumOff val="5000"/>
                  </a:schemeClr>
                </a:solidFill>
                <a:latin typeface="Times New Roman" panose="02020603050405020304" pitchFamily="18" charset="0"/>
                <a:cs typeface="Times New Roman" panose="02020603050405020304" pitchFamily="18" charset="0"/>
              </a:rPr>
              <a:t>Складання та оформлення нотаріальних документів</a:t>
            </a:r>
            <a:br>
              <a:rPr lang="uk-UA"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2000" b="1" dirty="0">
                <a:solidFill>
                  <a:schemeClr val="tx1">
                    <a:lumMod val="95000"/>
                    <a:lumOff val="5000"/>
                  </a:schemeClr>
                </a:solidFill>
                <a:latin typeface="Times New Roman" panose="02020603050405020304" pitchFamily="18" charset="0"/>
                <a:cs typeface="Times New Roman" panose="02020603050405020304" pitchFamily="18" charset="0"/>
              </a:rPr>
              <a:t>Р</a:t>
            </a:r>
            <a:r>
              <a:rPr lang="uk-UA" sz="2000" b="1" dirty="0" smtClean="0">
                <a:solidFill>
                  <a:schemeClr val="tx1">
                    <a:lumMod val="95000"/>
                    <a:lumOff val="5000"/>
                  </a:schemeClr>
                </a:solidFill>
                <a:latin typeface="Times New Roman" panose="02020603050405020304" pitchFamily="18" charset="0"/>
                <a:cs typeface="Times New Roman" panose="02020603050405020304" pitchFamily="18" charset="0"/>
              </a:rPr>
              <a:t>озділ </a:t>
            </a:r>
            <a:r>
              <a:rPr lang="en-US" sz="2000" b="1" dirty="0">
                <a:solidFill>
                  <a:schemeClr val="tx1">
                    <a:lumMod val="95000"/>
                    <a:lumOff val="5000"/>
                  </a:schemeClr>
                </a:solidFill>
                <a:latin typeface="Times New Roman" panose="02020603050405020304" pitchFamily="18" charset="0"/>
                <a:cs typeface="Times New Roman" panose="02020603050405020304" pitchFamily="18" charset="0"/>
              </a:rPr>
              <a:t>VI </a:t>
            </a:r>
            <a:r>
              <a:rPr lang="uk-UA" sz="2000" b="1" dirty="0">
                <a:solidFill>
                  <a:schemeClr val="tx1">
                    <a:lumMod val="95000"/>
                    <a:lumOff val="5000"/>
                  </a:schemeClr>
                </a:solidFill>
                <a:latin typeface="Times New Roman" panose="02020603050405020304" pitchFamily="18" charset="0"/>
                <a:cs typeface="Times New Roman" panose="02020603050405020304" pitchFamily="18" charset="0"/>
              </a:rPr>
              <a:t>Правил «Складання та оформлення нотаріальних документів».</a:t>
            </a:r>
            <a:endParaRPr lang="ru-RU" sz="2000" b="1" u="sng"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77862" y="2038662"/>
            <a:ext cx="10294937" cy="4003364"/>
          </a:xfrm>
        </p:spPr>
        <p:txBody>
          <a:bodyPr/>
          <a:lstStyle/>
          <a:p>
            <a:pPr marL="0" indent="0" algn="just">
              <a:buNone/>
            </a:pPr>
            <a:r>
              <a:rPr lang="ru-RU"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Правила не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містять</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прямої</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вказівки</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як правильно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проставляти</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печатку,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однак</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згідно</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з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вимогами</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ДСТУ 4163-2003 (п. 5.26)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відбиток</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печатки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ставлять</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так,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щоб</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він</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охоплював</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останні</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кілька</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літер</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назви</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посади особи, яка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підписала</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документ.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Згідно</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з п. 4.6.15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Примірної</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інструкції</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з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діловодства</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у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міністерствах</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інших</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центральних</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органах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виконавчої</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влади</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Раді</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міністрів</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АРК,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місцевих</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органах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виконавчої</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влади</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відбиток</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печатки ставиться таким чином,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щоб</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він</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охоплював</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останні</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кілька</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літер</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найменування</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посади особи, яка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підписала</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документ, але не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підпис</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посадової</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особи,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або</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на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окремо</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виділеному</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для цього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місці</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з </a:t>
            </a:r>
            <a:r>
              <a:rPr lang="ru-RU" sz="2400" i="1" dirty="0" err="1">
                <a:solidFill>
                  <a:schemeClr val="tx1">
                    <a:lumMod val="95000"/>
                    <a:lumOff val="5000"/>
                  </a:schemeClr>
                </a:solidFill>
                <a:latin typeface="Times New Roman" panose="02020603050405020304" pitchFamily="18" charset="0"/>
                <a:cs typeface="Times New Roman" panose="02020603050405020304" pitchFamily="18" charset="0"/>
              </a:rPr>
              <a:t>відміткою</a:t>
            </a:r>
            <a:r>
              <a:rPr lang="ru-RU" sz="2400" i="1" dirty="0">
                <a:solidFill>
                  <a:schemeClr val="tx1">
                    <a:lumMod val="95000"/>
                    <a:lumOff val="5000"/>
                  </a:schemeClr>
                </a:solidFill>
                <a:latin typeface="Times New Roman" panose="02020603050405020304" pitchFamily="18" charset="0"/>
                <a:cs typeface="Times New Roman" panose="02020603050405020304" pitchFamily="18" charset="0"/>
              </a:rPr>
              <a:t> «МП».</a:t>
            </a:r>
          </a:p>
          <a:p>
            <a:pPr marL="0" indent="0">
              <a:buNone/>
            </a:pPr>
            <a:endParaRPr lang="ru-RU" dirty="0">
              <a:latin typeface="Times New Roman" panose="02020603050405020304" pitchFamily="18" charset="0"/>
              <a:cs typeface="Times New Roman" panose="02020603050405020304" pitchFamily="18" charset="0"/>
            </a:endParaRPr>
          </a:p>
          <a:p>
            <a:pPr marL="0" indent="0">
              <a:buNone/>
            </a:pPr>
            <a:endParaRPr lang="ru-RU" sz="2000" dirty="0">
              <a:latin typeface="Times New Roman" panose="02020603050405020304" pitchFamily="18"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21590009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863" y="609600"/>
            <a:ext cx="10294936" cy="1548984"/>
          </a:xfrm>
        </p:spPr>
        <p:txBody>
          <a:bodyPr/>
          <a:lstStyle/>
          <a:p>
            <a:pPr algn="ctr"/>
            <a:r>
              <a:rPr lang="uk-UA" b="1" u="sng" dirty="0" smtClean="0">
                <a:solidFill>
                  <a:schemeClr val="tx1">
                    <a:lumMod val="95000"/>
                    <a:lumOff val="5000"/>
                  </a:schemeClr>
                </a:solidFill>
                <a:latin typeface="Times New Roman" panose="02020603050405020304" pitchFamily="18" charset="0"/>
                <a:cs typeface="Times New Roman" panose="02020603050405020304" pitchFamily="18" charset="0"/>
              </a:rPr>
              <a:t>Вимоги до </a:t>
            </a:r>
            <a:r>
              <a:rPr lang="uk-UA" b="1" u="sng" dirty="0" err="1" smtClean="0">
                <a:solidFill>
                  <a:schemeClr val="tx1">
                    <a:lumMod val="95000"/>
                    <a:lumOff val="5000"/>
                  </a:schemeClr>
                </a:solidFill>
                <a:latin typeface="Times New Roman" panose="02020603050405020304" pitchFamily="18" charset="0"/>
                <a:cs typeface="Times New Roman" panose="02020603050405020304" pitchFamily="18" charset="0"/>
              </a:rPr>
              <a:t>посвідчувальних</a:t>
            </a:r>
            <a:r>
              <a:rPr lang="uk-UA" b="1" u="sng" dirty="0" smtClean="0">
                <a:solidFill>
                  <a:schemeClr val="tx1">
                    <a:lumMod val="95000"/>
                    <a:lumOff val="5000"/>
                  </a:schemeClr>
                </a:solidFill>
                <a:latin typeface="Times New Roman" panose="02020603050405020304" pitchFamily="18" charset="0"/>
                <a:cs typeface="Times New Roman" panose="02020603050405020304" pitchFamily="18" charset="0"/>
              </a:rPr>
              <a:t> написів та форм нотаріальних документів</a:t>
            </a:r>
            <a:endParaRPr lang="ru-RU" sz="2000" b="1" u="sng"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77862" y="2038661"/>
            <a:ext cx="10294937" cy="4676931"/>
          </a:xfrm>
        </p:spPr>
        <p:txBody>
          <a:bodyPr/>
          <a:lstStyle/>
          <a:p>
            <a:pPr marL="0" indent="0" algn="just">
              <a:buNone/>
            </a:pPr>
            <a:r>
              <a:rPr lang="uk-UA" sz="2000" dirty="0">
                <a:latin typeface="Times New Roman" panose="02020603050405020304" pitchFamily="18" charset="0"/>
                <a:cs typeface="Times New Roman" panose="02020603050405020304" pitchFamily="18" charset="0"/>
              </a:rPr>
              <a:t>Згідно з п. 6.14 Правил застосовують </a:t>
            </a:r>
            <a:r>
              <a:rPr lang="uk-UA" sz="2000" dirty="0" err="1">
                <a:latin typeface="Times New Roman" panose="02020603050405020304" pitchFamily="18" charset="0"/>
                <a:cs typeface="Times New Roman" panose="02020603050405020304" pitchFamily="18" charset="0"/>
              </a:rPr>
              <a:t>посвідчувальні</a:t>
            </a:r>
            <a:r>
              <a:rPr lang="uk-UA" sz="2000" dirty="0">
                <a:latin typeface="Times New Roman" panose="02020603050405020304" pitchFamily="18" charset="0"/>
                <a:cs typeface="Times New Roman" panose="02020603050405020304" pitchFamily="18" charset="0"/>
              </a:rPr>
              <a:t> написи, видають свідоцтва за формами, установленими цими Правилами (додаток 25 до Правил). Однак Правила містять вказівку, що в разі відсутності необхідних </a:t>
            </a:r>
            <a:r>
              <a:rPr lang="uk-UA" sz="2000" dirty="0" err="1">
                <a:latin typeface="Times New Roman" panose="02020603050405020304" pitchFamily="18" charset="0"/>
                <a:cs typeface="Times New Roman" panose="02020603050405020304" pitchFamily="18" charset="0"/>
              </a:rPr>
              <a:t>посвідчувальних</a:t>
            </a:r>
            <a:r>
              <a:rPr lang="uk-UA" sz="2000" dirty="0">
                <a:latin typeface="Times New Roman" panose="02020603050405020304" pitchFamily="18" charset="0"/>
                <a:cs typeface="Times New Roman" panose="02020603050405020304" pitchFamily="18" charset="0"/>
              </a:rPr>
              <a:t> написів чи </a:t>
            </a:r>
            <a:r>
              <a:rPr lang="uk-UA" sz="2000" dirty="0" err="1">
                <a:latin typeface="Times New Roman" panose="02020603050405020304" pitchFamily="18" charset="0"/>
                <a:cs typeface="Times New Roman" panose="02020603050405020304" pitchFamily="18" charset="0"/>
              </a:rPr>
              <a:t>свідоцтв</a:t>
            </a:r>
            <a:r>
              <a:rPr lang="uk-UA" sz="2000" dirty="0">
                <a:latin typeface="Times New Roman" panose="02020603050405020304" pitchFamily="18" charset="0"/>
                <a:cs typeface="Times New Roman" panose="02020603050405020304" pitchFamily="18" charset="0"/>
              </a:rPr>
              <a:t>, які б відповідали вчинюваній нотаріальній дії, </a:t>
            </a:r>
            <a:r>
              <a:rPr lang="uk-UA" sz="2000" b="1" dirty="0">
                <a:latin typeface="Times New Roman" panose="02020603050405020304" pitchFamily="18" charset="0"/>
                <a:cs typeface="Times New Roman" panose="02020603050405020304" pitchFamily="18" charset="0"/>
              </a:rPr>
              <a:t>нотаріус може застосовувати ту з форм, яка найбільше відповідає вчинюваній нотаріальній дії, із застосуванням </a:t>
            </a:r>
            <a:r>
              <a:rPr lang="uk-UA" sz="2000" b="1" u="sng" dirty="0">
                <a:latin typeface="Times New Roman" panose="02020603050405020304" pitchFamily="18" charset="0"/>
                <a:cs typeface="Times New Roman" panose="02020603050405020304" pitchFamily="18" charset="0"/>
              </a:rPr>
              <a:t>окремих елементів інших</a:t>
            </a:r>
            <a:r>
              <a:rPr lang="uk-UA" sz="2000" b="1" dirty="0">
                <a:latin typeface="Times New Roman" panose="02020603050405020304" pitchFamily="18" charset="0"/>
                <a:cs typeface="Times New Roman" panose="02020603050405020304" pitchFamily="18" charset="0"/>
              </a:rPr>
              <a:t> </a:t>
            </a:r>
            <a:r>
              <a:rPr lang="uk-UA" sz="2000" b="1" dirty="0" err="1">
                <a:latin typeface="Times New Roman" panose="02020603050405020304" pitchFamily="18" charset="0"/>
                <a:cs typeface="Times New Roman" panose="02020603050405020304" pitchFamily="18" charset="0"/>
              </a:rPr>
              <a:t>посвідчувальних</a:t>
            </a:r>
            <a:r>
              <a:rPr lang="uk-UA" sz="2000" b="1" dirty="0">
                <a:latin typeface="Times New Roman" panose="02020603050405020304" pitchFamily="18" charset="0"/>
                <a:cs typeface="Times New Roman" panose="02020603050405020304" pitchFamily="18" charset="0"/>
              </a:rPr>
              <a:t> написів та </a:t>
            </a:r>
            <a:r>
              <a:rPr lang="uk-UA" sz="2000" b="1" dirty="0" err="1">
                <a:latin typeface="Times New Roman" panose="02020603050405020304" pitchFamily="18" charset="0"/>
                <a:cs typeface="Times New Roman" panose="02020603050405020304" pitchFamily="18" charset="0"/>
              </a:rPr>
              <a:t>свідоцтв</a:t>
            </a:r>
            <a:r>
              <a:rPr lang="uk-UA" sz="2000" b="1" dirty="0">
                <a:latin typeface="Times New Roman" panose="02020603050405020304" pitchFamily="18" charset="0"/>
                <a:cs typeface="Times New Roman" panose="02020603050405020304" pitchFamily="18" charset="0"/>
              </a:rPr>
              <a:t> (п.6.19</a:t>
            </a:r>
            <a:r>
              <a:rPr lang="uk-UA" sz="2000" b="1" dirty="0" smtClean="0">
                <a:latin typeface="Times New Roman" panose="02020603050405020304" pitchFamily="18" charset="0"/>
                <a:cs typeface="Times New Roman" panose="02020603050405020304" pitchFamily="18" charset="0"/>
              </a:rPr>
              <a:t>). </a:t>
            </a:r>
            <a:r>
              <a:rPr lang="uk-UA" sz="2000" u="sng" dirty="0" smtClean="0">
                <a:latin typeface="Times New Roman" panose="02020603050405020304" pitchFamily="18" charset="0"/>
                <a:ea typeface="Times New Roman" panose="02020603050405020304" pitchFamily="18" charset="0"/>
                <a:cs typeface="Times New Roman" panose="02020603050405020304" pitchFamily="18" charset="0"/>
              </a:rPr>
              <a:t>Якщо </a:t>
            </a:r>
            <a:r>
              <a:rPr lang="uk-UA" sz="2000" u="sng" dirty="0" err="1">
                <a:latin typeface="Times New Roman" panose="02020603050405020304" pitchFamily="18" charset="0"/>
                <a:ea typeface="Times New Roman" panose="02020603050405020304" pitchFamily="18" charset="0"/>
                <a:cs typeface="Times New Roman" panose="02020603050405020304" pitchFamily="18" charset="0"/>
              </a:rPr>
              <a:t>посвідчувальний</a:t>
            </a:r>
            <a:r>
              <a:rPr lang="uk-UA" sz="2000" u="sng" dirty="0">
                <a:latin typeface="Times New Roman" panose="02020603050405020304" pitchFamily="18" charset="0"/>
                <a:ea typeface="Times New Roman" panose="02020603050405020304" pitchFamily="18" charset="0"/>
                <a:cs typeface="Times New Roman" panose="02020603050405020304" pitchFamily="18" charset="0"/>
              </a:rPr>
              <a:t> напис викладається на звороті оформлювального документа, </a:t>
            </a:r>
            <a:r>
              <a:rPr lang="uk-UA" sz="2000" dirty="0">
                <a:latin typeface="Times New Roman" panose="02020603050405020304" pitchFamily="18" charset="0"/>
                <a:ea typeface="Times New Roman" panose="02020603050405020304" pitchFamily="18" charset="0"/>
                <a:cs typeface="Times New Roman" panose="02020603050405020304" pitchFamily="18" charset="0"/>
              </a:rPr>
              <a:t>то на лицьовому боці </a:t>
            </a:r>
            <a:r>
              <a:rPr lang="uk-UA" sz="2000" b="1" dirty="0">
                <a:latin typeface="Times New Roman" panose="02020603050405020304" pitchFamily="18" charset="0"/>
                <a:ea typeface="Times New Roman" panose="02020603050405020304" pitchFamily="18" charset="0"/>
                <a:cs typeface="Times New Roman" panose="02020603050405020304" pitchFamily="18" charset="0"/>
              </a:rPr>
              <a:t>останньої сторінки</a:t>
            </a:r>
            <a:r>
              <a:rPr lang="uk-UA" sz="2000" dirty="0">
                <a:latin typeface="Times New Roman" panose="02020603050405020304" pitchFamily="18" charset="0"/>
                <a:ea typeface="Times New Roman" panose="02020603050405020304" pitchFamily="18" charset="0"/>
                <a:cs typeface="Times New Roman" panose="02020603050405020304" pitchFamily="18" charset="0"/>
              </a:rPr>
              <a:t> документа зазначається частина </a:t>
            </a:r>
            <a:r>
              <a:rPr lang="uk-UA" sz="2000" dirty="0" err="1">
                <a:latin typeface="Times New Roman" panose="02020603050405020304" pitchFamily="18" charset="0"/>
                <a:ea typeface="Times New Roman" panose="02020603050405020304" pitchFamily="18" charset="0"/>
                <a:cs typeface="Times New Roman" panose="02020603050405020304" pitchFamily="18" charset="0"/>
              </a:rPr>
              <a:t>посвідчувального</a:t>
            </a:r>
            <a:r>
              <a:rPr lang="uk-UA" sz="2000" dirty="0">
                <a:latin typeface="Times New Roman" panose="02020603050405020304" pitchFamily="18" charset="0"/>
                <a:ea typeface="Times New Roman" panose="02020603050405020304" pitchFamily="18" charset="0"/>
                <a:cs typeface="Times New Roman" panose="02020603050405020304" pitchFamily="18" charset="0"/>
              </a:rPr>
              <a:t> напису, починаючи з найменування міста (села, району), де знаходиться державна нотаріальна контора, в якій працює державний нотаріус, або робоче місце приватного нотаріуса, а на його зворотний бік переноситься інша частина найменування. Напевне, таке </a:t>
            </a:r>
            <a:r>
              <a:rPr lang="uk-UA" sz="2000" b="1" dirty="0">
                <a:latin typeface="Times New Roman" panose="02020603050405020304" pitchFamily="18" charset="0"/>
                <a:ea typeface="Times New Roman" panose="02020603050405020304" pitchFamily="18" charset="0"/>
                <a:cs typeface="Times New Roman" panose="02020603050405020304" pitchFamily="18" charset="0"/>
              </a:rPr>
              <a:t>перенесення має </a:t>
            </a:r>
            <a:r>
              <a:rPr lang="uk-UA" sz="2000" b="1" dirty="0" smtClean="0">
                <a:latin typeface="Times New Roman" panose="02020603050405020304" pitchFamily="18" charset="0"/>
                <a:ea typeface="Times New Roman" panose="02020603050405020304" pitchFamily="18" charset="0"/>
                <a:cs typeface="Times New Roman" panose="02020603050405020304" pitchFamily="18" charset="0"/>
              </a:rPr>
              <a:t>співпадати </a:t>
            </a:r>
            <a:r>
              <a:rPr lang="uk-UA" sz="2000" b="1" dirty="0">
                <a:latin typeface="Times New Roman" panose="02020603050405020304" pitchFamily="18" charset="0"/>
                <a:ea typeface="Times New Roman" panose="02020603050405020304" pitchFamily="18" charset="0"/>
                <a:cs typeface="Times New Roman" panose="02020603050405020304" pitchFamily="18" charset="0"/>
              </a:rPr>
              <a:t>з правилами українського правопису</a:t>
            </a:r>
            <a:r>
              <a:rPr lang="uk-UA" sz="2000" dirty="0">
                <a:latin typeface="Times New Roman" panose="02020603050405020304" pitchFamily="18" charset="0"/>
                <a:ea typeface="Times New Roman" panose="02020603050405020304" pitchFamily="18" charset="0"/>
                <a:cs typeface="Times New Roman" panose="02020603050405020304" pitchFamily="18" charset="0"/>
              </a:rPr>
              <a:t>. </a:t>
            </a:r>
            <a:r>
              <a:rPr lang="uk-UA" sz="2000" i="1"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indent="0" algn="ctr">
              <a:lnSpc>
                <a:spcPct val="107000"/>
              </a:lnSpc>
              <a:spcAft>
                <a:spcPts val="0"/>
              </a:spcAft>
              <a:buNone/>
              <a:tabLst>
                <a:tab pos="1856740" algn="l"/>
              </a:tabLst>
            </a:pPr>
            <a:r>
              <a:rPr lang="uk-UA" sz="2000" i="1" u="sng" dirty="0">
                <a:latin typeface="Times New Roman" panose="02020603050405020304" pitchFamily="18" charset="0"/>
                <a:ea typeface="Times New Roman" panose="02020603050405020304" pitchFamily="18" charset="0"/>
                <a:cs typeface="Times New Roman" panose="02020603050405020304" pitchFamily="18" charset="0"/>
              </a:rPr>
              <a:t>Наприклад </a:t>
            </a:r>
            <a:r>
              <a:rPr lang="uk-UA" sz="2000" b="1" i="1" u="sng" dirty="0">
                <a:latin typeface="Times New Roman" panose="02020603050405020304" pitchFamily="18" charset="0"/>
                <a:ea typeface="Times New Roman" panose="02020603050405020304" pitchFamily="18" charset="0"/>
                <a:cs typeface="Times New Roman" panose="02020603050405020304" pitchFamily="18" charset="0"/>
              </a:rPr>
              <a:t>«місто Бо-</a:t>
            </a:r>
            <a:r>
              <a:rPr lang="uk-UA" sz="2000" i="1" u="sng" dirty="0">
                <a:latin typeface="Times New Roman" panose="02020603050405020304" pitchFamily="18" charset="0"/>
                <a:ea typeface="Times New Roman" panose="02020603050405020304" pitchFamily="18" charset="0"/>
                <a:cs typeface="Times New Roman" panose="02020603050405020304" pitchFamily="18" charset="0"/>
              </a:rPr>
              <a:t>» і далі на звороті документа – </a:t>
            </a:r>
            <a:r>
              <a:rPr lang="uk-UA" sz="2000" b="1" i="1" u="sng" dirty="0">
                <a:latin typeface="Times New Roman" panose="02020603050405020304" pitchFamily="18" charset="0"/>
                <a:ea typeface="Times New Roman" panose="02020603050405020304" pitchFamily="18" charset="0"/>
                <a:cs typeface="Times New Roman" panose="02020603050405020304" pitchFamily="18" charset="0"/>
              </a:rPr>
              <a:t>«ярка»</a:t>
            </a:r>
            <a:r>
              <a:rPr lang="uk-UA" sz="2000" i="1" u="sng" dirty="0">
                <a:latin typeface="Times New Roman" panose="02020603050405020304" pitchFamily="18" charset="0"/>
                <a:ea typeface="Times New Roman" panose="02020603050405020304" pitchFamily="18" charset="0"/>
                <a:cs typeface="Times New Roman" panose="02020603050405020304" pitchFamily="18" charset="0"/>
              </a:rPr>
              <a:t>; </a:t>
            </a:r>
            <a:r>
              <a:rPr lang="uk-UA" sz="2000" b="1" i="1" u="sng" dirty="0">
                <a:latin typeface="Times New Roman" panose="02020603050405020304" pitchFamily="18" charset="0"/>
                <a:ea typeface="Times New Roman" panose="02020603050405020304" pitchFamily="18" charset="0"/>
                <a:cs typeface="Times New Roman" panose="02020603050405020304" pitchFamily="18" charset="0"/>
              </a:rPr>
              <a:t>« місто Виш-»</a:t>
            </a:r>
            <a:r>
              <a:rPr lang="uk-UA" sz="2000" i="1" u="sng" dirty="0">
                <a:latin typeface="Times New Roman" panose="02020603050405020304" pitchFamily="18" charset="0"/>
                <a:ea typeface="Times New Roman" panose="02020603050405020304" pitchFamily="18" charset="0"/>
                <a:cs typeface="Times New Roman" panose="02020603050405020304" pitchFamily="18" charset="0"/>
              </a:rPr>
              <a:t> і далі на звороті документа </a:t>
            </a:r>
            <a:r>
              <a:rPr lang="uk-UA" sz="2000" b="1" i="1" u="sng" dirty="0">
                <a:latin typeface="Times New Roman" panose="02020603050405020304" pitchFamily="18" charset="0"/>
                <a:ea typeface="Times New Roman" panose="02020603050405020304" pitchFamily="18" charset="0"/>
                <a:cs typeface="Times New Roman" panose="02020603050405020304" pitchFamily="18" charset="0"/>
              </a:rPr>
              <a:t>«</a:t>
            </a:r>
            <a:r>
              <a:rPr lang="uk-UA" sz="2000" b="1" i="1" u="sng" dirty="0" err="1">
                <a:latin typeface="Times New Roman" panose="02020603050405020304" pitchFamily="18" charset="0"/>
                <a:ea typeface="Times New Roman" panose="02020603050405020304" pitchFamily="18" charset="0"/>
                <a:cs typeface="Times New Roman" panose="02020603050405020304" pitchFamily="18" charset="0"/>
              </a:rPr>
              <a:t>неве</a:t>
            </a:r>
            <a:r>
              <a:rPr lang="uk-UA" sz="2000" b="1" i="1" u="sng"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1400" u="sng" dirty="0">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ru-RU" sz="2000" dirty="0">
              <a:latin typeface="Times New Roman" panose="02020603050405020304" pitchFamily="18" charset="0"/>
              <a:cs typeface="Times New Roman" panose="02020603050405020304" pitchFamily="18" charset="0"/>
            </a:endParaRPr>
          </a:p>
          <a:p>
            <a:pPr marL="0" indent="0" algn="just">
              <a:buNone/>
            </a:pPr>
            <a:r>
              <a:rPr lang="ru-RU" dirty="0">
                <a:solidFill>
                  <a:schemeClr val="tx1">
                    <a:lumMod val="95000"/>
                    <a:lumOff val="5000"/>
                  </a:schemeClr>
                </a:solidFill>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pPr marL="0" indent="0">
              <a:buNone/>
            </a:pPr>
            <a:endParaRPr lang="ru-RU" sz="2000" dirty="0">
              <a:latin typeface="Times New Roman" panose="02020603050405020304" pitchFamily="18"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34583738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49509" y="752947"/>
            <a:ext cx="10493114" cy="5944512"/>
          </a:xfrm>
          <a:prstGeom prst="rect">
            <a:avLst/>
          </a:prstGeom>
        </p:spPr>
        <p:txBody>
          <a:bodyPr wrap="square">
            <a:spAutoFit/>
          </a:bodyPr>
          <a:lstStyle/>
          <a:p>
            <a:pPr lvl="0" algn="ctr">
              <a:lnSpc>
                <a:spcPct val="106000"/>
              </a:lnSpc>
              <a:spcBef>
                <a:spcPts val="1000"/>
              </a:spcBef>
              <a:spcAft>
                <a:spcPts val="800"/>
              </a:spcAft>
              <a:buClr>
                <a:srgbClr val="5FCBEF"/>
              </a:buClr>
              <a:buSzPct val="80000"/>
            </a:pPr>
            <a:r>
              <a:rPr lang="uk-UA" sz="3200" b="1" i="1" dirty="0">
                <a:solidFill>
                  <a:srgbClr val="404040"/>
                </a:solidFill>
                <a:latin typeface="Times New Roman" panose="02020603050405020304" pitchFamily="18" charset="0"/>
                <a:ea typeface="Calibri" panose="020F0502020204030204" pitchFamily="34" charset="0"/>
                <a:cs typeface="Times New Roman" panose="02020603050405020304" pitchFamily="18" charset="0"/>
              </a:rPr>
              <a:t>Під час оформлення документів на двох і більше сторінках</a:t>
            </a:r>
            <a:endParaRPr lang="ru-RU" sz="3200" b="1" i="1" dirty="0">
              <a:solidFill>
                <a:srgbClr val="404040"/>
              </a:solidFill>
              <a:latin typeface="Times New Roman" panose="02020603050405020304" pitchFamily="18" charset="0"/>
              <a:ea typeface="Calibri" panose="020F0502020204030204" pitchFamily="34" charset="0"/>
              <a:cs typeface="Times New Roman" panose="02020603050405020304" pitchFamily="18" charset="0"/>
            </a:endParaRPr>
          </a:p>
          <a:p>
            <a:pPr lvl="0" algn="ctr">
              <a:lnSpc>
                <a:spcPct val="106000"/>
              </a:lnSpc>
              <a:spcBef>
                <a:spcPts val="1000"/>
              </a:spcBef>
              <a:spcAft>
                <a:spcPts val="800"/>
              </a:spcAft>
              <a:buClr>
                <a:srgbClr val="5FCBEF"/>
              </a:buClr>
              <a:buSzPct val="80000"/>
            </a:pPr>
            <a:r>
              <a:rPr lang="uk-UA" sz="3200" b="1" i="1" dirty="0">
                <a:solidFill>
                  <a:srgbClr val="404040"/>
                </a:solidFill>
                <a:latin typeface="Times New Roman" panose="02020603050405020304" pitchFamily="18" charset="0"/>
                <a:ea typeface="Calibri" panose="020F0502020204030204" pitchFamily="34" charset="0"/>
                <a:cs typeface="Times New Roman" panose="02020603050405020304" pitchFamily="18" charset="0"/>
              </a:rPr>
              <a:t> </a:t>
            </a:r>
            <a:r>
              <a:rPr lang="uk-UA" sz="3200" b="1" i="1" u="sng" dirty="0">
                <a:solidFill>
                  <a:srgbClr val="404040"/>
                </a:solidFill>
                <a:latin typeface="Times New Roman" panose="02020603050405020304" pitchFamily="18" charset="0"/>
                <a:ea typeface="Calibri" panose="020F0502020204030204" pitchFamily="34" charset="0"/>
                <a:cs typeface="Times New Roman" panose="02020603050405020304" pitchFamily="18" charset="0"/>
              </a:rPr>
              <a:t>друга та наступні сторінки повинні бути пронумеровані</a:t>
            </a:r>
            <a:r>
              <a:rPr lang="uk-UA" sz="3200" b="1" i="1" dirty="0">
                <a:solidFill>
                  <a:srgbClr val="404040"/>
                </a:solidFill>
                <a:latin typeface="Times New Roman" panose="02020603050405020304" pitchFamily="18" charset="0"/>
                <a:ea typeface="Calibri" panose="020F0502020204030204" pitchFamily="34" charset="0"/>
                <a:cs typeface="Times New Roman" panose="02020603050405020304" pitchFamily="18" charset="0"/>
              </a:rPr>
              <a:t>.</a:t>
            </a:r>
            <a:endParaRPr lang="ru-RU" sz="3200" b="1" i="1" dirty="0">
              <a:solidFill>
                <a:srgbClr val="404040"/>
              </a:solidFill>
              <a:latin typeface="Times New Roman" panose="02020603050405020304" pitchFamily="18" charset="0"/>
              <a:ea typeface="Calibri" panose="020F0502020204030204" pitchFamily="34" charset="0"/>
              <a:cs typeface="Times New Roman" panose="02020603050405020304" pitchFamily="18" charset="0"/>
            </a:endParaRPr>
          </a:p>
          <a:p>
            <a:pPr lvl="0" algn="ctr">
              <a:lnSpc>
                <a:spcPct val="106000"/>
              </a:lnSpc>
              <a:spcBef>
                <a:spcPts val="1000"/>
              </a:spcBef>
              <a:spcAft>
                <a:spcPts val="800"/>
              </a:spcAft>
              <a:buClr>
                <a:srgbClr val="5FCBEF"/>
              </a:buClr>
              <a:buSzPct val="80000"/>
            </a:pPr>
            <a:r>
              <a:rPr lang="uk-UA" sz="3200" b="1" i="1" dirty="0">
                <a:solidFill>
                  <a:srgbClr val="404040"/>
                </a:solidFill>
                <a:latin typeface="Times New Roman" panose="02020603050405020304" pitchFamily="18" charset="0"/>
                <a:ea typeface="Calibri" panose="020F0502020204030204" pitchFamily="34" charset="0"/>
                <a:cs typeface="Times New Roman" panose="02020603050405020304" pitchFamily="18" charset="0"/>
              </a:rPr>
              <a:t>Номери сторінок </a:t>
            </a:r>
            <a:endParaRPr lang="uk-UA" sz="3200" b="1" i="1" dirty="0" smtClean="0">
              <a:solidFill>
                <a:srgbClr val="404040"/>
              </a:solidFill>
              <a:latin typeface="Times New Roman" panose="02020603050405020304" pitchFamily="18" charset="0"/>
              <a:ea typeface="Calibri" panose="020F0502020204030204" pitchFamily="34" charset="0"/>
              <a:cs typeface="Times New Roman" panose="02020603050405020304" pitchFamily="18" charset="0"/>
            </a:endParaRPr>
          </a:p>
          <a:p>
            <a:pPr lvl="0" algn="ctr">
              <a:lnSpc>
                <a:spcPct val="106000"/>
              </a:lnSpc>
              <a:spcBef>
                <a:spcPts val="1000"/>
              </a:spcBef>
              <a:spcAft>
                <a:spcPts val="800"/>
              </a:spcAft>
              <a:buClr>
                <a:srgbClr val="5FCBEF"/>
              </a:buClr>
              <a:buSzPct val="80000"/>
            </a:pPr>
            <a:r>
              <a:rPr lang="uk-UA" sz="3200" b="1" i="1" dirty="0" smtClean="0">
                <a:solidFill>
                  <a:srgbClr val="404040"/>
                </a:solidFill>
                <a:latin typeface="Times New Roman" panose="02020603050405020304" pitchFamily="18" charset="0"/>
                <a:ea typeface="Calibri" panose="020F0502020204030204" pitchFamily="34" charset="0"/>
                <a:cs typeface="Times New Roman" panose="02020603050405020304" pitchFamily="18" charset="0"/>
              </a:rPr>
              <a:t>ставляться </a:t>
            </a:r>
            <a:r>
              <a:rPr lang="uk-UA" sz="3200" b="1" i="1" dirty="0">
                <a:solidFill>
                  <a:srgbClr val="404040"/>
                </a:solidFill>
                <a:latin typeface="Times New Roman" panose="02020603050405020304" pitchFamily="18" charset="0"/>
                <a:ea typeface="Calibri" panose="020F0502020204030204" pitchFamily="34" charset="0"/>
                <a:cs typeface="Times New Roman" panose="02020603050405020304" pitchFamily="18" charset="0"/>
              </a:rPr>
              <a:t>посередині </a:t>
            </a:r>
            <a:r>
              <a:rPr lang="uk-UA" sz="3200" b="1" i="1" dirty="0" smtClean="0">
                <a:solidFill>
                  <a:srgbClr val="404040"/>
                </a:solidFill>
                <a:latin typeface="Times New Roman" panose="02020603050405020304" pitchFamily="18" charset="0"/>
                <a:ea typeface="Calibri" panose="020F0502020204030204" pitchFamily="34" charset="0"/>
                <a:cs typeface="Times New Roman" panose="02020603050405020304" pitchFamily="18" charset="0"/>
              </a:rPr>
              <a:t>верхнього </a:t>
            </a:r>
            <a:r>
              <a:rPr lang="uk-UA" sz="3200" b="1" i="1" dirty="0">
                <a:solidFill>
                  <a:srgbClr val="404040"/>
                </a:solidFill>
                <a:latin typeface="Times New Roman" panose="02020603050405020304" pitchFamily="18" charset="0"/>
                <a:ea typeface="Calibri" panose="020F0502020204030204" pitchFamily="34" charset="0"/>
                <a:cs typeface="Times New Roman" panose="02020603050405020304" pitchFamily="18" charset="0"/>
              </a:rPr>
              <a:t>поля аркуша </a:t>
            </a:r>
            <a:endParaRPr lang="ru-RU" sz="3200" b="1" i="1" dirty="0">
              <a:solidFill>
                <a:srgbClr val="404040"/>
              </a:solidFill>
              <a:latin typeface="Times New Roman" panose="02020603050405020304" pitchFamily="18" charset="0"/>
              <a:ea typeface="Calibri" panose="020F0502020204030204" pitchFamily="34" charset="0"/>
              <a:cs typeface="Times New Roman" panose="02020603050405020304" pitchFamily="18" charset="0"/>
            </a:endParaRPr>
          </a:p>
          <a:p>
            <a:pPr lvl="0" algn="ctr">
              <a:lnSpc>
                <a:spcPct val="106000"/>
              </a:lnSpc>
              <a:spcBef>
                <a:spcPts val="1000"/>
              </a:spcBef>
              <a:spcAft>
                <a:spcPts val="800"/>
              </a:spcAft>
              <a:buClr>
                <a:srgbClr val="5FCBEF"/>
              </a:buClr>
              <a:buSzPct val="80000"/>
            </a:pPr>
            <a:r>
              <a:rPr lang="uk-UA" sz="3200" b="1" i="1" dirty="0">
                <a:solidFill>
                  <a:srgbClr val="404040"/>
                </a:solidFill>
                <a:latin typeface="Times New Roman" panose="02020603050405020304" pitchFamily="18" charset="0"/>
                <a:ea typeface="Calibri" panose="020F0502020204030204" pitchFamily="34" charset="0"/>
                <a:cs typeface="Times New Roman" panose="02020603050405020304" pitchFamily="18" charset="0"/>
              </a:rPr>
              <a:t>арабськими цифрами без зазначення слова «сторінка» та розділових знаків. </a:t>
            </a:r>
            <a:endParaRPr lang="uk-UA" sz="3200" b="1" i="1" dirty="0" smtClean="0">
              <a:solidFill>
                <a:srgbClr val="404040"/>
              </a:solidFill>
              <a:latin typeface="Times New Roman" panose="02020603050405020304" pitchFamily="18" charset="0"/>
              <a:ea typeface="Calibri" panose="020F0502020204030204" pitchFamily="34" charset="0"/>
              <a:cs typeface="Times New Roman" panose="02020603050405020304" pitchFamily="18" charset="0"/>
            </a:endParaRPr>
          </a:p>
          <a:p>
            <a:pPr lvl="0" algn="ctr">
              <a:lnSpc>
                <a:spcPct val="106000"/>
              </a:lnSpc>
              <a:spcBef>
                <a:spcPts val="1000"/>
              </a:spcBef>
              <a:spcAft>
                <a:spcPts val="800"/>
              </a:spcAft>
              <a:buClr>
                <a:srgbClr val="5FCBEF"/>
              </a:buClr>
              <a:buSzPct val="80000"/>
            </a:pPr>
            <a:r>
              <a:rPr lang="uk-UA" sz="3200" b="1" i="1" u="sng" dirty="0" smtClean="0">
                <a:solidFill>
                  <a:srgbClr val="404040"/>
                </a:solidFill>
                <a:latin typeface="Times New Roman" panose="02020603050405020304" pitchFamily="18" charset="0"/>
                <a:ea typeface="Calibri" panose="020F0502020204030204" pitchFamily="34" charset="0"/>
                <a:cs typeface="Times New Roman" panose="02020603050405020304" pitchFamily="18" charset="0"/>
              </a:rPr>
              <a:t>Перша </a:t>
            </a:r>
            <a:r>
              <a:rPr lang="uk-UA" sz="3200" b="1" i="1" u="sng" dirty="0">
                <a:solidFill>
                  <a:srgbClr val="404040"/>
                </a:solidFill>
                <a:latin typeface="Times New Roman" panose="02020603050405020304" pitchFamily="18" charset="0"/>
                <a:ea typeface="Calibri" panose="020F0502020204030204" pitchFamily="34" charset="0"/>
                <a:cs typeface="Times New Roman" panose="02020603050405020304" pitchFamily="18" charset="0"/>
              </a:rPr>
              <a:t>сторінка не нумерується.</a:t>
            </a:r>
            <a:endParaRPr lang="ru-RU" sz="3200" b="1" i="1" dirty="0">
              <a:solidFill>
                <a:srgbClr val="404040"/>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373648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863" y="609600"/>
            <a:ext cx="10294936" cy="1548984"/>
          </a:xfrm>
        </p:spPr>
        <p:txBody>
          <a:bodyPr/>
          <a:lstStyle/>
          <a:p>
            <a:pPr algn="ctr"/>
            <a:r>
              <a:rPr lang="ru-RU" b="1" u="sng" dirty="0" err="1" smtClean="0">
                <a:solidFill>
                  <a:schemeClr val="tx1">
                    <a:lumMod val="95000"/>
                    <a:lumOff val="5000"/>
                  </a:schemeClr>
                </a:solidFill>
                <a:latin typeface="Times New Roman" panose="02020603050405020304" pitchFamily="18" charset="0"/>
                <a:cs typeface="Times New Roman" panose="02020603050405020304" pitchFamily="18" charset="0"/>
              </a:rPr>
              <a:t>Вимоги</a:t>
            </a:r>
            <a:r>
              <a:rPr lang="ru-RU" b="1" u="sng"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ru-RU" b="1" u="sng" dirty="0">
                <a:solidFill>
                  <a:schemeClr val="tx1">
                    <a:lumMod val="95000"/>
                    <a:lumOff val="5000"/>
                  </a:schemeClr>
                </a:solidFill>
                <a:latin typeface="Times New Roman" panose="02020603050405020304" pitchFamily="18" charset="0"/>
                <a:cs typeface="Times New Roman" panose="02020603050405020304" pitchFamily="18" charset="0"/>
              </a:rPr>
              <a:t>до </a:t>
            </a:r>
            <a:r>
              <a:rPr lang="ru-RU" b="1" u="sng" dirty="0" err="1">
                <a:solidFill>
                  <a:schemeClr val="tx1">
                    <a:lumMod val="95000"/>
                    <a:lumOff val="5000"/>
                  </a:schemeClr>
                </a:solidFill>
                <a:latin typeface="Times New Roman" panose="02020603050405020304" pitchFamily="18" charset="0"/>
                <a:cs typeface="Times New Roman" panose="02020603050405020304" pitchFamily="18" charset="0"/>
              </a:rPr>
              <a:t>документів</a:t>
            </a:r>
            <a:r>
              <a:rPr lang="ru-RU" b="1" u="sng"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b="1" u="sng" dirty="0" err="1">
                <a:solidFill>
                  <a:schemeClr val="tx1">
                    <a:lumMod val="95000"/>
                    <a:lumOff val="5000"/>
                  </a:schemeClr>
                </a:solidFill>
                <a:latin typeface="Times New Roman" panose="02020603050405020304" pitchFamily="18" charset="0"/>
                <a:cs typeface="Times New Roman" panose="02020603050405020304" pitchFamily="18" charset="0"/>
              </a:rPr>
              <a:t>які</a:t>
            </a:r>
            <a:r>
              <a:rPr lang="ru-RU" b="1" u="sng"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b="1" u="sng" dirty="0" err="1">
                <a:solidFill>
                  <a:schemeClr val="tx1">
                    <a:lumMod val="95000"/>
                    <a:lumOff val="5000"/>
                  </a:schemeClr>
                </a:solidFill>
                <a:latin typeface="Times New Roman" panose="02020603050405020304" pitchFamily="18" charset="0"/>
                <a:cs typeface="Times New Roman" panose="02020603050405020304" pitchFamily="18" charset="0"/>
              </a:rPr>
              <a:t>приймаються</a:t>
            </a:r>
            <a:r>
              <a:rPr lang="ru-RU" b="1" u="sng" dirty="0">
                <a:solidFill>
                  <a:schemeClr val="tx1">
                    <a:lumMod val="95000"/>
                    <a:lumOff val="5000"/>
                  </a:schemeClr>
                </a:solidFill>
                <a:latin typeface="Times New Roman" panose="02020603050405020304" pitchFamily="18" charset="0"/>
                <a:cs typeface="Times New Roman" panose="02020603050405020304" pitchFamily="18" charset="0"/>
              </a:rPr>
              <a:t> для </a:t>
            </a:r>
            <a:r>
              <a:rPr lang="ru-RU" b="1" u="sng" dirty="0" err="1">
                <a:solidFill>
                  <a:schemeClr val="tx1">
                    <a:lumMod val="95000"/>
                    <a:lumOff val="5000"/>
                  </a:schemeClr>
                </a:solidFill>
                <a:latin typeface="Times New Roman" panose="02020603050405020304" pitchFamily="18" charset="0"/>
                <a:cs typeface="Times New Roman" panose="02020603050405020304" pitchFamily="18" charset="0"/>
              </a:rPr>
              <a:t>вчинення</a:t>
            </a:r>
            <a:r>
              <a:rPr lang="ru-RU" b="1" u="sng"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b="1" u="sng" dirty="0" err="1">
                <a:solidFill>
                  <a:schemeClr val="tx1">
                    <a:lumMod val="95000"/>
                    <a:lumOff val="5000"/>
                  </a:schemeClr>
                </a:solidFill>
                <a:latin typeface="Times New Roman" panose="02020603050405020304" pitchFamily="18" charset="0"/>
                <a:cs typeface="Times New Roman" panose="02020603050405020304" pitchFamily="18" charset="0"/>
              </a:rPr>
              <a:t>нотаріальної</a:t>
            </a:r>
            <a:r>
              <a:rPr lang="ru-RU" b="1" u="sng"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b="1" u="sng" dirty="0" err="1">
                <a:solidFill>
                  <a:schemeClr val="tx1">
                    <a:lumMod val="95000"/>
                    <a:lumOff val="5000"/>
                  </a:schemeClr>
                </a:solidFill>
                <a:latin typeface="Times New Roman" panose="02020603050405020304" pitchFamily="18" charset="0"/>
                <a:cs typeface="Times New Roman" panose="02020603050405020304" pitchFamily="18" charset="0"/>
              </a:rPr>
              <a:t>дії</a:t>
            </a:r>
            <a:endParaRPr lang="ru-RU" sz="2000" b="1" u="sng"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77862" y="2038661"/>
            <a:ext cx="10294937" cy="4676931"/>
          </a:xfrm>
        </p:spPr>
        <p:txBody>
          <a:bodyPr/>
          <a:lstStyle/>
          <a:p>
            <a:pPr marL="0" indent="0" algn="just">
              <a:buNone/>
            </a:pPr>
            <a:r>
              <a:rPr lang="uk-UA" sz="2800" dirty="0" smtClean="0">
                <a:latin typeface="Times New Roman" panose="02020603050405020304" pitchFamily="18" charset="0"/>
                <a:cs typeface="Times New Roman" panose="02020603050405020304" pitchFamily="18" charset="0"/>
              </a:rPr>
              <a:t>Документи </a:t>
            </a:r>
            <a:r>
              <a:rPr lang="uk-UA" sz="2800" dirty="0">
                <a:latin typeface="Times New Roman" panose="02020603050405020304" pitchFamily="18" charset="0"/>
                <a:cs typeface="Times New Roman" panose="02020603050405020304" pitchFamily="18" charset="0"/>
              </a:rPr>
              <a:t>викладені на двох і більше аркушах, що подаються для вчинення нотаріальних дій, повинні бути прошиті у спосіб, що унеможливлює їх роз’єднання без порушення цілісності. При цьому кількість прошитих аркушів скріплюється підписом і печаткою особи, яка видала документ, із зазначенням посади. На прошитому (прошнурованому) документі здійснюється напис: </a:t>
            </a:r>
            <a:r>
              <a:rPr lang="uk-UA" sz="2800" b="1" dirty="0">
                <a:latin typeface="Times New Roman" panose="02020603050405020304" pitchFamily="18" charset="0"/>
                <a:cs typeface="Times New Roman" panose="02020603050405020304" pitchFamily="18" charset="0"/>
              </a:rPr>
              <a:t>«Всього прошито (або прошнуровано), пронумеровано і скріплено печаткою  5 (п’ять) аркушів».</a:t>
            </a:r>
            <a:endParaRPr lang="ru-RU" sz="2800" dirty="0">
              <a:latin typeface="Times New Roman" panose="02020603050405020304" pitchFamily="18" charset="0"/>
              <a:cs typeface="Times New Roman" panose="02020603050405020304" pitchFamily="18" charset="0"/>
            </a:endParaRPr>
          </a:p>
          <a:p>
            <a:pPr marL="0" indent="0" algn="just">
              <a:buNone/>
            </a:pPr>
            <a:r>
              <a:rPr lang="ru-RU" dirty="0">
                <a:solidFill>
                  <a:schemeClr val="tx1">
                    <a:lumMod val="95000"/>
                    <a:lumOff val="5000"/>
                  </a:schemeClr>
                </a:solidFill>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pPr marL="0" indent="0">
              <a:buNone/>
            </a:pPr>
            <a:endParaRPr lang="ru-RU" sz="2000" dirty="0">
              <a:latin typeface="Times New Roman" panose="02020603050405020304" pitchFamily="18"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35044594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863" y="609600"/>
            <a:ext cx="10294936" cy="1548984"/>
          </a:xfrm>
        </p:spPr>
        <p:txBody>
          <a:bodyPr/>
          <a:lstStyle/>
          <a:p>
            <a:pPr algn="ctr"/>
            <a:r>
              <a:rPr lang="ru-RU" b="1" u="sng" dirty="0" err="1" smtClean="0">
                <a:solidFill>
                  <a:schemeClr val="tx1">
                    <a:lumMod val="95000"/>
                    <a:lumOff val="5000"/>
                  </a:schemeClr>
                </a:solidFill>
                <a:latin typeface="Times New Roman" panose="02020603050405020304" pitchFamily="18" charset="0"/>
                <a:cs typeface="Times New Roman" panose="02020603050405020304" pitchFamily="18" charset="0"/>
              </a:rPr>
              <a:t>Вимоги</a:t>
            </a:r>
            <a:r>
              <a:rPr lang="ru-RU" b="1" u="sng"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ru-RU" b="1" u="sng" dirty="0">
                <a:solidFill>
                  <a:schemeClr val="tx1">
                    <a:lumMod val="95000"/>
                    <a:lumOff val="5000"/>
                  </a:schemeClr>
                </a:solidFill>
                <a:latin typeface="Times New Roman" panose="02020603050405020304" pitchFamily="18" charset="0"/>
                <a:cs typeface="Times New Roman" panose="02020603050405020304" pitchFamily="18" charset="0"/>
              </a:rPr>
              <a:t>до </a:t>
            </a:r>
            <a:r>
              <a:rPr lang="ru-RU" b="1" u="sng" dirty="0" err="1">
                <a:solidFill>
                  <a:schemeClr val="tx1">
                    <a:lumMod val="95000"/>
                    <a:lumOff val="5000"/>
                  </a:schemeClr>
                </a:solidFill>
                <a:latin typeface="Times New Roman" panose="02020603050405020304" pitchFamily="18" charset="0"/>
                <a:cs typeface="Times New Roman" panose="02020603050405020304" pitchFamily="18" charset="0"/>
              </a:rPr>
              <a:t>документів</a:t>
            </a:r>
            <a:r>
              <a:rPr lang="ru-RU" b="1" u="sng"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b="1" u="sng" dirty="0" err="1">
                <a:solidFill>
                  <a:schemeClr val="tx1">
                    <a:lumMod val="95000"/>
                    <a:lumOff val="5000"/>
                  </a:schemeClr>
                </a:solidFill>
                <a:latin typeface="Times New Roman" panose="02020603050405020304" pitchFamily="18" charset="0"/>
                <a:cs typeface="Times New Roman" panose="02020603050405020304" pitchFamily="18" charset="0"/>
              </a:rPr>
              <a:t>які</a:t>
            </a:r>
            <a:r>
              <a:rPr lang="ru-RU" b="1" u="sng"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b="1" u="sng" dirty="0" err="1">
                <a:solidFill>
                  <a:schemeClr val="tx1">
                    <a:lumMod val="95000"/>
                    <a:lumOff val="5000"/>
                  </a:schemeClr>
                </a:solidFill>
                <a:latin typeface="Times New Roman" panose="02020603050405020304" pitchFamily="18" charset="0"/>
                <a:cs typeface="Times New Roman" panose="02020603050405020304" pitchFamily="18" charset="0"/>
              </a:rPr>
              <a:t>приймаються</a:t>
            </a:r>
            <a:r>
              <a:rPr lang="ru-RU" b="1" u="sng" dirty="0">
                <a:solidFill>
                  <a:schemeClr val="tx1">
                    <a:lumMod val="95000"/>
                    <a:lumOff val="5000"/>
                  </a:schemeClr>
                </a:solidFill>
                <a:latin typeface="Times New Roman" panose="02020603050405020304" pitchFamily="18" charset="0"/>
                <a:cs typeface="Times New Roman" panose="02020603050405020304" pitchFamily="18" charset="0"/>
              </a:rPr>
              <a:t> для </a:t>
            </a:r>
            <a:r>
              <a:rPr lang="ru-RU" b="1" u="sng" dirty="0" err="1">
                <a:solidFill>
                  <a:schemeClr val="tx1">
                    <a:lumMod val="95000"/>
                    <a:lumOff val="5000"/>
                  </a:schemeClr>
                </a:solidFill>
                <a:latin typeface="Times New Roman" panose="02020603050405020304" pitchFamily="18" charset="0"/>
                <a:cs typeface="Times New Roman" panose="02020603050405020304" pitchFamily="18" charset="0"/>
              </a:rPr>
              <a:t>вчинення</a:t>
            </a:r>
            <a:r>
              <a:rPr lang="ru-RU" b="1" u="sng"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b="1" u="sng" dirty="0" err="1">
                <a:solidFill>
                  <a:schemeClr val="tx1">
                    <a:lumMod val="95000"/>
                    <a:lumOff val="5000"/>
                  </a:schemeClr>
                </a:solidFill>
                <a:latin typeface="Times New Roman" panose="02020603050405020304" pitchFamily="18" charset="0"/>
                <a:cs typeface="Times New Roman" panose="02020603050405020304" pitchFamily="18" charset="0"/>
              </a:rPr>
              <a:t>нотаріальної</a:t>
            </a:r>
            <a:r>
              <a:rPr lang="ru-RU" b="1" u="sng"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b="1" u="sng" dirty="0" err="1">
                <a:solidFill>
                  <a:schemeClr val="tx1">
                    <a:lumMod val="95000"/>
                    <a:lumOff val="5000"/>
                  </a:schemeClr>
                </a:solidFill>
                <a:latin typeface="Times New Roman" panose="02020603050405020304" pitchFamily="18" charset="0"/>
                <a:cs typeface="Times New Roman" panose="02020603050405020304" pitchFamily="18" charset="0"/>
              </a:rPr>
              <a:t>дії</a:t>
            </a:r>
            <a:endParaRPr lang="ru-RU" sz="2000" b="1" u="sng"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77862" y="2038661"/>
            <a:ext cx="10294937" cy="4676931"/>
          </a:xfrm>
        </p:spPr>
        <p:txBody>
          <a:bodyPr/>
          <a:lstStyle/>
          <a:p>
            <a:pPr marL="0" indent="0">
              <a:buNone/>
            </a:pPr>
            <a:r>
              <a:rPr lang="uk-UA" sz="2000" dirty="0">
                <a:latin typeface="Times New Roman" panose="02020603050405020304" pitchFamily="18" charset="0"/>
                <a:cs typeface="Times New Roman" panose="02020603050405020304" pitchFamily="18" charset="0"/>
              </a:rPr>
              <a:t>Згідно п.6.24 Правил ведення нотаріального діловодства </a:t>
            </a:r>
            <a:r>
              <a:rPr lang="uk-UA" sz="2000" b="1" u="sng" dirty="0">
                <a:latin typeface="Times New Roman" panose="02020603050405020304" pitchFamily="18" charset="0"/>
                <a:cs typeface="Times New Roman" panose="02020603050405020304" pitchFamily="18" charset="0"/>
              </a:rPr>
              <a:t>не приймаються для нотаріального оформлення документи: </a:t>
            </a:r>
            <a:endParaRPr lang="ru-RU" sz="2000" dirty="0">
              <a:latin typeface="Times New Roman" panose="02020603050405020304" pitchFamily="18" charset="0"/>
              <a:cs typeface="Times New Roman" panose="02020603050405020304" pitchFamily="18" charset="0"/>
            </a:endParaRPr>
          </a:p>
          <a:p>
            <a:pPr marL="0" lvl="0" indent="0">
              <a:buNone/>
            </a:pPr>
            <a:r>
              <a:rPr lang="uk-UA" dirty="0">
                <a:latin typeface="Times New Roman" panose="02020603050405020304" pitchFamily="18" charset="0"/>
                <a:cs typeface="Times New Roman" panose="02020603050405020304" pitchFamily="18" charset="0"/>
              </a:rPr>
              <a:t>що не відповідають вимогам законодавства;</a:t>
            </a:r>
            <a:endParaRPr lang="ru-RU" dirty="0">
              <a:latin typeface="Times New Roman" panose="02020603050405020304" pitchFamily="18" charset="0"/>
              <a:cs typeface="Times New Roman" panose="02020603050405020304" pitchFamily="18" charset="0"/>
            </a:endParaRPr>
          </a:p>
          <a:p>
            <a:pPr marL="0" lvl="0" indent="0">
              <a:buNone/>
            </a:pPr>
            <a:r>
              <a:rPr lang="uk-UA" dirty="0">
                <a:latin typeface="Times New Roman" panose="02020603050405020304" pitchFamily="18" charset="0"/>
                <a:cs typeface="Times New Roman" panose="02020603050405020304" pitchFamily="18" charset="0"/>
              </a:rPr>
              <a:t>що містять відомості, які принижують честь, гідність та ділову репутацію фізичної особи або ділову репутацію юридичної особи;</a:t>
            </a:r>
            <a:endParaRPr lang="ru-RU" dirty="0">
              <a:latin typeface="Times New Roman" panose="02020603050405020304" pitchFamily="18" charset="0"/>
              <a:cs typeface="Times New Roman" panose="02020603050405020304" pitchFamily="18" charset="0"/>
            </a:endParaRPr>
          </a:p>
          <a:p>
            <a:pPr marL="0" lvl="0" indent="0">
              <a:buNone/>
            </a:pPr>
            <a:r>
              <a:rPr lang="uk-UA" dirty="0">
                <a:latin typeface="Times New Roman" panose="02020603050405020304" pitchFamily="18" charset="0"/>
                <a:cs typeface="Times New Roman" panose="02020603050405020304" pitchFamily="18" charset="0"/>
              </a:rPr>
              <a:t>що мають підчистки або дописки, закреслені слова чи інші незастережні виправлення, документи, текст яких неможливо прочитати внаслідок пошкодження, а також написані олівцем;</a:t>
            </a:r>
            <a:endParaRPr lang="ru-RU" dirty="0">
              <a:latin typeface="Times New Roman" panose="02020603050405020304" pitchFamily="18" charset="0"/>
              <a:cs typeface="Times New Roman" panose="02020603050405020304" pitchFamily="18" charset="0"/>
            </a:endParaRPr>
          </a:p>
          <a:p>
            <a:pPr marL="0" lvl="0" indent="0">
              <a:buNone/>
            </a:pPr>
            <a:r>
              <a:rPr lang="uk-UA" dirty="0">
                <a:latin typeface="Times New Roman" panose="02020603050405020304" pitchFamily="18" charset="0"/>
                <a:cs typeface="Times New Roman" panose="02020603050405020304" pitchFamily="18" charset="0"/>
              </a:rPr>
              <a:t>у яких не можна прочитати текст у первісному написанні, як, наприклад, документи, залиті чорнилом, водою, потерті тощо;</a:t>
            </a:r>
            <a:endParaRPr lang="ru-RU" dirty="0">
              <a:latin typeface="Times New Roman" panose="02020603050405020304" pitchFamily="18" charset="0"/>
              <a:cs typeface="Times New Roman" panose="02020603050405020304" pitchFamily="18" charset="0"/>
            </a:endParaRPr>
          </a:p>
          <a:p>
            <a:pPr marL="0" lvl="0" indent="0">
              <a:buNone/>
            </a:pPr>
            <a:r>
              <a:rPr lang="uk-UA" dirty="0">
                <a:latin typeface="Times New Roman" panose="02020603050405020304" pitchFamily="18" charset="0"/>
                <a:cs typeface="Times New Roman" panose="02020603050405020304" pitchFamily="18" charset="0"/>
              </a:rPr>
              <a:t>порвані документи;</a:t>
            </a:r>
            <a:endParaRPr lang="ru-RU" dirty="0">
              <a:latin typeface="Times New Roman" panose="02020603050405020304" pitchFamily="18" charset="0"/>
              <a:cs typeface="Times New Roman" panose="02020603050405020304" pitchFamily="18" charset="0"/>
            </a:endParaRPr>
          </a:p>
          <a:p>
            <a:pPr marL="0" lvl="0" indent="0">
              <a:buNone/>
            </a:pPr>
            <a:r>
              <a:rPr lang="uk-UA" dirty="0">
                <a:latin typeface="Times New Roman" panose="02020603050405020304" pitchFamily="18" charset="0"/>
                <a:cs typeface="Times New Roman" panose="02020603050405020304" pitchFamily="18" charset="0"/>
              </a:rPr>
              <a:t>викладені на двох і більше аркушах, якщо аркуші не прошито, не пронумеровано і кількість прошитих аркушів не скріплена підписом посадової (уповноваженої на те) особи та печаткою юридичної особи чи фізичної особи - підприємця, що видала документ.</a:t>
            </a:r>
            <a:endParaRPr lang="ru-RU" dirty="0">
              <a:latin typeface="Times New Roman" panose="02020603050405020304" pitchFamily="18" charset="0"/>
              <a:cs typeface="Times New Roman" panose="02020603050405020304" pitchFamily="18" charset="0"/>
            </a:endParaRPr>
          </a:p>
          <a:p>
            <a:pPr marL="0" indent="0" algn="just">
              <a:buNone/>
            </a:pPr>
            <a:r>
              <a:rPr lang="ru-RU" dirty="0">
                <a:solidFill>
                  <a:schemeClr val="tx1">
                    <a:lumMod val="95000"/>
                    <a:lumOff val="5000"/>
                  </a:schemeClr>
                </a:solidFill>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pPr marL="0" indent="0">
              <a:buNone/>
            </a:pPr>
            <a:endParaRPr lang="ru-RU" sz="2000" dirty="0">
              <a:latin typeface="Times New Roman" panose="02020603050405020304" pitchFamily="18"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11400200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862" y="299803"/>
            <a:ext cx="10324917" cy="1630597"/>
          </a:xfrm>
        </p:spPr>
        <p:txBody>
          <a:bodyPr/>
          <a:lstStyle/>
          <a:p>
            <a:pPr algn="ctr"/>
            <a:r>
              <a:rPr lang="uk-UA" b="1" u="sng" dirty="0" smtClean="0">
                <a:solidFill>
                  <a:schemeClr val="tx1">
                    <a:lumMod val="95000"/>
                    <a:lumOff val="5000"/>
                  </a:schemeClr>
                </a:solidFill>
                <a:latin typeface="Times New Roman" panose="02020603050405020304" pitchFamily="18" charset="0"/>
                <a:cs typeface="Times New Roman" panose="02020603050405020304" pitchFamily="18" charset="0"/>
              </a:rPr>
              <a:t>Графа 2 </a:t>
            </a:r>
            <a:br>
              <a:rPr lang="uk-UA"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b="1" u="sng" dirty="0" smtClean="0">
                <a:solidFill>
                  <a:schemeClr val="tx1">
                    <a:lumMod val="95000"/>
                    <a:lumOff val="5000"/>
                  </a:schemeClr>
                </a:solidFill>
                <a:latin typeface="Times New Roman" panose="02020603050405020304" pitchFamily="18" charset="0"/>
                <a:cs typeface="Times New Roman" panose="02020603050405020304" pitchFamily="18" charset="0"/>
              </a:rPr>
              <a:t>Реєстру для реєстрації нотаріальних дій</a:t>
            </a:r>
            <a:endParaRPr lang="ru-RU" b="1" u="sng" dirty="0">
              <a:solidFill>
                <a:schemeClr val="tx1">
                  <a:lumMod val="95000"/>
                  <a:lumOff val="5000"/>
                </a:schemeClr>
              </a:solidFill>
              <a:latin typeface="Times New Roman" panose="02020603050405020304" pitchFamily="18" charset="0"/>
              <a:cs typeface="Times New Roman" panose="02020603050405020304" pitchFamily="18" charset="0"/>
            </a:endParaRPr>
          </a:p>
        </p:txBody>
      </p:sp>
      <p:graphicFrame>
        <p:nvGraphicFramePr>
          <p:cNvPr id="6" name="Объект 5"/>
          <p:cNvGraphicFramePr>
            <a:graphicFrameLocks noGrp="1"/>
          </p:cNvGraphicFramePr>
          <p:nvPr>
            <p:ph idx="1"/>
            <p:extLst>
              <p:ext uri="{D42A27DB-BD31-4B8C-83A1-F6EECF244321}">
                <p14:modId xmlns:p14="http://schemas.microsoft.com/office/powerpoint/2010/main" val="3951986631"/>
              </p:ext>
            </p:extLst>
          </p:nvPr>
        </p:nvGraphicFramePr>
        <p:xfrm>
          <a:off x="677862" y="1588956"/>
          <a:ext cx="10519789" cy="5020728"/>
        </p:xfrm>
        <a:graphic>
          <a:graphicData uri="http://schemas.openxmlformats.org/drawingml/2006/table">
            <a:tbl>
              <a:tblPr firstRow="1" bandRow="1">
                <a:tableStyleId>{F5AB1C69-6EDB-4FF4-983F-18BD219EF322}</a:tableStyleId>
              </a:tblPr>
              <a:tblGrid>
                <a:gridCol w="10519789"/>
              </a:tblGrid>
              <a:tr h="635844">
                <a:tc>
                  <a:txBody>
                    <a:bodyPr/>
                    <a:lstStyle/>
                    <a:p>
                      <a:pPr algn="ctr"/>
                      <a:r>
                        <a:rPr lang="uk-UA" u="sng" dirty="0" smtClean="0">
                          <a:solidFill>
                            <a:schemeClr val="tx1">
                              <a:lumMod val="95000"/>
                              <a:lumOff val="5000"/>
                            </a:schemeClr>
                          </a:solidFill>
                        </a:rPr>
                        <a:t>Приклади заповнення</a:t>
                      </a:r>
                      <a:endParaRPr lang="ru-RU" u="sng" dirty="0">
                        <a:solidFill>
                          <a:schemeClr val="tx1">
                            <a:lumMod val="95000"/>
                            <a:lumOff val="5000"/>
                          </a:schemeClr>
                        </a:solidFill>
                      </a:endParaRPr>
                    </a:p>
                  </a:txBody>
                  <a:tcPr/>
                </a:tc>
              </a:tr>
              <a:tr h="3270332">
                <a:tc>
                  <a:txBody>
                    <a:bodyPr/>
                    <a:lstStyle/>
                    <a:p>
                      <a:r>
                        <a:rPr lang="uk-UA" sz="2400" kern="1200" dirty="0" smtClean="0">
                          <a:solidFill>
                            <a:schemeClr val="dk1"/>
                          </a:solidFill>
                          <a:effectLst/>
                          <a:latin typeface="Times New Roman" panose="02020603050405020304" pitchFamily="18" charset="0"/>
                          <a:ea typeface="+mn-ea"/>
                          <a:cs typeface="Times New Roman" panose="02020603050405020304" pitchFamily="18" charset="0"/>
                        </a:rPr>
                        <a:t>Дата вчинення нотаріальної дії, указана в графі 2 Реєстру, </a:t>
                      </a:r>
                      <a:r>
                        <a:rPr lang="uk-UA" sz="2400" b="1" kern="1200" dirty="0" smtClean="0">
                          <a:solidFill>
                            <a:schemeClr val="dk1"/>
                          </a:solidFill>
                          <a:effectLst/>
                          <a:latin typeface="Times New Roman" panose="02020603050405020304" pitchFamily="18" charset="0"/>
                          <a:ea typeface="+mn-ea"/>
                          <a:cs typeface="Times New Roman" panose="02020603050405020304" pitchFamily="18" charset="0"/>
                        </a:rPr>
                        <a:t>має збігатися з датою, зазначеною у посвідчувальному написі нотаріально оформлюваного документа.</a:t>
                      </a:r>
                      <a:endParaRPr lang="ru-RU" sz="2400" kern="1200" dirty="0" smtClean="0">
                        <a:solidFill>
                          <a:schemeClr val="dk1"/>
                        </a:solidFill>
                        <a:effectLst/>
                        <a:latin typeface="Times New Roman" panose="02020603050405020304" pitchFamily="18" charset="0"/>
                        <a:ea typeface="+mn-ea"/>
                        <a:cs typeface="Times New Roman" panose="02020603050405020304" pitchFamily="18" charset="0"/>
                      </a:endParaRPr>
                    </a:p>
                    <a:p>
                      <a:r>
                        <a:rPr lang="uk-UA" sz="2400" kern="1200" dirty="0" smtClean="0">
                          <a:solidFill>
                            <a:schemeClr val="dk1"/>
                          </a:solidFill>
                          <a:effectLst/>
                          <a:latin typeface="Times New Roman" panose="02020603050405020304" pitchFamily="18" charset="0"/>
                          <a:ea typeface="+mn-ea"/>
                          <a:cs typeface="Times New Roman" panose="02020603050405020304" pitchFamily="18" charset="0"/>
                        </a:rPr>
                        <a:t>Дата вчинення нотаріальної дії </a:t>
                      </a:r>
                      <a:r>
                        <a:rPr lang="uk-UA" sz="2400" b="1" kern="1200" dirty="0" smtClean="0">
                          <a:solidFill>
                            <a:schemeClr val="dk1"/>
                          </a:solidFill>
                          <a:effectLst/>
                          <a:latin typeface="Times New Roman" panose="02020603050405020304" pitchFamily="18" charset="0"/>
                          <a:ea typeface="+mn-ea"/>
                          <a:cs typeface="Times New Roman" panose="02020603050405020304" pitchFamily="18" charset="0"/>
                        </a:rPr>
                        <a:t>проставляється на початку</a:t>
                      </a:r>
                      <a:r>
                        <a:rPr lang="uk-UA" sz="2400" kern="1200" dirty="0" smtClean="0">
                          <a:solidFill>
                            <a:schemeClr val="dk1"/>
                          </a:solidFill>
                          <a:effectLst/>
                          <a:latin typeface="Times New Roman" panose="02020603050405020304" pitchFamily="18" charset="0"/>
                          <a:ea typeface="+mn-ea"/>
                          <a:cs typeface="Times New Roman" panose="02020603050405020304" pitchFamily="18" charset="0"/>
                        </a:rPr>
                        <a:t> робочого дня та </a:t>
                      </a:r>
                      <a:r>
                        <a:rPr lang="uk-UA" sz="2400" b="1" kern="1200" dirty="0" smtClean="0">
                          <a:solidFill>
                            <a:schemeClr val="dk1"/>
                          </a:solidFill>
                          <a:effectLst/>
                          <a:latin typeface="Times New Roman" panose="02020603050405020304" pitchFamily="18" charset="0"/>
                          <a:ea typeface="+mn-ea"/>
                          <a:cs typeface="Times New Roman" panose="02020603050405020304" pitchFamily="18" charset="0"/>
                        </a:rPr>
                        <a:t>щоразу повторюється на початку кожної сторінки</a:t>
                      </a:r>
                      <a:r>
                        <a:rPr lang="uk-UA" sz="2400" kern="1200" dirty="0" smtClean="0">
                          <a:solidFill>
                            <a:schemeClr val="dk1"/>
                          </a:solidFill>
                          <a:effectLst/>
                          <a:latin typeface="Times New Roman" panose="02020603050405020304" pitchFamily="18" charset="0"/>
                          <a:ea typeface="+mn-ea"/>
                          <a:cs typeface="Times New Roman" panose="02020603050405020304" pitchFamily="18" charset="0"/>
                        </a:rPr>
                        <a:t> Реєстру протягом усього робочого дня.</a:t>
                      </a:r>
                      <a:endParaRPr lang="ru-RU" sz="2400" kern="1200" dirty="0" smtClean="0">
                        <a:solidFill>
                          <a:schemeClr val="dk1"/>
                        </a:solidFill>
                        <a:effectLst/>
                        <a:latin typeface="Times New Roman" panose="02020603050405020304" pitchFamily="18" charset="0"/>
                        <a:ea typeface="+mn-ea"/>
                        <a:cs typeface="Times New Roman" panose="02020603050405020304" pitchFamily="18" charset="0"/>
                      </a:endParaRPr>
                    </a:p>
                    <a:p>
                      <a:r>
                        <a:rPr lang="uk-UA" sz="2400" kern="1200" dirty="0" smtClean="0">
                          <a:solidFill>
                            <a:schemeClr val="dk1"/>
                          </a:solidFill>
                          <a:effectLst/>
                          <a:latin typeface="Times New Roman" panose="02020603050405020304" pitchFamily="18" charset="0"/>
                          <a:ea typeface="+mn-ea"/>
                          <a:cs typeface="Times New Roman" panose="02020603050405020304" pitchFamily="18" charset="0"/>
                        </a:rPr>
                        <a:t> </a:t>
                      </a:r>
                      <a:endParaRPr lang="ru-RU" sz="2400" kern="1200" dirty="0" smtClean="0">
                        <a:solidFill>
                          <a:schemeClr val="dk1"/>
                        </a:solidFill>
                        <a:effectLst/>
                        <a:latin typeface="Times New Roman" panose="02020603050405020304" pitchFamily="18" charset="0"/>
                        <a:ea typeface="+mn-ea"/>
                        <a:cs typeface="Times New Roman" panose="02020603050405020304" pitchFamily="18" charset="0"/>
                      </a:endParaRPr>
                    </a:p>
                    <a:p>
                      <a:r>
                        <a:rPr lang="uk-UA" sz="2400" b="1" u="sng" kern="1200" dirty="0" smtClean="0">
                          <a:solidFill>
                            <a:schemeClr val="dk1"/>
                          </a:solidFill>
                          <a:effectLst/>
                          <a:latin typeface="Times New Roman" panose="02020603050405020304" pitchFamily="18" charset="0"/>
                          <a:ea typeface="+mn-ea"/>
                          <a:cs typeface="Times New Roman" panose="02020603050405020304" pitchFamily="18" charset="0"/>
                        </a:rPr>
                        <a:t>Необхідно підкреслити</a:t>
                      </a:r>
                      <a:r>
                        <a:rPr lang="uk-UA" sz="2400" kern="1200" dirty="0" smtClean="0">
                          <a:solidFill>
                            <a:schemeClr val="dk1"/>
                          </a:solidFill>
                          <a:effectLst/>
                          <a:latin typeface="Times New Roman" panose="02020603050405020304" pitchFamily="18" charset="0"/>
                          <a:ea typeface="+mn-ea"/>
                          <a:cs typeface="Times New Roman" panose="02020603050405020304" pitchFamily="18" charset="0"/>
                        </a:rPr>
                        <a:t>, що дата проставляється у Реєстрі від руки на виконання вимог п. 6.5 Правил, </a:t>
                      </a:r>
                      <a:r>
                        <a:rPr lang="uk-UA" sz="2400" b="1" u="sng" kern="1200" dirty="0" smtClean="0">
                          <a:solidFill>
                            <a:schemeClr val="dk1"/>
                          </a:solidFill>
                          <a:effectLst/>
                          <a:latin typeface="Times New Roman" panose="02020603050405020304" pitchFamily="18" charset="0"/>
                          <a:ea typeface="+mn-ea"/>
                          <a:cs typeface="Times New Roman" panose="02020603050405020304" pitchFamily="18" charset="0"/>
                        </a:rPr>
                        <a:t>застосування </a:t>
                      </a:r>
                      <a:r>
                        <a:rPr lang="uk-UA" sz="2400" b="1" u="sng" kern="1200" dirty="0" err="1" smtClean="0">
                          <a:solidFill>
                            <a:schemeClr val="dk1"/>
                          </a:solidFill>
                          <a:effectLst/>
                          <a:latin typeface="Times New Roman" panose="02020603050405020304" pitchFamily="18" charset="0"/>
                          <a:ea typeface="+mn-ea"/>
                          <a:cs typeface="Times New Roman" panose="02020603050405020304" pitchFamily="18" charset="0"/>
                        </a:rPr>
                        <a:t>датера</a:t>
                      </a:r>
                      <a:r>
                        <a:rPr lang="uk-UA" sz="2400" b="1" u="sng" kern="1200" dirty="0" smtClean="0">
                          <a:solidFill>
                            <a:schemeClr val="dk1"/>
                          </a:solidFill>
                          <a:effectLst/>
                          <a:latin typeface="Times New Roman" panose="02020603050405020304" pitchFamily="18" charset="0"/>
                          <a:ea typeface="+mn-ea"/>
                          <a:cs typeface="Times New Roman" panose="02020603050405020304" pitchFamily="18" charset="0"/>
                        </a:rPr>
                        <a:t> при цьому не допускається. </a:t>
                      </a:r>
                      <a:endParaRPr lang="ru-RU" sz="2400" kern="1200" dirty="0">
                        <a:solidFill>
                          <a:schemeClr val="dk1"/>
                        </a:solidFill>
                        <a:effectLst/>
                        <a:latin typeface="Times New Roman" panose="02020603050405020304" pitchFamily="18" charset="0"/>
                        <a:ea typeface="+mn-ea"/>
                        <a:cs typeface="Times New Roman" panose="02020603050405020304" pitchFamily="18" charset="0"/>
                      </a:endParaRPr>
                    </a:p>
                  </a:txBody>
                  <a:tcPr/>
                </a:tc>
              </a:tr>
              <a:tr h="635844">
                <a:tc>
                  <a:txBody>
                    <a:bodyPr/>
                    <a:lstStyle/>
                    <a:p>
                      <a:endParaRPr lang="ru-RU" dirty="0"/>
                    </a:p>
                  </a:txBody>
                  <a:tcPr/>
                </a:tc>
              </a:tr>
            </a:tbl>
          </a:graphicData>
        </a:graphic>
      </p:graphicFrame>
    </p:spTree>
    <p:extLst>
      <p:ext uri="{BB962C8B-B14F-4D97-AF65-F5344CB8AC3E}">
        <p14:creationId xmlns:p14="http://schemas.microsoft.com/office/powerpoint/2010/main" val="15239931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862" y="1"/>
            <a:ext cx="10324917" cy="1588956"/>
          </a:xfrm>
        </p:spPr>
        <p:txBody>
          <a:bodyPr/>
          <a:lstStyle/>
          <a:p>
            <a:pPr algn="ctr"/>
            <a:r>
              <a:rPr lang="uk-UA" b="1" u="sng" dirty="0" smtClean="0">
                <a:solidFill>
                  <a:schemeClr val="tx1">
                    <a:lumMod val="95000"/>
                    <a:lumOff val="5000"/>
                  </a:schemeClr>
                </a:solidFill>
                <a:latin typeface="Times New Roman" panose="02020603050405020304" pitchFamily="18" charset="0"/>
                <a:cs typeface="Times New Roman" panose="02020603050405020304" pitchFamily="18" charset="0"/>
              </a:rPr>
              <a:t>Графа 3 </a:t>
            </a:r>
            <a:br>
              <a:rPr lang="uk-UA"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b="1" u="sng" dirty="0" smtClean="0">
                <a:solidFill>
                  <a:schemeClr val="tx1">
                    <a:lumMod val="95000"/>
                    <a:lumOff val="5000"/>
                  </a:schemeClr>
                </a:solidFill>
                <a:latin typeface="Times New Roman" panose="02020603050405020304" pitchFamily="18" charset="0"/>
                <a:cs typeface="Times New Roman" panose="02020603050405020304" pitchFamily="18" charset="0"/>
              </a:rPr>
              <a:t>Реєстру для реєстрації нотаріальних дій</a:t>
            </a:r>
            <a:endParaRPr lang="ru-RU" b="1" u="sng" dirty="0">
              <a:solidFill>
                <a:schemeClr val="tx1">
                  <a:lumMod val="95000"/>
                  <a:lumOff val="5000"/>
                </a:schemeClr>
              </a:solidFill>
              <a:latin typeface="Times New Roman" panose="02020603050405020304" pitchFamily="18" charset="0"/>
              <a:cs typeface="Times New Roman" panose="02020603050405020304" pitchFamily="18" charset="0"/>
            </a:endParaRPr>
          </a:p>
        </p:txBody>
      </p:sp>
      <p:graphicFrame>
        <p:nvGraphicFramePr>
          <p:cNvPr id="6" name="Объект 5"/>
          <p:cNvGraphicFramePr>
            <a:graphicFrameLocks noGrp="1"/>
          </p:cNvGraphicFramePr>
          <p:nvPr>
            <p:ph idx="1"/>
            <p:extLst>
              <p:ext uri="{D42A27DB-BD31-4B8C-83A1-F6EECF244321}">
                <p14:modId xmlns:p14="http://schemas.microsoft.com/office/powerpoint/2010/main" val="44078185"/>
              </p:ext>
            </p:extLst>
          </p:nvPr>
        </p:nvGraphicFramePr>
        <p:xfrm>
          <a:off x="677862" y="1394085"/>
          <a:ext cx="10519790" cy="5641803"/>
        </p:xfrm>
        <a:graphic>
          <a:graphicData uri="http://schemas.openxmlformats.org/drawingml/2006/table">
            <a:tbl>
              <a:tblPr firstRow="1" bandRow="1">
                <a:tableStyleId>{F5AB1C69-6EDB-4FF4-983F-18BD219EF322}</a:tableStyleId>
              </a:tblPr>
              <a:tblGrid>
                <a:gridCol w="5259895"/>
                <a:gridCol w="5259895"/>
              </a:tblGrid>
              <a:tr h="622296">
                <a:tc gridSpan="2">
                  <a:txBody>
                    <a:bodyPr/>
                    <a:lstStyle/>
                    <a:p>
                      <a:pPr algn="ctr"/>
                      <a:r>
                        <a:rPr lang="uk-UA" u="sng" dirty="0" smtClean="0">
                          <a:solidFill>
                            <a:schemeClr val="tx1">
                              <a:lumMod val="95000"/>
                              <a:lumOff val="5000"/>
                            </a:schemeClr>
                          </a:solidFill>
                        </a:rPr>
                        <a:t>Приклади заповнення</a:t>
                      </a:r>
                      <a:endParaRPr lang="ru-RU" u="sng" dirty="0">
                        <a:solidFill>
                          <a:schemeClr val="tx1">
                            <a:lumMod val="95000"/>
                            <a:lumOff val="5000"/>
                          </a:schemeClr>
                        </a:solidFill>
                      </a:endParaRPr>
                    </a:p>
                  </a:txBody>
                  <a:tcPr/>
                </a:tc>
                <a:tc hMerge="1">
                  <a:txBody>
                    <a:bodyPr/>
                    <a:lstStyle/>
                    <a:p>
                      <a:pPr algn="ctr"/>
                      <a:endParaRPr lang="ru-RU" u="sng" dirty="0">
                        <a:solidFill>
                          <a:schemeClr val="tx1">
                            <a:lumMod val="95000"/>
                            <a:lumOff val="5000"/>
                          </a:schemeClr>
                        </a:solidFill>
                      </a:endParaRPr>
                    </a:p>
                  </a:txBody>
                  <a:tcPr/>
                </a:tc>
              </a:tr>
              <a:tr h="2900393">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У цій графі зазначаються ПІБ, місце проживання особи, для якої вчиняється нотаріальна дія. Якщо це передбачено нотаріальною дією, також зазначається її реєстраційний номер облікової картки платника податків або серія та номер паспорта, для фізичних осіб, які  через свої релігійні переконання відмовились від прийняття реєстраційного номера облікової картки платника податків та офіційно повідомили орган ДПС  мають про це відмітку у паспорті.</a:t>
                      </a:r>
                      <a:endParaRPr lang="ru-RU" sz="2400" kern="1200" dirty="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pPr algn="ctr">
                        <a:spcAft>
                          <a:spcPts val="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Мазур Петро Петрович,</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spcAft>
                          <a:spcPts val="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Київська область, Києво-Святошинський р-н,</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spcAft>
                          <a:spcPts val="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м. Боярка, вул. Білогородська, буд.23, кв.4,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spcAft>
                          <a:spcPts val="0"/>
                        </a:spcAft>
                      </a:pPr>
                      <a:r>
                        <a:rPr lang="uk-UA" sz="1800" b="1" i="1" dirty="0">
                          <a:effectLst/>
                          <a:latin typeface="Times New Roman" panose="02020603050405020304" pitchFamily="18" charset="0"/>
                          <a:ea typeface="Calibri" panose="020F0502020204030204" pitchFamily="34" charset="0"/>
                          <a:cs typeface="Times New Roman" panose="02020603050405020304" pitchFamily="18" charset="0"/>
                        </a:rPr>
                        <a:t>має право здійснювати будь-які платежі та серією та номером паспорта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spcAft>
                          <a:spcPts val="0"/>
                        </a:spcAft>
                      </a:pPr>
                      <a:r>
                        <a:rPr lang="uk-UA" sz="1800" b="1" i="1" dirty="0">
                          <a:effectLst/>
                          <a:latin typeface="Times New Roman" panose="02020603050405020304" pitchFamily="18" charset="0"/>
                          <a:ea typeface="Calibri" panose="020F0502020204030204" pitchFamily="34" charset="0"/>
                          <a:cs typeface="Times New Roman" panose="02020603050405020304" pitchFamily="18" charset="0"/>
                        </a:rPr>
                        <a:t>ЕК № 123456,</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spcAft>
                          <a:spcPts val="0"/>
                        </a:spcAft>
                      </a:pPr>
                      <a:r>
                        <a:rPr lang="uk-UA" sz="1800" b="1" i="1" dirty="0">
                          <a:effectLst/>
                          <a:latin typeface="Times New Roman" panose="02020603050405020304" pitchFamily="18" charset="0"/>
                          <a:ea typeface="Calibri" panose="020F0502020204030204" pitchFamily="34" charset="0"/>
                          <a:cs typeface="Times New Roman" panose="02020603050405020304" pitchFamily="18" charset="0"/>
                        </a:rPr>
                        <a:t>про, що мається відмітка на сторінці 9 в його паспорті, яка проставлена органом ДПІ</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14300" marR="114300" marT="0" marB="0"/>
                </a:tc>
              </a:tr>
              <a:tr h="211911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uk-UA" sz="1800" kern="1200" dirty="0" smtClean="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Якщо нотаріальна дія вчиняється за участю </a:t>
                      </a:r>
                      <a:r>
                        <a:rPr lang="uk-UA" sz="1800" b="1" u="sng" kern="1200" dirty="0" smtClean="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іноземного громадянина</a:t>
                      </a:r>
                      <a:r>
                        <a:rPr lang="uk-UA" sz="1800" kern="1200" dirty="0" smtClean="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чи він є представником при вчиненні нотаріальної дії, у графі №3 Реєстру, крім ПІБ, зазначається його громадянство та місце постійного проживання.</a:t>
                      </a:r>
                      <a:endParaRPr lang="ru-RU" sz="1800" kern="1200" dirty="0" smtClean="0">
                        <a:solidFill>
                          <a:schemeClr val="tx1">
                            <a:lumMod val="95000"/>
                            <a:lumOff val="5000"/>
                          </a:schemeClr>
                        </a:solidFill>
                        <a:effectLst/>
                        <a:latin typeface="Times New Roman" panose="02020603050405020304" pitchFamily="18" charset="0"/>
                        <a:ea typeface="+mn-ea"/>
                        <a:cs typeface="Times New Roman" panose="02020603050405020304" pitchFamily="18" charset="0"/>
                      </a:endParaRPr>
                    </a:p>
                    <a:p>
                      <a:endParaRPr lang="ru-RU" dirty="0"/>
                    </a:p>
                  </a:txBody>
                  <a:tcPr/>
                </a:tc>
                <a:tc>
                  <a:txBody>
                    <a:bodyPr/>
                    <a:lstStyle/>
                    <a:p>
                      <a:r>
                        <a:rPr lang="uk-UA" sz="1800" i="1" kern="1200" dirty="0" smtClean="0">
                          <a:solidFill>
                            <a:schemeClr val="dk1"/>
                          </a:solidFill>
                          <a:effectLst/>
                          <a:latin typeface="Times New Roman" panose="02020603050405020304" pitchFamily="18" charset="0"/>
                          <a:ea typeface="+mn-ea"/>
                          <a:cs typeface="Times New Roman" panose="02020603050405020304" pitchFamily="18" charset="0"/>
                        </a:rPr>
                        <a:t>Олійник Сергій Сергійович,</a:t>
                      </a:r>
                      <a:endParaRPr lang="ru-RU" sz="1800" kern="1200" dirty="0" smtClean="0">
                        <a:solidFill>
                          <a:schemeClr val="dk1"/>
                        </a:solidFill>
                        <a:effectLst/>
                        <a:latin typeface="Times New Roman" panose="02020603050405020304" pitchFamily="18" charset="0"/>
                        <a:ea typeface="+mn-ea"/>
                        <a:cs typeface="Times New Roman" panose="02020603050405020304" pitchFamily="18" charset="0"/>
                      </a:endParaRPr>
                    </a:p>
                    <a:p>
                      <a:r>
                        <a:rPr lang="uk-UA" sz="1800" b="1" i="1" kern="1200" dirty="0" smtClean="0">
                          <a:solidFill>
                            <a:schemeClr val="dk1"/>
                          </a:solidFill>
                          <a:effectLst/>
                          <a:latin typeface="Times New Roman" panose="02020603050405020304" pitchFamily="18" charset="0"/>
                          <a:ea typeface="+mn-ea"/>
                          <a:cs typeface="Times New Roman" panose="02020603050405020304" pitchFamily="18" charset="0"/>
                        </a:rPr>
                        <a:t>громадянин Республіки Білорусії, </a:t>
                      </a:r>
                      <a:endParaRPr lang="ru-RU" sz="1800" kern="1200" dirty="0" smtClean="0">
                        <a:solidFill>
                          <a:schemeClr val="dk1"/>
                        </a:solidFill>
                        <a:effectLst/>
                        <a:latin typeface="Times New Roman" panose="02020603050405020304" pitchFamily="18" charset="0"/>
                        <a:ea typeface="+mn-ea"/>
                        <a:cs typeface="Times New Roman" panose="02020603050405020304" pitchFamily="18" charset="0"/>
                      </a:endParaRPr>
                    </a:p>
                    <a:p>
                      <a:r>
                        <a:rPr lang="uk-UA" sz="1800" i="1" kern="1200" dirty="0" smtClean="0">
                          <a:solidFill>
                            <a:schemeClr val="dk1"/>
                          </a:solidFill>
                          <a:effectLst/>
                          <a:latin typeface="Times New Roman" panose="02020603050405020304" pitchFamily="18" charset="0"/>
                          <a:ea typeface="+mn-ea"/>
                          <a:cs typeface="Times New Roman" panose="02020603050405020304" pitchFamily="18" charset="0"/>
                        </a:rPr>
                        <a:t>Київська обл., Києво-Святошинський р-н,</a:t>
                      </a:r>
                      <a:endParaRPr lang="ru-RU" sz="1800" kern="1200" dirty="0" smtClean="0">
                        <a:solidFill>
                          <a:schemeClr val="dk1"/>
                        </a:solidFill>
                        <a:effectLst/>
                        <a:latin typeface="Times New Roman" panose="02020603050405020304" pitchFamily="18" charset="0"/>
                        <a:ea typeface="+mn-ea"/>
                        <a:cs typeface="Times New Roman" panose="02020603050405020304" pitchFamily="18" charset="0"/>
                      </a:endParaRPr>
                    </a:p>
                    <a:p>
                      <a:r>
                        <a:rPr lang="uk-UA" sz="1800" i="1" kern="1200" dirty="0" smtClean="0">
                          <a:solidFill>
                            <a:schemeClr val="dk1"/>
                          </a:solidFill>
                          <a:effectLst/>
                          <a:latin typeface="Times New Roman" panose="02020603050405020304" pitchFamily="18" charset="0"/>
                          <a:ea typeface="+mn-ea"/>
                          <a:cs typeface="Times New Roman" panose="02020603050405020304" pitchFamily="18" charset="0"/>
                        </a:rPr>
                        <a:t>м. Боярка, вул. Лінійна, буд. 21,</a:t>
                      </a:r>
                      <a:endParaRPr lang="ru-RU" sz="1800" kern="1200" dirty="0" smtClean="0">
                        <a:solidFill>
                          <a:schemeClr val="dk1"/>
                        </a:solidFill>
                        <a:effectLst/>
                        <a:latin typeface="Times New Roman" panose="02020603050405020304" pitchFamily="18" charset="0"/>
                        <a:ea typeface="+mn-ea"/>
                        <a:cs typeface="Times New Roman" panose="02020603050405020304" pitchFamily="18" charset="0"/>
                      </a:endParaRPr>
                    </a:p>
                    <a:p>
                      <a:r>
                        <a:rPr lang="uk-UA" sz="1800" i="1" kern="1200" dirty="0" smtClean="0">
                          <a:solidFill>
                            <a:schemeClr val="dk1"/>
                          </a:solidFill>
                          <a:effectLst/>
                          <a:latin typeface="Times New Roman" panose="02020603050405020304" pitchFamily="18" charset="0"/>
                          <a:ea typeface="+mn-ea"/>
                          <a:cs typeface="Times New Roman" panose="02020603050405020304" pitchFamily="18" charset="0"/>
                        </a:rPr>
                        <a:t>реєстраційний номер облікової картки платника податків 1234567891</a:t>
                      </a:r>
                      <a:endParaRPr lang="ru-RU" sz="1800" kern="1200" dirty="0" smtClean="0">
                        <a:solidFill>
                          <a:schemeClr val="dk1"/>
                        </a:solidFill>
                        <a:effectLst/>
                        <a:latin typeface="Times New Roman" panose="02020603050405020304" pitchFamily="18" charset="0"/>
                        <a:ea typeface="+mn-ea"/>
                        <a:cs typeface="Times New Roman" panose="02020603050405020304" pitchFamily="18" charset="0"/>
                      </a:endParaRPr>
                    </a:p>
                    <a:p>
                      <a:endParaRPr lang="ru-RU" dirty="0"/>
                    </a:p>
                  </a:txBody>
                  <a:tcPr/>
                </a:tc>
              </a:tr>
            </a:tbl>
          </a:graphicData>
        </a:graphic>
      </p:graphicFrame>
    </p:spTree>
    <p:extLst>
      <p:ext uri="{BB962C8B-B14F-4D97-AF65-F5344CB8AC3E}">
        <p14:creationId xmlns:p14="http://schemas.microsoft.com/office/powerpoint/2010/main" val="29739643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863" y="609600"/>
            <a:ext cx="9817100" cy="5805488"/>
          </a:xfrm>
        </p:spPr>
        <p:txBody>
          <a:bodyPr rtlCol="0">
            <a:normAutofit/>
          </a:bodyPr>
          <a:lstStyle/>
          <a:p>
            <a:pPr algn="ctr" fontAlgn="auto">
              <a:spcAft>
                <a:spcPts val="0"/>
              </a:spcAft>
              <a:defRPr/>
            </a:pPr>
            <a:r>
              <a:rPr lang="uk-UA" sz="4800" b="1" dirty="0" smtClean="0">
                <a:solidFill>
                  <a:schemeClr val="tx1">
                    <a:lumMod val="95000"/>
                    <a:lumOff val="5000"/>
                  </a:schemeClr>
                </a:solidFill>
              </a:rPr>
              <a:t/>
            </a:r>
            <a:br>
              <a:rPr lang="uk-UA" sz="4800" b="1" dirty="0" smtClean="0">
                <a:solidFill>
                  <a:schemeClr val="tx1">
                    <a:lumMod val="95000"/>
                    <a:lumOff val="5000"/>
                  </a:schemeClr>
                </a:solidFill>
              </a:rPr>
            </a:br>
            <a:r>
              <a:rPr lang="uk-UA" sz="4800" b="1" dirty="0" smtClean="0">
                <a:solidFill>
                  <a:schemeClr val="tx1">
                    <a:lumMod val="95000"/>
                    <a:lumOff val="5000"/>
                  </a:schemeClr>
                </a:solidFill>
              </a:rPr>
              <a:t>СКЛАДАННЯ </a:t>
            </a:r>
            <a:r>
              <a:rPr lang="uk-UA" sz="4800" b="1" dirty="0">
                <a:solidFill>
                  <a:schemeClr val="tx1">
                    <a:lumMod val="95000"/>
                    <a:lumOff val="5000"/>
                  </a:schemeClr>
                </a:solidFill>
              </a:rPr>
              <a:t>ТА ОФОРМЛЕННЯ ОРГАНІЗАЦІЙНО-РОЗПОРЯДЧИХ </a:t>
            </a:r>
            <a:r>
              <a:rPr lang="uk-UA" sz="4800" b="1" dirty="0" smtClean="0">
                <a:solidFill>
                  <a:schemeClr val="tx1">
                    <a:lumMod val="95000"/>
                    <a:lumOff val="5000"/>
                  </a:schemeClr>
                </a:solidFill>
              </a:rPr>
              <a:t>ДОКУМЕНТІВ</a:t>
            </a:r>
            <a:br>
              <a:rPr lang="uk-UA" sz="4800" b="1" dirty="0" smtClean="0">
                <a:solidFill>
                  <a:schemeClr val="tx1">
                    <a:lumMod val="95000"/>
                    <a:lumOff val="5000"/>
                  </a:schemeClr>
                </a:solidFill>
              </a:rPr>
            </a:br>
            <a:r>
              <a:rPr lang="uk-UA" sz="4800" b="1" dirty="0" smtClean="0">
                <a:solidFill>
                  <a:schemeClr val="tx1">
                    <a:lumMod val="95000"/>
                    <a:lumOff val="5000"/>
                  </a:schemeClr>
                </a:solidFill>
              </a:rPr>
              <a:t/>
            </a:r>
            <a:br>
              <a:rPr lang="uk-UA" sz="4800" b="1" dirty="0" smtClean="0">
                <a:solidFill>
                  <a:schemeClr val="tx1">
                    <a:lumMod val="95000"/>
                    <a:lumOff val="5000"/>
                  </a:schemeClr>
                </a:solidFill>
              </a:rPr>
            </a:br>
            <a:r>
              <a:rPr lang="uk-UA" sz="2800" b="1" dirty="0" smtClean="0">
                <a:solidFill>
                  <a:schemeClr val="tx1">
                    <a:lumMod val="95000"/>
                    <a:lumOff val="5000"/>
                  </a:schemeClr>
                </a:solidFill>
              </a:rPr>
              <a:t>Склад реквізитів організаційно-розпорядчої документації та порядок їх розташування встановлюють ДСТУ 4163-2003 та Примірна інструкція з діловодства</a:t>
            </a:r>
            <a:endParaRPr lang="ru-RU" sz="4800" b="1"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862" y="1"/>
            <a:ext cx="10324917" cy="1588956"/>
          </a:xfrm>
        </p:spPr>
        <p:txBody>
          <a:bodyPr/>
          <a:lstStyle/>
          <a:p>
            <a:pPr algn="ctr"/>
            <a:r>
              <a:rPr lang="uk-UA" b="1" u="sng" dirty="0" smtClean="0">
                <a:solidFill>
                  <a:schemeClr val="tx1">
                    <a:lumMod val="95000"/>
                    <a:lumOff val="5000"/>
                  </a:schemeClr>
                </a:solidFill>
                <a:latin typeface="Times New Roman" panose="02020603050405020304" pitchFamily="18" charset="0"/>
                <a:cs typeface="Times New Roman" panose="02020603050405020304" pitchFamily="18" charset="0"/>
              </a:rPr>
              <a:t>Графа 3 </a:t>
            </a:r>
            <a:br>
              <a:rPr lang="uk-UA"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b="1" u="sng" dirty="0" smtClean="0">
                <a:solidFill>
                  <a:schemeClr val="tx1">
                    <a:lumMod val="95000"/>
                    <a:lumOff val="5000"/>
                  </a:schemeClr>
                </a:solidFill>
                <a:latin typeface="Times New Roman" panose="02020603050405020304" pitchFamily="18" charset="0"/>
                <a:cs typeface="Times New Roman" panose="02020603050405020304" pitchFamily="18" charset="0"/>
              </a:rPr>
              <a:t>Реєстру для реєстрації нотаріальних дій</a:t>
            </a:r>
            <a:br>
              <a:rPr lang="uk-UA"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2400" b="1" u="sng" dirty="0" smtClean="0">
                <a:solidFill>
                  <a:schemeClr val="tx1">
                    <a:lumMod val="95000"/>
                    <a:lumOff val="5000"/>
                  </a:schemeClr>
                </a:solidFill>
                <a:latin typeface="Times New Roman" panose="02020603050405020304" pitchFamily="18" charset="0"/>
                <a:cs typeface="Times New Roman" panose="02020603050405020304" pitchFamily="18" charset="0"/>
              </a:rPr>
              <a:t>(якщо нотаріальна дія вчиняється за участю юридичної особи)</a:t>
            </a:r>
            <a:endParaRPr lang="ru-RU" sz="2400" b="1" u="sng" dirty="0">
              <a:solidFill>
                <a:schemeClr val="tx1">
                  <a:lumMod val="95000"/>
                  <a:lumOff val="5000"/>
                </a:schemeClr>
              </a:solidFill>
              <a:latin typeface="Times New Roman" panose="02020603050405020304" pitchFamily="18" charset="0"/>
              <a:cs typeface="Times New Roman" panose="02020603050405020304" pitchFamily="18" charset="0"/>
            </a:endParaRPr>
          </a:p>
        </p:txBody>
      </p:sp>
      <p:graphicFrame>
        <p:nvGraphicFramePr>
          <p:cNvPr id="6" name="Объект 5"/>
          <p:cNvGraphicFramePr>
            <a:graphicFrameLocks noGrp="1"/>
          </p:cNvGraphicFramePr>
          <p:nvPr>
            <p:ph idx="1"/>
            <p:extLst>
              <p:ext uri="{D42A27DB-BD31-4B8C-83A1-F6EECF244321}">
                <p14:modId xmlns:p14="http://schemas.microsoft.com/office/powerpoint/2010/main" val="2864349017"/>
              </p:ext>
            </p:extLst>
          </p:nvPr>
        </p:nvGraphicFramePr>
        <p:xfrm>
          <a:off x="677862" y="1960182"/>
          <a:ext cx="10969496" cy="4558245"/>
        </p:xfrm>
        <a:graphic>
          <a:graphicData uri="http://schemas.openxmlformats.org/drawingml/2006/table">
            <a:tbl>
              <a:tblPr firstRow="1" bandRow="1">
                <a:tableStyleId>{F5AB1C69-6EDB-4FF4-983F-18BD219EF322}</a:tableStyleId>
              </a:tblPr>
              <a:tblGrid>
                <a:gridCol w="5484748"/>
                <a:gridCol w="5484748"/>
              </a:tblGrid>
              <a:tr h="595845">
                <a:tc gridSpan="2">
                  <a:txBody>
                    <a:bodyPr/>
                    <a:lstStyle/>
                    <a:p>
                      <a:pPr algn="ctr"/>
                      <a:r>
                        <a:rPr lang="uk-UA" u="sng" dirty="0" smtClean="0">
                          <a:solidFill>
                            <a:schemeClr val="tx1">
                              <a:lumMod val="95000"/>
                              <a:lumOff val="5000"/>
                            </a:schemeClr>
                          </a:solidFill>
                        </a:rPr>
                        <a:t>Приклади заповнення</a:t>
                      </a:r>
                      <a:endParaRPr lang="ru-RU" u="sng" dirty="0">
                        <a:solidFill>
                          <a:schemeClr val="tx1">
                            <a:lumMod val="95000"/>
                            <a:lumOff val="5000"/>
                          </a:schemeClr>
                        </a:solidFill>
                      </a:endParaRPr>
                    </a:p>
                  </a:txBody>
                  <a:tcPr/>
                </a:tc>
                <a:tc hMerge="1">
                  <a:txBody>
                    <a:bodyPr/>
                    <a:lstStyle/>
                    <a:p>
                      <a:pPr algn="ctr"/>
                      <a:endParaRPr lang="ru-RU" u="sng" dirty="0">
                        <a:solidFill>
                          <a:schemeClr val="tx1">
                            <a:lumMod val="95000"/>
                            <a:lumOff val="5000"/>
                          </a:schemeClr>
                        </a:solidFill>
                      </a:endParaRPr>
                    </a:p>
                  </a:txBody>
                  <a:tcPr/>
                </a:tc>
              </a:tr>
              <a:tr h="3793979">
                <a:tc>
                  <a:txBody>
                    <a:bodyPr/>
                    <a:lstStyle/>
                    <a:p>
                      <a:pPr algn="just"/>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Вказуються її повне найменування за документом, що підтверджує державну реєстрацію юридичної особи (свідоцтвом про державну реєстрацію), </a:t>
                      </a:r>
                      <a:r>
                        <a:rPr lang="uk-UA" sz="1800" b="1" u="sng" kern="1200" dirty="0" smtClean="0">
                          <a:solidFill>
                            <a:schemeClr val="dk1"/>
                          </a:solidFill>
                          <a:effectLst/>
                          <a:latin typeface="Times New Roman" panose="02020603050405020304" pitchFamily="18" charset="0"/>
                          <a:ea typeface="+mn-ea"/>
                          <a:cs typeface="Times New Roman" panose="02020603050405020304" pitchFamily="18" charset="0"/>
                        </a:rPr>
                        <a:t>її місцезнаходження</a:t>
                      </a:r>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uk-UA" sz="1800" b="1" kern="1200" dirty="0" smtClean="0">
                          <a:solidFill>
                            <a:schemeClr val="dk1"/>
                          </a:solidFill>
                          <a:effectLst/>
                          <a:latin typeface="Times New Roman" panose="02020603050405020304" pitchFamily="18" charset="0"/>
                          <a:ea typeface="+mn-ea"/>
                          <a:cs typeface="Times New Roman" panose="02020603050405020304" pitchFamily="18" charset="0"/>
                        </a:rPr>
                        <a:t>код платника податків за ЄДРПОУ</a:t>
                      </a:r>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 або податковий номер (якщо це передбачено вчинюваною нотаріальною дією), </a:t>
                      </a:r>
                      <a:r>
                        <a:rPr lang="uk-UA" sz="1800" b="1" kern="1200" dirty="0" smtClean="0">
                          <a:solidFill>
                            <a:schemeClr val="dk1"/>
                          </a:solidFill>
                          <a:effectLst/>
                          <a:latin typeface="Times New Roman" panose="02020603050405020304" pitchFamily="18" charset="0"/>
                          <a:ea typeface="+mn-ea"/>
                          <a:cs typeface="Times New Roman" panose="02020603050405020304" pitchFamily="18" charset="0"/>
                        </a:rPr>
                        <a:t>прізвище, ім'я та по батькові представника</a:t>
                      </a:r>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 місце його </a:t>
                      </a:r>
                      <a:r>
                        <a:rPr lang="uk-UA" sz="1800" b="1" kern="1200" dirty="0" smtClean="0">
                          <a:solidFill>
                            <a:schemeClr val="dk1"/>
                          </a:solidFill>
                          <a:effectLst/>
                          <a:latin typeface="Times New Roman" panose="02020603050405020304" pitchFamily="18" charset="0"/>
                          <a:ea typeface="+mn-ea"/>
                          <a:cs typeface="Times New Roman" panose="02020603050405020304" pitchFamily="18" charset="0"/>
                        </a:rPr>
                        <a:t>проживання, посада</a:t>
                      </a:r>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uk-UA" sz="1800" b="1" kern="1200" dirty="0" smtClean="0">
                          <a:solidFill>
                            <a:schemeClr val="dk1"/>
                          </a:solidFill>
                          <a:effectLst/>
                          <a:latin typeface="Times New Roman" panose="02020603050405020304" pitchFamily="18" charset="0"/>
                          <a:ea typeface="+mn-ea"/>
                          <a:cs typeface="Times New Roman" panose="02020603050405020304" pitchFamily="18" charset="0"/>
                        </a:rPr>
                        <a:t>реквізити документів</a:t>
                      </a:r>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 що підтверджують його повноваження.</a:t>
                      </a:r>
                      <a:endParaRPr lang="ru-RU" sz="1800"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just"/>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uk-UA" sz="1800" b="1" kern="1200" dirty="0" smtClean="0">
                          <a:solidFill>
                            <a:schemeClr val="dk1"/>
                          </a:solidFill>
                          <a:effectLst/>
                          <a:latin typeface="Times New Roman" panose="02020603050405020304" pitchFamily="18" charset="0"/>
                          <a:ea typeface="+mn-ea"/>
                          <a:cs typeface="Times New Roman" panose="02020603050405020304" pitchFamily="18" charset="0"/>
                        </a:rPr>
                        <a:t>Організаційно-правова форма юридичної особи може зазначатись скорочено.</a:t>
                      </a:r>
                      <a:endParaRPr lang="ru-RU" sz="1800" kern="1200" dirty="0" smtClean="0">
                        <a:solidFill>
                          <a:schemeClr val="dk1"/>
                        </a:solidFill>
                        <a:effectLst/>
                        <a:latin typeface="Times New Roman" panose="02020603050405020304" pitchFamily="18" charset="0"/>
                        <a:ea typeface="+mn-ea"/>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endParaRPr lang="ru-RU" sz="2400" kern="1200" dirty="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pPr algn="ctr">
                        <a:spcAft>
                          <a:spcPts val="0"/>
                        </a:spcAft>
                      </a:pPr>
                      <a:r>
                        <a:rPr lang="uk-UA" sz="2000" i="1" dirty="0">
                          <a:effectLst/>
                          <a:latin typeface="Times New Roman" panose="02020603050405020304" pitchFamily="18" charset="0"/>
                          <a:ea typeface="Calibri" panose="020F0502020204030204" pitchFamily="34" charset="0"/>
                          <a:cs typeface="Times New Roman" panose="02020603050405020304" pitchFamily="18" charset="0"/>
                        </a:rPr>
                        <a:t>ТОВ «ЄСТ»,</a:t>
                      </a:r>
                      <a:endParaRPr lang="ru-RU" sz="2000" i="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spcAft>
                          <a:spcPts val="0"/>
                        </a:spcAft>
                      </a:pPr>
                      <a:r>
                        <a:rPr lang="uk-UA" sz="2000" i="1" dirty="0">
                          <a:effectLst/>
                          <a:latin typeface="Times New Roman" panose="02020603050405020304" pitchFamily="18" charset="0"/>
                          <a:ea typeface="Calibri" panose="020F0502020204030204" pitchFamily="34" charset="0"/>
                          <a:cs typeface="Times New Roman" panose="02020603050405020304" pitchFamily="18" charset="0"/>
                        </a:rPr>
                        <a:t>Київська обл.,  Києво-Святошинський р-н, м. Боярка,</a:t>
                      </a:r>
                      <a:endParaRPr lang="ru-RU" sz="2000" i="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spcAft>
                          <a:spcPts val="0"/>
                        </a:spcAft>
                      </a:pPr>
                      <a:r>
                        <a:rPr lang="uk-UA" sz="2000" i="1" dirty="0">
                          <a:effectLst/>
                          <a:latin typeface="Times New Roman" panose="02020603050405020304" pitchFamily="18" charset="0"/>
                          <a:ea typeface="Calibri" panose="020F0502020204030204" pitchFamily="34" charset="0"/>
                          <a:cs typeface="Times New Roman" panose="02020603050405020304" pitchFamily="18" charset="0"/>
                        </a:rPr>
                        <a:t>вул. </a:t>
                      </a:r>
                      <a:r>
                        <a:rPr lang="uk-UA" sz="2000" i="1" dirty="0" err="1">
                          <a:effectLst/>
                          <a:latin typeface="Times New Roman" panose="02020603050405020304" pitchFamily="18" charset="0"/>
                          <a:ea typeface="Calibri" panose="020F0502020204030204" pitchFamily="34" charset="0"/>
                          <a:cs typeface="Times New Roman" panose="02020603050405020304" pitchFamily="18" charset="0"/>
                        </a:rPr>
                        <a:t>К.Маркса</a:t>
                      </a:r>
                      <a:r>
                        <a:rPr lang="uk-UA" sz="2000" i="1" dirty="0">
                          <a:effectLst/>
                          <a:latin typeface="Times New Roman" panose="02020603050405020304" pitchFamily="18" charset="0"/>
                          <a:ea typeface="Calibri" panose="020F0502020204030204" pitchFamily="34" charset="0"/>
                          <a:cs typeface="Times New Roman" panose="02020603050405020304" pitchFamily="18" charset="0"/>
                        </a:rPr>
                        <a:t>, 134, </a:t>
                      </a:r>
                      <a:endParaRPr lang="ru-RU" sz="2000" i="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spcAft>
                          <a:spcPts val="0"/>
                        </a:spcAft>
                      </a:pPr>
                      <a:r>
                        <a:rPr lang="uk-UA" sz="2000" i="1" dirty="0">
                          <a:effectLst/>
                          <a:latin typeface="Times New Roman" panose="02020603050405020304" pitchFamily="18" charset="0"/>
                          <a:ea typeface="Calibri" panose="020F0502020204030204" pitchFamily="34" charset="0"/>
                          <a:cs typeface="Times New Roman" panose="02020603050405020304" pitchFamily="18" charset="0"/>
                        </a:rPr>
                        <a:t>код платника податків за ЄДРПОУ 12345678,</a:t>
                      </a:r>
                      <a:endParaRPr lang="ru-RU" sz="2000" i="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spcAft>
                          <a:spcPts val="0"/>
                        </a:spcAft>
                      </a:pPr>
                      <a:r>
                        <a:rPr lang="uk-UA" sz="2000" b="1" i="1" dirty="0">
                          <a:effectLst/>
                          <a:latin typeface="Times New Roman" panose="02020603050405020304" pitchFamily="18" charset="0"/>
                          <a:ea typeface="Calibri" panose="020F0502020204030204" pitchFamily="34" charset="0"/>
                          <a:cs typeface="Times New Roman" panose="02020603050405020304" pitchFamily="18" charset="0"/>
                        </a:rPr>
                        <a:t>Іванов Іван Іванович</a:t>
                      </a:r>
                      <a:r>
                        <a:rPr lang="uk-UA" sz="200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sz="2000" i="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spcAft>
                          <a:spcPts val="0"/>
                        </a:spcAft>
                      </a:pPr>
                      <a:r>
                        <a:rPr lang="uk-UA" sz="2000" i="1" dirty="0">
                          <a:effectLst/>
                          <a:latin typeface="Times New Roman" panose="02020603050405020304" pitchFamily="18" charset="0"/>
                          <a:ea typeface="Calibri" panose="020F0502020204030204" pitchFamily="34" charset="0"/>
                          <a:cs typeface="Times New Roman" panose="02020603050405020304" pitchFamily="18" charset="0"/>
                        </a:rPr>
                        <a:t>Київська обл., Києво-Святошинський р-н, м. Боярка, вул. Білогородська, буд. 51, корп.5, кв.4;</a:t>
                      </a:r>
                      <a:endParaRPr lang="ru-RU" sz="2000" i="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spcAft>
                          <a:spcPts val="0"/>
                        </a:spcAft>
                      </a:pPr>
                      <a:r>
                        <a:rPr lang="uk-UA" sz="2000" b="1" i="1" dirty="0">
                          <a:effectLst/>
                          <a:latin typeface="Times New Roman" panose="02020603050405020304" pitchFamily="18" charset="0"/>
                          <a:ea typeface="Calibri" panose="020F0502020204030204" pitchFamily="34" charset="0"/>
                          <a:cs typeface="Times New Roman" panose="02020603050405020304" pitchFamily="18" charset="0"/>
                        </a:rPr>
                        <a:t>директор,</a:t>
                      </a:r>
                      <a:endParaRPr lang="ru-RU" sz="2000" i="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spcAft>
                          <a:spcPts val="0"/>
                        </a:spcAft>
                      </a:pPr>
                      <a:r>
                        <a:rPr lang="uk-UA" sz="2000" b="1" i="1" dirty="0">
                          <a:effectLst/>
                          <a:latin typeface="Times New Roman" panose="02020603050405020304" pitchFamily="18" charset="0"/>
                          <a:ea typeface="Calibri" panose="020F0502020204030204" pitchFamily="34" charset="0"/>
                          <a:cs typeface="Times New Roman" panose="02020603050405020304" pitchFamily="18" charset="0"/>
                        </a:rPr>
                        <a:t>який діє на підставі</a:t>
                      </a:r>
                      <a:endParaRPr lang="ru-RU" sz="2000" i="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spcAft>
                          <a:spcPts val="0"/>
                        </a:spcAft>
                      </a:pPr>
                      <a:r>
                        <a:rPr lang="uk-UA" sz="2000" i="1" dirty="0">
                          <a:effectLst/>
                          <a:latin typeface="Times New Roman" panose="02020603050405020304" pitchFamily="18" charset="0"/>
                          <a:ea typeface="Calibri" panose="020F0502020204030204" pitchFamily="34" charset="0"/>
                          <a:cs typeface="Times New Roman" panose="02020603050405020304" pitchFamily="18" charset="0"/>
                        </a:rPr>
                        <a:t>протоколу загальних зборів засновників цього ТОВ від 01.02.2008 року за № 1 та</a:t>
                      </a:r>
                      <a:endParaRPr lang="ru-RU" sz="2000" i="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spcAft>
                          <a:spcPts val="0"/>
                        </a:spcAft>
                      </a:pPr>
                      <a:r>
                        <a:rPr lang="uk-UA" sz="2000" i="1" dirty="0">
                          <a:effectLst/>
                          <a:latin typeface="Times New Roman" panose="02020603050405020304" pitchFamily="18" charset="0"/>
                          <a:ea typeface="Calibri" panose="020F0502020204030204" pitchFamily="34" charset="0"/>
                          <a:cs typeface="Times New Roman" panose="02020603050405020304" pitchFamily="18" charset="0"/>
                        </a:rPr>
                        <a:t> Наказу цього ж ТОВ від 02.02.2008 року</a:t>
                      </a:r>
                      <a:endParaRPr lang="ru-RU" sz="2000"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14300" marR="114300" marT="0" marB="0"/>
                </a:tc>
              </a:tr>
            </a:tbl>
          </a:graphicData>
        </a:graphic>
      </p:graphicFrame>
    </p:spTree>
    <p:extLst>
      <p:ext uri="{BB962C8B-B14F-4D97-AF65-F5344CB8AC3E}">
        <p14:creationId xmlns:p14="http://schemas.microsoft.com/office/powerpoint/2010/main" val="31838928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862" y="-149902"/>
            <a:ext cx="10714663" cy="1738859"/>
          </a:xfrm>
        </p:spPr>
        <p:txBody>
          <a:bodyPr/>
          <a:lstStyle/>
          <a:p>
            <a:pPr algn="ctr"/>
            <a:r>
              <a:rPr lang="uk-UA" sz="2800" b="1" u="sng" dirty="0" smtClean="0">
                <a:solidFill>
                  <a:schemeClr val="tx1">
                    <a:lumMod val="95000"/>
                    <a:lumOff val="5000"/>
                  </a:schemeClr>
                </a:solidFill>
                <a:latin typeface="Times New Roman" panose="02020603050405020304" pitchFamily="18" charset="0"/>
                <a:cs typeface="Times New Roman" panose="02020603050405020304" pitchFamily="18" charset="0"/>
              </a:rPr>
              <a:t>Графа 3 </a:t>
            </a:r>
            <a:br>
              <a:rPr lang="uk-UA" sz="2800"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2800" b="1" u="sng" dirty="0" smtClean="0">
                <a:solidFill>
                  <a:schemeClr val="tx1">
                    <a:lumMod val="95000"/>
                    <a:lumOff val="5000"/>
                  </a:schemeClr>
                </a:solidFill>
                <a:latin typeface="Times New Roman" panose="02020603050405020304" pitchFamily="18" charset="0"/>
                <a:cs typeface="Times New Roman" panose="02020603050405020304" pitchFamily="18" charset="0"/>
              </a:rPr>
              <a:t>Реєстру для реєстрації нотаріальних дій</a:t>
            </a:r>
            <a:br>
              <a:rPr lang="uk-UA" sz="2800"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2400" b="1" u="sng" dirty="0" smtClean="0">
                <a:solidFill>
                  <a:schemeClr val="tx1">
                    <a:lumMod val="95000"/>
                    <a:lumOff val="5000"/>
                  </a:schemeClr>
                </a:solidFill>
                <a:latin typeface="Times New Roman" panose="02020603050405020304" pitchFamily="18" charset="0"/>
                <a:cs typeface="Times New Roman" panose="02020603050405020304" pitchFamily="18" charset="0"/>
              </a:rPr>
              <a:t>(якщо нотаріальна дія вчиняється за участю</a:t>
            </a:r>
            <a:br>
              <a:rPr lang="uk-UA" sz="2400"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2400" b="1" u="sng" dirty="0" smtClean="0">
                <a:solidFill>
                  <a:schemeClr val="tx1">
                    <a:lumMod val="95000"/>
                    <a:lumOff val="5000"/>
                  </a:schemeClr>
                </a:solidFill>
                <a:latin typeface="Times New Roman" panose="02020603050405020304" pitchFamily="18" charset="0"/>
                <a:cs typeface="Times New Roman" panose="02020603050405020304" pitchFamily="18" charset="0"/>
              </a:rPr>
              <a:t> неповнолітньої </a:t>
            </a:r>
            <a:r>
              <a:rPr lang="uk-UA" sz="2400" b="1" u="sng" dirty="0">
                <a:solidFill>
                  <a:schemeClr val="tx1">
                    <a:lumMod val="95000"/>
                    <a:lumOff val="5000"/>
                  </a:schemeClr>
                </a:solidFill>
                <a:latin typeface="Times New Roman" panose="02020603050405020304" pitchFamily="18" charset="0"/>
                <a:cs typeface="Times New Roman" panose="02020603050405020304" pitchFamily="18" charset="0"/>
              </a:rPr>
              <a:t>/ малолітньої </a:t>
            </a:r>
            <a:r>
              <a:rPr lang="uk-UA" sz="2400" b="1" u="sng" dirty="0" smtClean="0">
                <a:solidFill>
                  <a:schemeClr val="tx1">
                    <a:lumMod val="95000"/>
                    <a:lumOff val="5000"/>
                  </a:schemeClr>
                </a:solidFill>
                <a:latin typeface="Times New Roman" panose="02020603050405020304" pitchFamily="18" charset="0"/>
                <a:cs typeface="Times New Roman" panose="02020603050405020304" pitchFamily="18" charset="0"/>
              </a:rPr>
              <a:t>особи </a:t>
            </a:r>
            <a:r>
              <a:rPr lang="uk-UA" sz="2400" b="1" u="sng" dirty="0">
                <a:solidFill>
                  <a:schemeClr val="tx1">
                    <a:lumMod val="95000"/>
                    <a:lumOff val="5000"/>
                  </a:schemeClr>
                </a:solidFill>
                <a:latin typeface="Times New Roman" panose="02020603050405020304" pitchFamily="18" charset="0"/>
                <a:cs typeface="Times New Roman" panose="02020603050405020304" pitchFamily="18" charset="0"/>
              </a:rPr>
              <a:t>)</a:t>
            </a:r>
            <a:endParaRPr lang="ru-RU" sz="2400" b="1" u="sng" dirty="0">
              <a:solidFill>
                <a:schemeClr val="tx1">
                  <a:lumMod val="95000"/>
                  <a:lumOff val="5000"/>
                </a:schemeClr>
              </a:solidFill>
              <a:latin typeface="Times New Roman" panose="02020603050405020304" pitchFamily="18" charset="0"/>
              <a:cs typeface="Times New Roman" panose="02020603050405020304" pitchFamily="18" charset="0"/>
            </a:endParaRPr>
          </a:p>
        </p:txBody>
      </p:sp>
      <p:graphicFrame>
        <p:nvGraphicFramePr>
          <p:cNvPr id="6" name="Объект 5"/>
          <p:cNvGraphicFramePr>
            <a:graphicFrameLocks noGrp="1"/>
          </p:cNvGraphicFramePr>
          <p:nvPr>
            <p:ph idx="1"/>
            <p:extLst>
              <p:ext uri="{D42A27DB-BD31-4B8C-83A1-F6EECF244321}">
                <p14:modId xmlns:p14="http://schemas.microsoft.com/office/powerpoint/2010/main" val="1992587181"/>
              </p:ext>
            </p:extLst>
          </p:nvPr>
        </p:nvGraphicFramePr>
        <p:xfrm>
          <a:off x="209862" y="1588957"/>
          <a:ext cx="11692328" cy="5269043"/>
        </p:xfrm>
        <a:graphic>
          <a:graphicData uri="http://schemas.openxmlformats.org/drawingml/2006/table">
            <a:tbl>
              <a:tblPr firstRow="1" bandRow="1">
                <a:tableStyleId>{F5AB1C69-6EDB-4FF4-983F-18BD219EF322}</a:tableStyleId>
              </a:tblPr>
              <a:tblGrid>
                <a:gridCol w="11692328"/>
              </a:tblGrid>
              <a:tr h="405645">
                <a:tc>
                  <a:txBody>
                    <a:bodyPr/>
                    <a:lstStyle/>
                    <a:p>
                      <a:pPr algn="ctr"/>
                      <a:r>
                        <a:rPr lang="uk-UA" u="sng" dirty="0" smtClean="0">
                          <a:solidFill>
                            <a:schemeClr val="tx1">
                              <a:lumMod val="95000"/>
                              <a:lumOff val="5000"/>
                            </a:schemeClr>
                          </a:solidFill>
                        </a:rPr>
                        <a:t>Приклади заповнення</a:t>
                      </a:r>
                      <a:endParaRPr lang="ru-RU" u="sng" dirty="0">
                        <a:solidFill>
                          <a:schemeClr val="tx1">
                            <a:lumMod val="95000"/>
                            <a:lumOff val="5000"/>
                          </a:schemeClr>
                        </a:solidFill>
                      </a:endParaRPr>
                    </a:p>
                  </a:txBody>
                  <a:tcPr/>
                </a:tc>
              </a:tr>
              <a:tr h="4863398">
                <a:tc>
                  <a:txBody>
                    <a:bodyPr/>
                    <a:lstStyle/>
                    <a:p>
                      <a:pPr algn="just"/>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То відповідно до ч.3 ст. 177 Сімейного кодексу України, батьки мають право дати згоду на вчинення неповнолітньою дитиною правочинів, які підлягають нотаріальному посвідченню та/або державні реєстрації, у тому числі  договорів щодо поділу, обміну житлового будинку, квартири, </a:t>
                      </a:r>
                      <a:r>
                        <a:rPr lang="uk-UA" sz="1800" b="1" u="sng" kern="1200" dirty="0" smtClean="0">
                          <a:solidFill>
                            <a:schemeClr val="dk1"/>
                          </a:solidFill>
                          <a:effectLst/>
                          <a:latin typeface="Times New Roman" panose="02020603050405020304" pitchFamily="18" charset="0"/>
                          <a:ea typeface="+mn-ea"/>
                          <a:cs typeface="Times New Roman" panose="02020603050405020304" pitchFamily="18" charset="0"/>
                        </a:rPr>
                        <a:t>лише з дозволу органу опіки та піклування. </a:t>
                      </a:r>
                      <a:endParaRPr lang="ru-RU" sz="1800" b="1" u="sng"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just"/>
                      <a:r>
                        <a:rPr lang="uk-UA" sz="2400" i="1" u="sng" kern="1200" dirty="0" smtClean="0">
                          <a:solidFill>
                            <a:schemeClr val="dk1"/>
                          </a:solidFill>
                          <a:effectLst/>
                          <a:latin typeface="Times New Roman" panose="02020603050405020304" pitchFamily="18" charset="0"/>
                          <a:ea typeface="+mn-ea"/>
                          <a:cs typeface="Times New Roman" panose="02020603050405020304" pitchFamily="18" charset="0"/>
                        </a:rPr>
                        <a:t>Іваненко Василь Петрович, м. Київ, вул. Стрілецька, буд. 67, реєстраційний номер облікової картки платника податків 1234567898, </a:t>
                      </a:r>
                      <a:r>
                        <a:rPr lang="uk-UA" sz="2400" b="1" i="1" u="sng" kern="1200" dirty="0" smtClean="0">
                          <a:solidFill>
                            <a:schemeClr val="dk1"/>
                          </a:solidFill>
                          <a:effectLst/>
                          <a:latin typeface="Times New Roman" panose="02020603050405020304" pitchFamily="18" charset="0"/>
                          <a:ea typeface="+mn-ea"/>
                          <a:cs typeface="Times New Roman" panose="02020603050405020304" pitchFamily="18" charset="0"/>
                        </a:rPr>
                        <a:t>який дії від свого імені та від імені свого малолітнього сина, Іваненка Олега Васильовича, </a:t>
                      </a:r>
                      <a:r>
                        <a:rPr lang="uk-UA" sz="2400" i="1" u="sng" kern="1200" dirty="0" smtClean="0">
                          <a:solidFill>
                            <a:schemeClr val="dk1"/>
                          </a:solidFill>
                          <a:effectLst/>
                          <a:latin typeface="Times New Roman" panose="02020603050405020304" pitchFamily="18" charset="0"/>
                          <a:ea typeface="+mn-ea"/>
                          <a:cs typeface="Times New Roman" panose="02020603050405020304" pitchFamily="18" charset="0"/>
                        </a:rPr>
                        <a:t>м. Київ, вул. Стрілецька, буд. 67, реєстраційний номер облікової картки платника податків 1234666666, 12 серпня 2008 </a:t>
                      </a:r>
                      <a:r>
                        <a:rPr lang="uk-UA" sz="2400" i="1" u="sng" kern="1200" dirty="0" err="1" smtClean="0">
                          <a:solidFill>
                            <a:schemeClr val="dk1"/>
                          </a:solidFill>
                          <a:effectLst/>
                          <a:latin typeface="Times New Roman" panose="02020603050405020304" pitchFamily="18" charset="0"/>
                          <a:ea typeface="+mn-ea"/>
                          <a:cs typeface="Times New Roman" panose="02020603050405020304" pitchFamily="18" charset="0"/>
                        </a:rPr>
                        <a:t>р.нар</a:t>
                      </a:r>
                      <a:r>
                        <a:rPr lang="uk-UA" sz="2400"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uk-UA" sz="2400" b="1" i="1" u="sng" kern="1200" dirty="0" smtClean="0">
                          <a:solidFill>
                            <a:schemeClr val="dk1"/>
                          </a:solidFill>
                          <a:effectLst/>
                          <a:latin typeface="Times New Roman" panose="02020603050405020304" pitchFamily="18" charset="0"/>
                          <a:ea typeface="+mn-ea"/>
                          <a:cs typeface="Times New Roman" panose="02020603050405020304" pitchFamily="18" charset="0"/>
                        </a:rPr>
                        <a:t>повноваження ґрунтуються на підставі Свідоцтва </a:t>
                      </a:r>
                      <a:r>
                        <a:rPr lang="uk-UA" sz="2400" i="1" u="sng" kern="1200" dirty="0" smtClean="0">
                          <a:solidFill>
                            <a:schemeClr val="dk1"/>
                          </a:solidFill>
                          <a:effectLst/>
                          <a:latin typeface="Times New Roman" panose="02020603050405020304" pitchFamily="18" charset="0"/>
                          <a:ea typeface="+mn-ea"/>
                          <a:cs typeface="Times New Roman" panose="02020603050405020304" pitchFamily="18" charset="0"/>
                        </a:rPr>
                        <a:t>про народження серії 1-ОК № 123456, виданого відділом державної реєстрації актів цивільного стану Чернігівського міського управління юстиції 05.12.2008, актовий запис за № 1562,</a:t>
                      </a:r>
                      <a:r>
                        <a:rPr lang="uk-UA" sz="2400" b="1" i="1" u="sng" kern="1200" dirty="0" smtClean="0">
                          <a:solidFill>
                            <a:schemeClr val="dk1"/>
                          </a:solidFill>
                          <a:effectLst/>
                          <a:latin typeface="Times New Roman" panose="02020603050405020304" pitchFamily="18" charset="0"/>
                          <a:ea typeface="+mn-ea"/>
                          <a:cs typeface="Times New Roman" panose="02020603050405020304" pitchFamily="18" charset="0"/>
                        </a:rPr>
                        <a:t>  </a:t>
                      </a:r>
                      <a:endParaRPr lang="ru-RU" sz="2400" u="sng"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r>
                        <a:rPr lang="uk-UA" sz="2400" b="1" i="1" u="sng" kern="1200" dirty="0" smtClean="0">
                          <a:solidFill>
                            <a:schemeClr val="dk1"/>
                          </a:solidFill>
                          <a:effectLst/>
                          <a:latin typeface="Times New Roman" panose="02020603050405020304" pitchFamily="18" charset="0"/>
                          <a:ea typeface="+mn-ea"/>
                          <a:cs typeface="Times New Roman" panose="02020603050405020304" pitchFamily="18" charset="0"/>
                        </a:rPr>
                        <a:t>з дозволу органу опіки та піклування (рішення виконавчого комітету Голосіївської районної у місті Києві державної адміністрації </a:t>
                      </a:r>
                      <a:endParaRPr lang="ru-RU" sz="2400" u="sng"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r>
                        <a:rPr lang="uk-UA" sz="2400" b="1" i="1" u="sng" kern="1200" dirty="0" smtClean="0">
                          <a:solidFill>
                            <a:schemeClr val="dk1"/>
                          </a:solidFill>
                          <a:effectLst/>
                          <a:latin typeface="Times New Roman" panose="02020603050405020304" pitchFamily="18" charset="0"/>
                          <a:ea typeface="+mn-ea"/>
                          <a:cs typeface="Times New Roman" panose="02020603050405020304" pitchFamily="18" charset="0"/>
                        </a:rPr>
                        <a:t>№ 678 від 01.11.2018)</a:t>
                      </a:r>
                      <a:endParaRPr lang="ru-RU" sz="2400" u="sng" kern="1200" dirty="0">
                        <a:solidFill>
                          <a:schemeClr val="dk1"/>
                        </a:solidFill>
                        <a:effectLst/>
                        <a:latin typeface="Times New Roman" panose="02020603050405020304" pitchFamily="18" charset="0"/>
                        <a:ea typeface="+mn-ea"/>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265330081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862" y="-149902"/>
            <a:ext cx="10714663" cy="1738859"/>
          </a:xfrm>
        </p:spPr>
        <p:txBody>
          <a:bodyPr/>
          <a:lstStyle/>
          <a:p>
            <a:pPr algn="ctr"/>
            <a:r>
              <a:rPr lang="uk-UA" sz="2800" b="1" u="sng" dirty="0" smtClean="0">
                <a:solidFill>
                  <a:schemeClr val="tx1">
                    <a:lumMod val="95000"/>
                    <a:lumOff val="5000"/>
                  </a:schemeClr>
                </a:solidFill>
                <a:latin typeface="Times New Roman" panose="02020603050405020304" pitchFamily="18" charset="0"/>
                <a:cs typeface="Times New Roman" panose="02020603050405020304" pitchFamily="18" charset="0"/>
              </a:rPr>
              <a:t>Графа 3 </a:t>
            </a:r>
            <a:br>
              <a:rPr lang="uk-UA" sz="2800"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2800" b="1" u="sng" dirty="0" smtClean="0">
                <a:solidFill>
                  <a:schemeClr val="tx1">
                    <a:lumMod val="95000"/>
                    <a:lumOff val="5000"/>
                  </a:schemeClr>
                </a:solidFill>
                <a:latin typeface="Times New Roman" panose="02020603050405020304" pitchFamily="18" charset="0"/>
                <a:cs typeface="Times New Roman" panose="02020603050405020304" pitchFamily="18" charset="0"/>
              </a:rPr>
              <a:t>Реєстру для реєстрації нотаріальних дій</a:t>
            </a:r>
            <a:br>
              <a:rPr lang="uk-UA" sz="2800"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2400" b="1" u="sng" dirty="0" smtClean="0">
                <a:solidFill>
                  <a:schemeClr val="tx1">
                    <a:lumMod val="95000"/>
                    <a:lumOff val="5000"/>
                  </a:schemeClr>
                </a:solidFill>
                <a:latin typeface="Times New Roman" panose="02020603050405020304" pitchFamily="18" charset="0"/>
                <a:cs typeface="Times New Roman" panose="02020603050405020304" pitchFamily="18" charset="0"/>
              </a:rPr>
              <a:t>(при оформленні БАНКІВСЬКИХ КАРТОК)</a:t>
            </a:r>
            <a:endParaRPr lang="ru-RU" sz="2400" b="1" u="sng" dirty="0">
              <a:solidFill>
                <a:schemeClr val="tx1">
                  <a:lumMod val="95000"/>
                  <a:lumOff val="5000"/>
                </a:schemeClr>
              </a:solidFill>
              <a:latin typeface="Times New Roman" panose="02020603050405020304" pitchFamily="18" charset="0"/>
              <a:cs typeface="Times New Roman" panose="02020603050405020304" pitchFamily="18" charset="0"/>
            </a:endParaRPr>
          </a:p>
        </p:txBody>
      </p:sp>
      <p:graphicFrame>
        <p:nvGraphicFramePr>
          <p:cNvPr id="6" name="Объект 5"/>
          <p:cNvGraphicFramePr>
            <a:graphicFrameLocks noGrp="1"/>
          </p:cNvGraphicFramePr>
          <p:nvPr>
            <p:ph idx="1"/>
            <p:extLst>
              <p:ext uri="{D42A27DB-BD31-4B8C-83A1-F6EECF244321}">
                <p14:modId xmlns:p14="http://schemas.microsoft.com/office/powerpoint/2010/main" val="3425047220"/>
              </p:ext>
            </p:extLst>
          </p:nvPr>
        </p:nvGraphicFramePr>
        <p:xfrm>
          <a:off x="209862" y="1588957"/>
          <a:ext cx="11692328" cy="5269043"/>
        </p:xfrm>
        <a:graphic>
          <a:graphicData uri="http://schemas.openxmlformats.org/drawingml/2006/table">
            <a:tbl>
              <a:tblPr firstRow="1" bandRow="1">
                <a:tableStyleId>{F5AB1C69-6EDB-4FF4-983F-18BD219EF322}</a:tableStyleId>
              </a:tblPr>
              <a:tblGrid>
                <a:gridCol w="11692328"/>
              </a:tblGrid>
              <a:tr h="405645">
                <a:tc>
                  <a:txBody>
                    <a:bodyPr/>
                    <a:lstStyle/>
                    <a:p>
                      <a:pPr algn="ctr"/>
                      <a:r>
                        <a:rPr lang="uk-UA" u="sng" dirty="0" smtClean="0">
                          <a:solidFill>
                            <a:schemeClr val="tx1">
                              <a:lumMod val="95000"/>
                              <a:lumOff val="5000"/>
                            </a:schemeClr>
                          </a:solidFill>
                        </a:rPr>
                        <a:t>Приклади заповнення</a:t>
                      </a:r>
                      <a:endParaRPr lang="ru-RU" u="sng" dirty="0">
                        <a:solidFill>
                          <a:schemeClr val="tx1">
                            <a:lumMod val="95000"/>
                            <a:lumOff val="5000"/>
                          </a:schemeClr>
                        </a:solidFill>
                      </a:endParaRPr>
                    </a:p>
                  </a:txBody>
                  <a:tcPr/>
                </a:tc>
              </a:tr>
              <a:tr h="4863398">
                <a:tc>
                  <a:txBody>
                    <a:bodyPr/>
                    <a:lstStyle/>
                    <a:p>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Нотаріус, засвідчуючи справжність підписів посадових осіб, у графі 3 Реєстру записує </a:t>
                      </a:r>
                      <a:r>
                        <a:rPr lang="uk-UA" sz="1800" b="1" u="sng" kern="1200" dirty="0" smtClean="0">
                          <a:solidFill>
                            <a:schemeClr val="dk1"/>
                          </a:solidFill>
                          <a:effectLst/>
                          <a:latin typeface="Times New Roman" panose="02020603050405020304" pitchFamily="18" charset="0"/>
                          <a:ea typeface="+mn-ea"/>
                          <a:cs typeface="Times New Roman" panose="02020603050405020304" pitchFamily="18" charset="0"/>
                        </a:rPr>
                        <a:t>посаду</a:t>
                      </a:r>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 цих осіб </a:t>
                      </a:r>
                      <a:r>
                        <a:rPr lang="uk-UA" sz="1800" b="1" kern="1200" dirty="0" smtClean="0">
                          <a:solidFill>
                            <a:schemeClr val="dk1"/>
                          </a:solidFill>
                          <a:effectLst/>
                          <a:latin typeface="Times New Roman" panose="02020603050405020304" pitchFamily="18" charset="0"/>
                          <a:ea typeface="+mn-ea"/>
                          <a:cs typeface="Times New Roman" panose="02020603050405020304" pitchFamily="18" charset="0"/>
                        </a:rPr>
                        <a:t>із вказівкою повного найменування юридичної особи</a:t>
                      </a:r>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 (при зазначенні наступних посад найменування юридичної особи вказувати не обов'язково), </a:t>
                      </a:r>
                      <a:r>
                        <a:rPr lang="uk-UA" sz="1800" u="sng" kern="1200" dirty="0" smtClean="0">
                          <a:solidFill>
                            <a:schemeClr val="dk1"/>
                          </a:solidFill>
                          <a:effectLst/>
                          <a:latin typeface="Times New Roman" panose="02020603050405020304" pitchFamily="18" charset="0"/>
                          <a:ea typeface="+mn-ea"/>
                          <a:cs typeface="Times New Roman" panose="02020603050405020304" pitchFamily="18" charset="0"/>
                        </a:rPr>
                        <a:t>прізвища, імені та по батькові</a:t>
                      </a:r>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 її </a:t>
                      </a:r>
                      <a:r>
                        <a:rPr lang="uk-UA" sz="1800" u="sng" kern="1200" dirty="0" smtClean="0">
                          <a:solidFill>
                            <a:schemeClr val="dk1"/>
                          </a:solidFill>
                          <a:effectLst/>
                          <a:latin typeface="Times New Roman" panose="02020603050405020304" pitchFamily="18" charset="0"/>
                          <a:ea typeface="+mn-ea"/>
                          <a:cs typeface="Times New Roman" panose="02020603050405020304" pitchFamily="18" charset="0"/>
                        </a:rPr>
                        <a:t>місця проживання</a:t>
                      </a:r>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uk-UA" sz="1800" u="sng" kern="1200" dirty="0" smtClean="0">
                          <a:solidFill>
                            <a:schemeClr val="dk1"/>
                          </a:solidFill>
                          <a:effectLst/>
                          <a:latin typeface="Times New Roman" panose="02020603050405020304" pitchFamily="18" charset="0"/>
                          <a:ea typeface="+mn-ea"/>
                          <a:cs typeface="Times New Roman" panose="02020603050405020304" pitchFamily="18" charset="0"/>
                        </a:rPr>
                        <a:t>реквізитів документів</a:t>
                      </a:r>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 що підтверджують перебування на цій посаді.</a:t>
                      </a:r>
                    </a:p>
                    <a:p>
                      <a:pPr algn="ctr"/>
                      <a:r>
                        <a:rPr lang="ru-RU" sz="2000" b="0" i="1" u="sng" kern="1200" dirty="0" smtClean="0">
                          <a:solidFill>
                            <a:schemeClr val="dk1"/>
                          </a:solidFill>
                          <a:effectLst/>
                          <a:latin typeface="Times New Roman" panose="02020603050405020304" pitchFamily="18" charset="0"/>
                          <a:ea typeface="+mn-ea"/>
                          <a:cs typeface="Times New Roman" panose="02020603050405020304" pitchFamily="18" charset="0"/>
                        </a:rPr>
                        <a:t>Директор </a:t>
                      </a:r>
                    </a:p>
                    <a:p>
                      <a:pPr algn="ctr"/>
                      <a:r>
                        <a:rPr lang="ru-RU" sz="2000" b="0" i="1" u="sng" kern="1200" dirty="0" smtClean="0">
                          <a:solidFill>
                            <a:schemeClr val="dk1"/>
                          </a:solidFill>
                          <a:effectLst/>
                          <a:latin typeface="Times New Roman" panose="02020603050405020304" pitchFamily="18" charset="0"/>
                          <a:ea typeface="+mn-ea"/>
                          <a:cs typeface="Times New Roman" panose="02020603050405020304" pitchFamily="18" charset="0"/>
                        </a:rPr>
                        <a:t>ТОВ «ЄСТ»,</a:t>
                      </a:r>
                    </a:p>
                    <a:p>
                      <a:pPr algn="ctr"/>
                      <a:r>
                        <a:rPr lang="ru-RU" sz="2000" b="0" i="1" u="sng" kern="1200" dirty="0" err="1" smtClean="0">
                          <a:solidFill>
                            <a:schemeClr val="dk1"/>
                          </a:solidFill>
                          <a:effectLst/>
                          <a:latin typeface="Times New Roman" panose="02020603050405020304" pitchFamily="18" charset="0"/>
                          <a:ea typeface="+mn-ea"/>
                          <a:cs typeface="Times New Roman" panose="02020603050405020304" pitchFamily="18" charset="0"/>
                        </a:rPr>
                        <a:t>Іванов</a:t>
                      </a:r>
                      <a:r>
                        <a:rPr lang="ru-RU" sz="2000" b="0"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b="0" i="1" u="sng" kern="1200" dirty="0" err="1" smtClean="0">
                          <a:solidFill>
                            <a:schemeClr val="dk1"/>
                          </a:solidFill>
                          <a:effectLst/>
                          <a:latin typeface="Times New Roman" panose="02020603050405020304" pitchFamily="18" charset="0"/>
                          <a:ea typeface="+mn-ea"/>
                          <a:cs typeface="Times New Roman" panose="02020603050405020304" pitchFamily="18" charset="0"/>
                        </a:rPr>
                        <a:t>Іван</a:t>
                      </a:r>
                      <a:r>
                        <a:rPr lang="ru-RU" sz="2000" b="0"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b="0" i="1" u="sng" kern="1200" dirty="0" err="1" smtClean="0">
                          <a:solidFill>
                            <a:schemeClr val="dk1"/>
                          </a:solidFill>
                          <a:effectLst/>
                          <a:latin typeface="Times New Roman" panose="02020603050405020304" pitchFamily="18" charset="0"/>
                          <a:ea typeface="+mn-ea"/>
                          <a:cs typeface="Times New Roman" panose="02020603050405020304" pitchFamily="18" charset="0"/>
                        </a:rPr>
                        <a:t>Іванович</a:t>
                      </a:r>
                      <a:r>
                        <a:rPr lang="ru-RU" sz="2000" b="0" i="1" u="sng" kern="1200" dirty="0" smtClean="0">
                          <a:solidFill>
                            <a:schemeClr val="dk1"/>
                          </a:solidFill>
                          <a:effectLst/>
                          <a:latin typeface="Times New Roman" panose="02020603050405020304" pitchFamily="18" charset="0"/>
                          <a:ea typeface="+mn-ea"/>
                          <a:cs typeface="Times New Roman" panose="02020603050405020304" pitchFamily="18" charset="0"/>
                        </a:rPr>
                        <a:t>, </a:t>
                      </a:r>
                    </a:p>
                    <a:p>
                      <a:pPr algn="ctr"/>
                      <a:r>
                        <a:rPr lang="ru-RU" sz="2000" b="0" i="1" u="sng" kern="1200" dirty="0" err="1" smtClean="0">
                          <a:solidFill>
                            <a:schemeClr val="dk1"/>
                          </a:solidFill>
                          <a:effectLst/>
                          <a:latin typeface="Times New Roman" panose="02020603050405020304" pitchFamily="18" charset="0"/>
                          <a:ea typeface="+mn-ea"/>
                          <a:cs typeface="Times New Roman" panose="02020603050405020304" pitchFamily="18" charset="0"/>
                        </a:rPr>
                        <a:t>Київська</a:t>
                      </a:r>
                      <a:r>
                        <a:rPr lang="ru-RU" sz="2000" b="0" i="1" u="sng" kern="1200" dirty="0" smtClean="0">
                          <a:solidFill>
                            <a:schemeClr val="dk1"/>
                          </a:solidFill>
                          <a:effectLst/>
                          <a:latin typeface="Times New Roman" panose="02020603050405020304" pitchFamily="18" charset="0"/>
                          <a:ea typeface="+mn-ea"/>
                          <a:cs typeface="Times New Roman" panose="02020603050405020304" pitchFamily="18" charset="0"/>
                        </a:rPr>
                        <a:t> обл., </a:t>
                      </a:r>
                      <a:r>
                        <a:rPr lang="ru-RU" sz="2000" b="0" i="1" u="sng" kern="1200" dirty="0" err="1" smtClean="0">
                          <a:solidFill>
                            <a:schemeClr val="dk1"/>
                          </a:solidFill>
                          <a:effectLst/>
                          <a:latin typeface="Times New Roman" panose="02020603050405020304" pitchFamily="18" charset="0"/>
                          <a:ea typeface="+mn-ea"/>
                          <a:cs typeface="Times New Roman" panose="02020603050405020304" pitchFamily="18" charset="0"/>
                        </a:rPr>
                        <a:t>Києво-Святошинський</a:t>
                      </a:r>
                      <a:r>
                        <a:rPr lang="ru-RU" sz="2000" b="0" i="1" u="sng" kern="1200" dirty="0" smtClean="0">
                          <a:solidFill>
                            <a:schemeClr val="dk1"/>
                          </a:solidFill>
                          <a:effectLst/>
                          <a:latin typeface="Times New Roman" panose="02020603050405020304" pitchFamily="18" charset="0"/>
                          <a:ea typeface="+mn-ea"/>
                          <a:cs typeface="Times New Roman" panose="02020603050405020304" pitchFamily="18" charset="0"/>
                        </a:rPr>
                        <a:t> р-н, м. Боярка, </a:t>
                      </a:r>
                      <a:r>
                        <a:rPr lang="ru-RU" sz="2000" b="0" i="1" u="sng" kern="1200" dirty="0" err="1" smtClean="0">
                          <a:solidFill>
                            <a:schemeClr val="dk1"/>
                          </a:solidFill>
                          <a:effectLst/>
                          <a:latin typeface="Times New Roman" panose="02020603050405020304" pitchFamily="18" charset="0"/>
                          <a:ea typeface="+mn-ea"/>
                          <a:cs typeface="Times New Roman" panose="02020603050405020304" pitchFamily="18" charset="0"/>
                        </a:rPr>
                        <a:t>вул</a:t>
                      </a:r>
                      <a:r>
                        <a:rPr lang="ru-RU" sz="2000" b="0" i="1" u="sng" kern="1200" dirty="0" smtClean="0">
                          <a:solidFill>
                            <a:schemeClr val="dk1"/>
                          </a:solidFill>
                          <a:effectLst/>
                          <a:latin typeface="Times New Roman" panose="02020603050405020304" pitchFamily="18" charset="0"/>
                          <a:ea typeface="+mn-ea"/>
                          <a:cs typeface="Times New Roman" panose="02020603050405020304" pitchFamily="18" charset="0"/>
                        </a:rPr>
                        <a:t>. Білогородська, буд. 51, корп.5, кв.4;</a:t>
                      </a:r>
                    </a:p>
                    <a:p>
                      <a:pPr algn="ctr"/>
                      <a:r>
                        <a:rPr lang="ru-RU" sz="2000" b="0" i="1" u="sng" kern="1200" dirty="0" err="1" smtClean="0">
                          <a:solidFill>
                            <a:schemeClr val="dk1"/>
                          </a:solidFill>
                          <a:effectLst/>
                          <a:latin typeface="Times New Roman" panose="02020603050405020304" pitchFamily="18" charset="0"/>
                          <a:ea typeface="+mn-ea"/>
                          <a:cs typeface="Times New Roman" panose="02020603050405020304" pitchFamily="18" charset="0"/>
                        </a:rPr>
                        <a:t>місцезнаходження</a:t>
                      </a:r>
                      <a:r>
                        <a:rPr lang="ru-RU" sz="2000" b="0" i="1" u="sng" kern="1200" dirty="0" smtClean="0">
                          <a:solidFill>
                            <a:schemeClr val="dk1"/>
                          </a:solidFill>
                          <a:effectLst/>
                          <a:latin typeface="Times New Roman" panose="02020603050405020304" pitchFamily="18" charset="0"/>
                          <a:ea typeface="+mn-ea"/>
                          <a:cs typeface="Times New Roman" panose="02020603050405020304" pitchFamily="18" charset="0"/>
                        </a:rPr>
                        <a:t> юридичної особи: </a:t>
                      </a:r>
                      <a:r>
                        <a:rPr lang="ru-RU" sz="2000" b="0" i="1" u="sng" kern="1200" dirty="0" err="1" smtClean="0">
                          <a:solidFill>
                            <a:schemeClr val="dk1"/>
                          </a:solidFill>
                          <a:effectLst/>
                          <a:latin typeface="Times New Roman" panose="02020603050405020304" pitchFamily="18" charset="0"/>
                          <a:ea typeface="+mn-ea"/>
                          <a:cs typeface="Times New Roman" panose="02020603050405020304" pitchFamily="18" charset="0"/>
                        </a:rPr>
                        <a:t>Київська</a:t>
                      </a:r>
                      <a:r>
                        <a:rPr lang="ru-RU" sz="2000" b="0" i="1" u="sng" kern="1200" dirty="0" smtClean="0">
                          <a:solidFill>
                            <a:schemeClr val="dk1"/>
                          </a:solidFill>
                          <a:effectLst/>
                          <a:latin typeface="Times New Roman" panose="02020603050405020304" pitchFamily="18" charset="0"/>
                          <a:ea typeface="+mn-ea"/>
                          <a:cs typeface="Times New Roman" panose="02020603050405020304" pitchFamily="18" charset="0"/>
                        </a:rPr>
                        <a:t> обл.,  </a:t>
                      </a:r>
                      <a:r>
                        <a:rPr lang="ru-RU" sz="2000" b="0" i="1" u="sng" kern="1200" dirty="0" err="1" smtClean="0">
                          <a:solidFill>
                            <a:schemeClr val="dk1"/>
                          </a:solidFill>
                          <a:effectLst/>
                          <a:latin typeface="Times New Roman" panose="02020603050405020304" pitchFamily="18" charset="0"/>
                          <a:ea typeface="+mn-ea"/>
                          <a:cs typeface="Times New Roman" panose="02020603050405020304" pitchFamily="18" charset="0"/>
                        </a:rPr>
                        <a:t>Києво-Святошинський</a:t>
                      </a:r>
                      <a:r>
                        <a:rPr lang="ru-RU" sz="2000" b="0" i="1" u="sng" kern="1200" dirty="0" smtClean="0">
                          <a:solidFill>
                            <a:schemeClr val="dk1"/>
                          </a:solidFill>
                          <a:effectLst/>
                          <a:latin typeface="Times New Roman" panose="02020603050405020304" pitchFamily="18" charset="0"/>
                          <a:ea typeface="+mn-ea"/>
                          <a:cs typeface="Times New Roman" panose="02020603050405020304" pitchFamily="18" charset="0"/>
                        </a:rPr>
                        <a:t> р-н, м. Боярка, </a:t>
                      </a:r>
                    </a:p>
                    <a:p>
                      <a:pPr algn="ctr"/>
                      <a:r>
                        <a:rPr lang="ru-RU" sz="2000" b="0" i="1" u="sng" kern="1200" dirty="0" err="1" smtClean="0">
                          <a:solidFill>
                            <a:schemeClr val="dk1"/>
                          </a:solidFill>
                          <a:effectLst/>
                          <a:latin typeface="Times New Roman" panose="02020603050405020304" pitchFamily="18" charset="0"/>
                          <a:ea typeface="+mn-ea"/>
                          <a:cs typeface="Times New Roman" panose="02020603050405020304" pitchFamily="18" charset="0"/>
                        </a:rPr>
                        <a:t>вул</a:t>
                      </a:r>
                      <a:r>
                        <a:rPr lang="ru-RU" sz="2000" b="0"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b="0" i="1" u="sng" kern="1200" dirty="0" err="1" smtClean="0">
                          <a:solidFill>
                            <a:schemeClr val="dk1"/>
                          </a:solidFill>
                          <a:effectLst/>
                          <a:latin typeface="Times New Roman" panose="02020603050405020304" pitchFamily="18" charset="0"/>
                          <a:ea typeface="+mn-ea"/>
                          <a:cs typeface="Times New Roman" panose="02020603050405020304" pitchFamily="18" charset="0"/>
                        </a:rPr>
                        <a:t>К.Маркса</a:t>
                      </a:r>
                      <a:r>
                        <a:rPr lang="ru-RU" sz="2000" b="0" i="1" u="sng" kern="1200" dirty="0" smtClean="0">
                          <a:solidFill>
                            <a:schemeClr val="dk1"/>
                          </a:solidFill>
                          <a:effectLst/>
                          <a:latin typeface="Times New Roman" panose="02020603050405020304" pitchFamily="18" charset="0"/>
                          <a:ea typeface="+mn-ea"/>
                          <a:cs typeface="Times New Roman" panose="02020603050405020304" pitchFamily="18" charset="0"/>
                        </a:rPr>
                        <a:t>, 134, </a:t>
                      </a:r>
                    </a:p>
                    <a:p>
                      <a:pPr algn="ctr"/>
                      <a:r>
                        <a:rPr lang="ru-RU" sz="2000" b="0" i="1" u="sng" kern="1200" dirty="0" smtClean="0">
                          <a:solidFill>
                            <a:schemeClr val="dk1"/>
                          </a:solidFill>
                          <a:effectLst/>
                          <a:latin typeface="Times New Roman" panose="02020603050405020304" pitchFamily="18" charset="0"/>
                          <a:ea typeface="+mn-ea"/>
                          <a:cs typeface="Times New Roman" panose="02020603050405020304" pitchFamily="18" charset="0"/>
                        </a:rPr>
                        <a:t>код </a:t>
                      </a:r>
                      <a:r>
                        <a:rPr lang="ru-RU" sz="2000" b="0" i="1" u="sng" kern="1200" dirty="0" err="1" smtClean="0">
                          <a:solidFill>
                            <a:schemeClr val="dk1"/>
                          </a:solidFill>
                          <a:effectLst/>
                          <a:latin typeface="Times New Roman" panose="02020603050405020304" pitchFamily="18" charset="0"/>
                          <a:ea typeface="+mn-ea"/>
                          <a:cs typeface="Times New Roman" panose="02020603050405020304" pitchFamily="18" charset="0"/>
                        </a:rPr>
                        <a:t>платника</a:t>
                      </a:r>
                      <a:r>
                        <a:rPr lang="ru-RU" sz="2000" b="0"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b="0" i="1" u="sng" kern="1200" dirty="0" err="1" smtClean="0">
                          <a:solidFill>
                            <a:schemeClr val="dk1"/>
                          </a:solidFill>
                          <a:effectLst/>
                          <a:latin typeface="Times New Roman" panose="02020603050405020304" pitchFamily="18" charset="0"/>
                          <a:ea typeface="+mn-ea"/>
                          <a:cs typeface="Times New Roman" panose="02020603050405020304" pitchFamily="18" charset="0"/>
                        </a:rPr>
                        <a:t>податків</a:t>
                      </a:r>
                      <a:r>
                        <a:rPr lang="ru-RU" sz="2000" b="0" i="1" u="sng" kern="1200" dirty="0" smtClean="0">
                          <a:solidFill>
                            <a:schemeClr val="dk1"/>
                          </a:solidFill>
                          <a:effectLst/>
                          <a:latin typeface="Times New Roman" panose="02020603050405020304" pitchFamily="18" charset="0"/>
                          <a:ea typeface="+mn-ea"/>
                          <a:cs typeface="Times New Roman" panose="02020603050405020304" pitchFamily="18" charset="0"/>
                        </a:rPr>
                        <a:t> за ЄДРПОУ 12345678,</a:t>
                      </a:r>
                    </a:p>
                    <a:p>
                      <a:pPr algn="ctr"/>
                      <a:r>
                        <a:rPr lang="ru-RU" sz="2000" b="0"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який</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діє</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на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підставі</a:t>
                      </a:r>
                      <a:r>
                        <a:rPr lang="ru-RU" sz="2000" b="0" i="1" u="sng" kern="1200" dirty="0" smtClean="0">
                          <a:solidFill>
                            <a:schemeClr val="dk1"/>
                          </a:solidFill>
                          <a:effectLst/>
                          <a:latin typeface="Times New Roman" panose="02020603050405020304" pitchFamily="18" charset="0"/>
                          <a:ea typeface="+mn-ea"/>
                          <a:cs typeface="Times New Roman" panose="02020603050405020304" pitchFamily="18" charset="0"/>
                        </a:rPr>
                        <a:t> Протоколу </a:t>
                      </a:r>
                      <a:r>
                        <a:rPr lang="ru-RU" sz="2000" b="0" i="1" u="sng" kern="1200" dirty="0" err="1" smtClean="0">
                          <a:solidFill>
                            <a:schemeClr val="dk1"/>
                          </a:solidFill>
                          <a:effectLst/>
                          <a:latin typeface="Times New Roman" panose="02020603050405020304" pitchFamily="18" charset="0"/>
                          <a:ea typeface="+mn-ea"/>
                          <a:cs typeface="Times New Roman" panose="02020603050405020304" pitchFamily="18" charset="0"/>
                        </a:rPr>
                        <a:t>загальних</a:t>
                      </a:r>
                      <a:r>
                        <a:rPr lang="ru-RU" sz="2000" b="0"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b="0" i="1" u="sng" kern="1200" dirty="0" err="1" smtClean="0">
                          <a:solidFill>
                            <a:schemeClr val="dk1"/>
                          </a:solidFill>
                          <a:effectLst/>
                          <a:latin typeface="Times New Roman" panose="02020603050405020304" pitchFamily="18" charset="0"/>
                          <a:ea typeface="+mn-ea"/>
                          <a:cs typeface="Times New Roman" panose="02020603050405020304" pitchFamily="18" charset="0"/>
                        </a:rPr>
                        <a:t>зборів</a:t>
                      </a:r>
                      <a:r>
                        <a:rPr lang="ru-RU" sz="2000" b="0"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b="0" i="1" u="sng" kern="1200" dirty="0" err="1" smtClean="0">
                          <a:solidFill>
                            <a:schemeClr val="dk1"/>
                          </a:solidFill>
                          <a:effectLst/>
                          <a:latin typeface="Times New Roman" panose="02020603050405020304" pitchFamily="18" charset="0"/>
                          <a:ea typeface="+mn-ea"/>
                          <a:cs typeface="Times New Roman" panose="02020603050405020304" pitchFamily="18" charset="0"/>
                        </a:rPr>
                        <a:t>засновників</a:t>
                      </a:r>
                      <a:r>
                        <a:rPr lang="ru-RU" sz="2000" b="0" i="1" u="sng" kern="1200" dirty="0" smtClean="0">
                          <a:solidFill>
                            <a:schemeClr val="dk1"/>
                          </a:solidFill>
                          <a:effectLst/>
                          <a:latin typeface="Times New Roman" panose="02020603050405020304" pitchFamily="18" charset="0"/>
                          <a:ea typeface="+mn-ea"/>
                          <a:cs typeface="Times New Roman" panose="02020603050405020304" pitchFamily="18" charset="0"/>
                        </a:rPr>
                        <a:t> цього ТОВ </a:t>
                      </a:r>
                      <a:r>
                        <a:rPr lang="ru-RU" sz="2000" b="0" i="1" u="sng" kern="1200" dirty="0" err="1" smtClean="0">
                          <a:solidFill>
                            <a:schemeClr val="dk1"/>
                          </a:solidFill>
                          <a:effectLst/>
                          <a:latin typeface="Times New Roman" panose="02020603050405020304" pitchFamily="18" charset="0"/>
                          <a:ea typeface="+mn-ea"/>
                          <a:cs typeface="Times New Roman" panose="02020603050405020304" pitchFamily="18" charset="0"/>
                        </a:rPr>
                        <a:t>від</a:t>
                      </a:r>
                      <a:r>
                        <a:rPr lang="ru-RU" sz="2000" b="0" i="1" u="sng" kern="1200" dirty="0" smtClean="0">
                          <a:solidFill>
                            <a:schemeClr val="dk1"/>
                          </a:solidFill>
                          <a:effectLst/>
                          <a:latin typeface="Times New Roman" panose="02020603050405020304" pitchFamily="18" charset="0"/>
                          <a:ea typeface="+mn-ea"/>
                          <a:cs typeface="Times New Roman" panose="02020603050405020304" pitchFamily="18" charset="0"/>
                        </a:rPr>
                        <a:t> 01.02.2008 року за № 1 </a:t>
                      </a:r>
                    </a:p>
                    <a:p>
                      <a:pPr algn="ctr"/>
                      <a:r>
                        <a:rPr lang="ru-RU" sz="2000" b="0" i="1" u="sng" kern="1200" dirty="0" smtClean="0">
                          <a:solidFill>
                            <a:schemeClr val="dk1"/>
                          </a:solidFill>
                          <a:effectLst/>
                          <a:latin typeface="Times New Roman" panose="02020603050405020304" pitchFamily="18" charset="0"/>
                          <a:ea typeface="+mn-ea"/>
                          <a:cs typeface="Times New Roman" panose="02020603050405020304" pitchFamily="18" charset="0"/>
                        </a:rPr>
                        <a:t>та Наказу цього ж ТОВ </a:t>
                      </a:r>
                      <a:r>
                        <a:rPr lang="ru-RU" sz="2000" b="0" i="1" u="sng" kern="1200" dirty="0" err="1" smtClean="0">
                          <a:solidFill>
                            <a:schemeClr val="dk1"/>
                          </a:solidFill>
                          <a:effectLst/>
                          <a:latin typeface="Times New Roman" panose="02020603050405020304" pitchFamily="18" charset="0"/>
                          <a:ea typeface="+mn-ea"/>
                          <a:cs typeface="Times New Roman" panose="02020603050405020304" pitchFamily="18" charset="0"/>
                        </a:rPr>
                        <a:t>від</a:t>
                      </a:r>
                      <a:r>
                        <a:rPr lang="ru-RU" sz="2000" b="0" i="1" u="sng" kern="1200" dirty="0" smtClean="0">
                          <a:solidFill>
                            <a:schemeClr val="dk1"/>
                          </a:solidFill>
                          <a:effectLst/>
                          <a:latin typeface="Times New Roman" panose="02020603050405020304" pitchFamily="18" charset="0"/>
                          <a:ea typeface="+mn-ea"/>
                          <a:cs typeface="Times New Roman" panose="02020603050405020304" pitchFamily="18" charset="0"/>
                        </a:rPr>
                        <a:t> 02.02.2008 року</a:t>
                      </a:r>
                    </a:p>
                    <a:p>
                      <a:endParaRPr lang="ru-RU" sz="1800" kern="1200" dirty="0">
                        <a:solidFill>
                          <a:schemeClr val="dk1"/>
                        </a:solidFill>
                        <a:effectLst/>
                        <a:latin typeface="Times New Roman" panose="02020603050405020304" pitchFamily="18" charset="0"/>
                        <a:ea typeface="+mn-ea"/>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307003580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862" y="-149902"/>
            <a:ext cx="11074427" cy="1903751"/>
          </a:xfrm>
        </p:spPr>
        <p:txBody>
          <a:bodyPr/>
          <a:lstStyle/>
          <a:p>
            <a:pPr algn="ctr"/>
            <a:r>
              <a:rPr lang="uk-UA" sz="2800" b="1" u="sng" dirty="0" smtClean="0">
                <a:solidFill>
                  <a:schemeClr val="tx1">
                    <a:lumMod val="95000"/>
                    <a:lumOff val="5000"/>
                  </a:schemeClr>
                </a:solidFill>
                <a:latin typeface="Times New Roman" panose="02020603050405020304" pitchFamily="18" charset="0"/>
                <a:cs typeface="Times New Roman" panose="02020603050405020304" pitchFamily="18" charset="0"/>
              </a:rPr>
              <a:t>Графа 3 </a:t>
            </a:r>
            <a:br>
              <a:rPr lang="uk-UA" sz="2800"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2800" b="1" u="sng" dirty="0" smtClean="0">
                <a:solidFill>
                  <a:schemeClr val="tx1">
                    <a:lumMod val="95000"/>
                    <a:lumOff val="5000"/>
                  </a:schemeClr>
                </a:solidFill>
                <a:latin typeface="Times New Roman" panose="02020603050405020304" pitchFamily="18" charset="0"/>
                <a:cs typeface="Times New Roman" panose="02020603050405020304" pitchFamily="18" charset="0"/>
              </a:rPr>
              <a:t>Реєстру для реєстрації нотаріальних дій</a:t>
            </a:r>
            <a:br>
              <a:rPr lang="uk-UA" sz="2800"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2400" b="1" u="sng" dirty="0" smtClean="0">
                <a:solidFill>
                  <a:schemeClr val="tx1">
                    <a:lumMod val="95000"/>
                    <a:lumOff val="5000"/>
                  </a:schemeClr>
                </a:solidFill>
                <a:latin typeface="Times New Roman" panose="02020603050405020304" pitchFamily="18" charset="0"/>
                <a:cs typeface="Times New Roman" panose="02020603050405020304" pitchFamily="18" charset="0"/>
              </a:rPr>
              <a:t>(за участю громадян</a:t>
            </a:r>
            <a:r>
              <a:rPr lang="uk-UA" sz="2400" b="1" u="sng" dirty="0">
                <a:solidFill>
                  <a:schemeClr val="tx1">
                    <a:lumMod val="95000"/>
                    <a:lumOff val="5000"/>
                  </a:schemeClr>
                </a:solidFill>
                <a:latin typeface="Times New Roman" panose="02020603050405020304" pitchFamily="18" charset="0"/>
                <a:cs typeface="Times New Roman" panose="02020603050405020304" pitchFamily="18" charset="0"/>
              </a:rPr>
              <a:t>,</a:t>
            </a:r>
            <a:r>
              <a:rPr lang="uk-UA" sz="2400" b="1" u="sng" dirty="0">
                <a:solidFill>
                  <a:schemeClr val="tx1">
                    <a:lumMod val="95000"/>
                    <a:lumOff val="5000"/>
                  </a:schemeClr>
                </a:solidFill>
                <a:latin typeface="Times New Roman" panose="02020603050405020304" pitchFamily="18" charset="0"/>
                <a:cs typeface="Times New Roman" panose="02020603050405020304" pitchFamily="18" charset="0"/>
              </a:rPr>
              <a:t> що підписалися за осіб, які внаслідок хвороби, фізичної вади або з інших причин не можуть власноруч підписати </a:t>
            </a:r>
            <a:r>
              <a:rPr lang="uk-UA" sz="2400" b="1" u="sng" dirty="0" smtClean="0">
                <a:solidFill>
                  <a:schemeClr val="tx1">
                    <a:lumMod val="95000"/>
                    <a:lumOff val="5000"/>
                  </a:schemeClr>
                </a:solidFill>
                <a:latin typeface="Times New Roman" panose="02020603050405020304" pitchFamily="18" charset="0"/>
                <a:cs typeface="Times New Roman" panose="02020603050405020304" pitchFamily="18" charset="0"/>
              </a:rPr>
              <a:t>правочин)</a:t>
            </a:r>
            <a:endParaRPr lang="ru-RU" sz="2400" b="1" u="sng" dirty="0">
              <a:solidFill>
                <a:schemeClr val="tx1">
                  <a:lumMod val="95000"/>
                  <a:lumOff val="5000"/>
                </a:schemeClr>
              </a:solidFill>
              <a:latin typeface="Times New Roman" panose="02020603050405020304" pitchFamily="18" charset="0"/>
              <a:cs typeface="Times New Roman" panose="02020603050405020304" pitchFamily="18" charset="0"/>
            </a:endParaRPr>
          </a:p>
        </p:txBody>
      </p:sp>
      <p:graphicFrame>
        <p:nvGraphicFramePr>
          <p:cNvPr id="6" name="Объект 5"/>
          <p:cNvGraphicFramePr>
            <a:graphicFrameLocks noGrp="1"/>
          </p:cNvGraphicFramePr>
          <p:nvPr>
            <p:ph idx="1"/>
            <p:extLst>
              <p:ext uri="{D42A27DB-BD31-4B8C-83A1-F6EECF244321}">
                <p14:modId xmlns:p14="http://schemas.microsoft.com/office/powerpoint/2010/main" val="3327975922"/>
              </p:ext>
            </p:extLst>
          </p:nvPr>
        </p:nvGraphicFramePr>
        <p:xfrm>
          <a:off x="209862" y="1588957"/>
          <a:ext cx="11692328" cy="5269043"/>
        </p:xfrm>
        <a:graphic>
          <a:graphicData uri="http://schemas.openxmlformats.org/drawingml/2006/table">
            <a:tbl>
              <a:tblPr firstRow="1" bandRow="1">
                <a:tableStyleId>{F5AB1C69-6EDB-4FF4-983F-18BD219EF322}</a:tableStyleId>
              </a:tblPr>
              <a:tblGrid>
                <a:gridCol w="11692328"/>
              </a:tblGrid>
              <a:tr h="405645">
                <a:tc>
                  <a:txBody>
                    <a:bodyPr/>
                    <a:lstStyle/>
                    <a:p>
                      <a:pPr algn="ctr"/>
                      <a:r>
                        <a:rPr lang="uk-UA" u="sng" dirty="0" smtClean="0">
                          <a:solidFill>
                            <a:schemeClr val="tx1">
                              <a:lumMod val="95000"/>
                              <a:lumOff val="5000"/>
                            </a:schemeClr>
                          </a:solidFill>
                        </a:rPr>
                        <a:t>Приклади заповнення</a:t>
                      </a:r>
                      <a:endParaRPr lang="ru-RU" u="sng" dirty="0">
                        <a:solidFill>
                          <a:schemeClr val="tx1">
                            <a:lumMod val="95000"/>
                            <a:lumOff val="5000"/>
                          </a:schemeClr>
                        </a:solidFill>
                      </a:endParaRPr>
                    </a:p>
                  </a:txBody>
                  <a:tcPr/>
                </a:tc>
              </a:tr>
              <a:tr h="4863398">
                <a:tc>
                  <a:txBody>
                    <a:bodyPr/>
                    <a:lstStyle/>
                    <a:p>
                      <a:r>
                        <a:rPr lang="uk-UA" sz="2400" b="1" i="1" kern="1200" dirty="0" smtClean="0">
                          <a:solidFill>
                            <a:schemeClr val="dk1"/>
                          </a:solidFill>
                          <a:effectLst/>
                          <a:latin typeface="Times New Roman" panose="02020603050405020304" pitchFamily="18" charset="0"/>
                          <a:ea typeface="+mn-ea"/>
                          <a:cs typeface="Times New Roman" panose="02020603050405020304" pitchFamily="18" charset="0"/>
                        </a:rPr>
                        <a:t>Причина, з якої такий підпис було проставлено, зазначається в оформлюваному документі </a:t>
                      </a:r>
                      <a:r>
                        <a:rPr lang="uk-UA" sz="2400" b="1" i="1" u="sng" kern="1200" dirty="0" smtClean="0">
                          <a:solidFill>
                            <a:schemeClr val="dk1"/>
                          </a:solidFill>
                          <a:effectLst/>
                          <a:latin typeface="Times New Roman" panose="02020603050405020304" pitchFamily="18" charset="0"/>
                          <a:ea typeface="+mn-ea"/>
                          <a:cs typeface="Times New Roman" panose="02020603050405020304" pitchFamily="18" charset="0"/>
                        </a:rPr>
                        <a:t>в посвідчувальному написі</a:t>
                      </a:r>
                      <a:r>
                        <a:rPr lang="uk-UA" sz="2400" b="1" i="1" kern="1200" dirty="0" smtClean="0">
                          <a:solidFill>
                            <a:schemeClr val="dk1"/>
                          </a:solidFill>
                          <a:effectLst/>
                          <a:latin typeface="Times New Roman" panose="02020603050405020304" pitchFamily="18" charset="0"/>
                          <a:ea typeface="+mn-ea"/>
                          <a:cs typeface="Times New Roman" panose="02020603050405020304" pitchFamily="18" charset="0"/>
                        </a:rPr>
                        <a:t> нотаріуса та у графі 3 Реєстру).</a:t>
                      </a:r>
                      <a:endParaRPr lang="ru-RU" sz="2400"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r>
                        <a:rPr lang="uk-UA" sz="2800" i="1" u="sng" kern="1200" dirty="0" smtClean="0">
                          <a:solidFill>
                            <a:schemeClr val="dk1"/>
                          </a:solidFill>
                          <a:effectLst/>
                          <a:latin typeface="Times New Roman" panose="02020603050405020304" pitchFamily="18" charset="0"/>
                          <a:ea typeface="+mn-ea"/>
                          <a:cs typeface="Times New Roman" panose="02020603050405020304" pitchFamily="18" charset="0"/>
                        </a:rPr>
                        <a:t>Мазур Петро Сидорович, місто Київ, вул. </a:t>
                      </a:r>
                      <a:r>
                        <a:rPr lang="uk-UA" sz="2800" i="1" u="sng" kern="1200" dirty="0" err="1" smtClean="0">
                          <a:solidFill>
                            <a:schemeClr val="dk1"/>
                          </a:solidFill>
                          <a:effectLst/>
                          <a:latin typeface="Times New Roman" panose="02020603050405020304" pitchFamily="18" charset="0"/>
                          <a:ea typeface="+mn-ea"/>
                          <a:cs typeface="Times New Roman" panose="02020603050405020304" pitchFamily="18" charset="0"/>
                        </a:rPr>
                        <a:t>Гайдая</a:t>
                      </a:r>
                      <a:r>
                        <a:rPr lang="uk-UA" sz="2800" i="1" u="sng" kern="1200" dirty="0" smtClean="0">
                          <a:solidFill>
                            <a:schemeClr val="dk1"/>
                          </a:solidFill>
                          <a:effectLst/>
                          <a:latin typeface="Times New Roman" panose="02020603050405020304" pitchFamily="18" charset="0"/>
                          <a:ea typeface="+mn-ea"/>
                          <a:cs typeface="Times New Roman" panose="02020603050405020304" pitchFamily="18" charset="0"/>
                        </a:rPr>
                        <a:t>, буд.3, кв. 4,</a:t>
                      </a:r>
                      <a:endParaRPr lang="ru-RU" sz="2800" u="sng"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r>
                        <a:rPr lang="uk-UA" sz="2800" i="1" u="sng" kern="1200" dirty="0" smtClean="0">
                          <a:solidFill>
                            <a:schemeClr val="dk1"/>
                          </a:solidFill>
                          <a:effectLst/>
                          <a:latin typeface="Times New Roman" panose="02020603050405020304" pitchFamily="18" charset="0"/>
                          <a:ea typeface="+mn-ea"/>
                          <a:cs typeface="Times New Roman" panose="02020603050405020304" pitchFamily="18" charset="0"/>
                        </a:rPr>
                        <a:t>реєстраційний номер облікової картки платника податків 1234567898</a:t>
                      </a:r>
                      <a:endParaRPr lang="ru-RU" sz="2800" u="sng" kern="1200" dirty="0" smtClean="0">
                        <a:solidFill>
                          <a:schemeClr val="dk1"/>
                        </a:solidFill>
                        <a:effectLst/>
                        <a:latin typeface="Times New Roman" panose="02020603050405020304" pitchFamily="18" charset="0"/>
                        <a:ea typeface="+mn-ea"/>
                        <a:cs typeface="Times New Roman" panose="02020603050405020304" pitchFamily="18" charset="0"/>
                      </a:endParaRPr>
                    </a:p>
                    <a:p>
                      <a:pPr lvl="0" algn="ctr"/>
                      <a:r>
                        <a:rPr lang="uk-UA" sz="2800" b="1" i="1" u="sng" kern="1200" dirty="0" smtClean="0">
                          <a:solidFill>
                            <a:schemeClr val="dk1"/>
                          </a:solidFill>
                          <a:effectLst/>
                          <a:latin typeface="Times New Roman" panose="02020603050405020304" pitchFamily="18" charset="0"/>
                          <a:ea typeface="+mn-ea"/>
                          <a:cs typeface="Times New Roman" panose="02020603050405020304" pitchFamily="18" charset="0"/>
                        </a:rPr>
                        <a:t>за якого розписався </a:t>
                      </a:r>
                      <a:r>
                        <a:rPr lang="uk-UA" sz="2800" i="1" u="sng" kern="1200" dirty="0" smtClean="0">
                          <a:solidFill>
                            <a:schemeClr val="dk1"/>
                          </a:solidFill>
                          <a:effectLst/>
                          <a:latin typeface="Times New Roman" panose="02020603050405020304" pitchFamily="18" charset="0"/>
                          <a:ea typeface="+mn-ea"/>
                          <a:cs typeface="Times New Roman" panose="02020603050405020304" pitchFamily="18" charset="0"/>
                        </a:rPr>
                        <a:t>Козак Микола Семенович, місто Київ, вул. Розумна, буд. 4, кв. 15,</a:t>
                      </a:r>
                      <a:endParaRPr lang="ru-RU" sz="2800" u="sng"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r>
                        <a:rPr lang="uk-UA" sz="2800" b="1" i="1" u="sng" kern="1200" dirty="0" smtClean="0">
                          <a:solidFill>
                            <a:schemeClr val="dk1"/>
                          </a:solidFill>
                          <a:effectLst/>
                          <a:latin typeface="Times New Roman" panose="02020603050405020304" pitchFamily="18" charset="0"/>
                          <a:ea typeface="+mn-ea"/>
                          <a:cs typeface="Times New Roman" panose="02020603050405020304" pitchFamily="18" charset="0"/>
                        </a:rPr>
                        <a:t>у зв’язку зі станом здоров’я</a:t>
                      </a:r>
                      <a:endParaRPr lang="ru-RU" sz="2800" u="sng"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r>
                        <a:rPr lang="uk-UA" sz="2800" b="1" i="1" u="sng" kern="1200" dirty="0" smtClean="0">
                          <a:solidFill>
                            <a:schemeClr val="dk1"/>
                          </a:solidFill>
                          <a:effectLst/>
                          <a:latin typeface="Times New Roman" panose="02020603050405020304" pitchFamily="18" charset="0"/>
                          <a:ea typeface="+mn-ea"/>
                          <a:cs typeface="Times New Roman" panose="02020603050405020304" pitchFamily="18" charset="0"/>
                        </a:rPr>
                        <a:t>(тремтіння рук)</a:t>
                      </a:r>
                      <a:endParaRPr lang="ru-RU" sz="2800" u="sng" kern="1200" dirty="0" smtClean="0">
                        <a:solidFill>
                          <a:schemeClr val="dk1"/>
                        </a:solidFill>
                        <a:effectLst/>
                        <a:latin typeface="Times New Roman" panose="02020603050405020304" pitchFamily="18" charset="0"/>
                        <a:ea typeface="+mn-ea"/>
                        <a:cs typeface="Times New Roman" panose="02020603050405020304" pitchFamily="18" charset="0"/>
                      </a:endParaRPr>
                    </a:p>
                    <a:p>
                      <a:endParaRPr lang="ru-RU" sz="1800" kern="1200" dirty="0">
                        <a:solidFill>
                          <a:schemeClr val="dk1"/>
                        </a:solidFill>
                        <a:effectLst/>
                        <a:latin typeface="Times New Roman" panose="02020603050405020304" pitchFamily="18" charset="0"/>
                        <a:ea typeface="+mn-ea"/>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19377396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862" y="-149902"/>
            <a:ext cx="11074427" cy="1933732"/>
          </a:xfrm>
        </p:spPr>
        <p:txBody>
          <a:bodyPr/>
          <a:lstStyle/>
          <a:p>
            <a:pPr algn="ctr"/>
            <a:r>
              <a:rPr lang="uk-UA" b="1" u="sng" dirty="0" smtClean="0">
                <a:solidFill>
                  <a:schemeClr val="tx1">
                    <a:lumMod val="95000"/>
                    <a:lumOff val="5000"/>
                  </a:schemeClr>
                </a:solidFill>
                <a:latin typeface="Times New Roman" panose="02020603050405020304" pitchFamily="18" charset="0"/>
                <a:cs typeface="Times New Roman" panose="02020603050405020304" pitchFamily="18" charset="0"/>
              </a:rPr>
              <a:t>Графа 3 </a:t>
            </a:r>
            <a:br>
              <a:rPr lang="uk-UA"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b="1" u="sng" dirty="0" smtClean="0">
                <a:solidFill>
                  <a:schemeClr val="tx1">
                    <a:lumMod val="95000"/>
                    <a:lumOff val="5000"/>
                  </a:schemeClr>
                </a:solidFill>
                <a:latin typeface="Times New Roman" panose="02020603050405020304" pitchFamily="18" charset="0"/>
                <a:cs typeface="Times New Roman" panose="02020603050405020304" pitchFamily="18" charset="0"/>
              </a:rPr>
              <a:t>Реєстру для реєстрації нотаріальних дій</a:t>
            </a:r>
            <a:br>
              <a:rPr lang="uk-UA"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ru-RU" sz="2400" b="1" u="sng" dirty="0">
                <a:solidFill>
                  <a:schemeClr val="dk1"/>
                </a:solidFill>
                <a:latin typeface="Times New Roman" panose="02020603050405020304" pitchFamily="18" charset="0"/>
                <a:cs typeface="Times New Roman" panose="02020603050405020304" pitchFamily="18" charset="0"/>
              </a:rPr>
              <a:t>При </a:t>
            </a:r>
            <a:r>
              <a:rPr lang="ru-RU" sz="2400" b="1" u="sng" dirty="0" err="1">
                <a:solidFill>
                  <a:schemeClr val="dk1"/>
                </a:solidFill>
                <a:latin typeface="Times New Roman" panose="02020603050405020304" pitchFamily="18" charset="0"/>
                <a:cs typeface="Times New Roman" panose="02020603050405020304" pitchFamily="18" charset="0"/>
              </a:rPr>
              <a:t>послідовному</a:t>
            </a:r>
            <a:r>
              <a:rPr lang="ru-RU" sz="2400" b="1" u="sng" dirty="0">
                <a:solidFill>
                  <a:schemeClr val="dk1"/>
                </a:solidFill>
                <a:latin typeface="Times New Roman" panose="02020603050405020304" pitchFamily="18" charset="0"/>
                <a:cs typeface="Times New Roman" panose="02020603050405020304" pitchFamily="18" charset="0"/>
              </a:rPr>
              <a:t> </a:t>
            </a:r>
            <a:r>
              <a:rPr lang="ru-RU" sz="2400" b="1" u="sng" dirty="0" err="1">
                <a:solidFill>
                  <a:schemeClr val="dk1"/>
                </a:solidFill>
                <a:latin typeface="Times New Roman" panose="02020603050405020304" pitchFamily="18" charset="0"/>
                <a:cs typeface="Times New Roman" panose="02020603050405020304" pitchFamily="18" charset="0"/>
              </a:rPr>
              <a:t>вчиненні</a:t>
            </a:r>
            <a:r>
              <a:rPr lang="ru-RU" sz="2400" b="1" u="sng" dirty="0">
                <a:solidFill>
                  <a:schemeClr val="dk1"/>
                </a:solidFill>
                <a:latin typeface="Times New Roman" panose="02020603050405020304" pitchFamily="18" charset="0"/>
                <a:cs typeface="Times New Roman" panose="02020603050405020304" pitchFamily="18" charset="0"/>
              </a:rPr>
              <a:t> для </a:t>
            </a:r>
            <a:r>
              <a:rPr lang="ru-RU" sz="2400" b="1" u="sng" dirty="0" err="1">
                <a:solidFill>
                  <a:schemeClr val="dk1"/>
                </a:solidFill>
                <a:latin typeface="Times New Roman" panose="02020603050405020304" pitchFamily="18" charset="0"/>
                <a:cs typeface="Times New Roman" panose="02020603050405020304" pitchFamily="18" charset="0"/>
              </a:rPr>
              <a:t>однієї</a:t>
            </a:r>
            <a:r>
              <a:rPr lang="ru-RU" sz="2400" b="1" u="sng" dirty="0">
                <a:solidFill>
                  <a:schemeClr val="dk1"/>
                </a:solidFill>
                <a:latin typeface="Times New Roman" panose="02020603050405020304" pitchFamily="18" charset="0"/>
                <a:cs typeface="Times New Roman" panose="02020603050405020304" pitchFamily="18" charset="0"/>
              </a:rPr>
              <a:t> і </a:t>
            </a:r>
            <a:r>
              <a:rPr lang="ru-RU" sz="2400" b="1" u="sng" dirty="0" err="1">
                <a:solidFill>
                  <a:schemeClr val="dk1"/>
                </a:solidFill>
                <a:latin typeface="Times New Roman" panose="02020603050405020304" pitchFamily="18" charset="0"/>
                <a:cs typeface="Times New Roman" panose="02020603050405020304" pitchFamily="18" charset="0"/>
              </a:rPr>
              <a:t>тієї</a:t>
            </a:r>
            <a:r>
              <a:rPr lang="ru-RU" sz="2400" b="1" u="sng" dirty="0">
                <a:solidFill>
                  <a:schemeClr val="dk1"/>
                </a:solidFill>
                <a:latin typeface="Times New Roman" panose="02020603050405020304" pitchFamily="18" charset="0"/>
                <a:cs typeface="Times New Roman" panose="02020603050405020304" pitchFamily="18" charset="0"/>
              </a:rPr>
              <a:t> </a:t>
            </a:r>
            <a:r>
              <a:rPr lang="ru-RU" sz="2400" b="1" u="sng" dirty="0" err="1">
                <a:solidFill>
                  <a:schemeClr val="dk1"/>
                </a:solidFill>
                <a:latin typeface="Times New Roman" panose="02020603050405020304" pitchFamily="18" charset="0"/>
                <a:cs typeface="Times New Roman" panose="02020603050405020304" pitchFamily="18" charset="0"/>
              </a:rPr>
              <a:t>самої</a:t>
            </a:r>
            <a:r>
              <a:rPr lang="ru-RU" sz="2400" b="1" u="sng" dirty="0">
                <a:solidFill>
                  <a:schemeClr val="dk1"/>
                </a:solidFill>
                <a:latin typeface="Times New Roman" panose="02020603050405020304" pitchFamily="18" charset="0"/>
                <a:cs typeface="Times New Roman" panose="02020603050405020304" pitchFamily="18" charset="0"/>
              </a:rPr>
              <a:t> особи </a:t>
            </a:r>
            <a:r>
              <a:rPr lang="ru-RU" sz="2400" b="1" u="sng" dirty="0" err="1">
                <a:solidFill>
                  <a:schemeClr val="dk1"/>
                </a:solidFill>
                <a:latin typeface="Times New Roman" panose="02020603050405020304" pitchFamily="18" charset="0"/>
                <a:cs typeface="Times New Roman" panose="02020603050405020304" pitchFamily="18" charset="0"/>
              </a:rPr>
              <a:t>декількох</a:t>
            </a:r>
            <a:r>
              <a:rPr lang="ru-RU" sz="2400" b="1" u="sng" dirty="0">
                <a:solidFill>
                  <a:schemeClr val="dk1"/>
                </a:solidFill>
                <a:latin typeface="Times New Roman" panose="02020603050405020304" pitchFamily="18" charset="0"/>
                <a:cs typeface="Times New Roman" panose="02020603050405020304" pitchFamily="18" charset="0"/>
              </a:rPr>
              <a:t> </a:t>
            </a:r>
            <a:r>
              <a:rPr lang="ru-RU" sz="2400" b="1" u="sng" dirty="0" err="1">
                <a:solidFill>
                  <a:schemeClr val="dk1"/>
                </a:solidFill>
                <a:latin typeface="Times New Roman" panose="02020603050405020304" pitchFamily="18" charset="0"/>
                <a:cs typeface="Times New Roman" panose="02020603050405020304" pitchFamily="18" charset="0"/>
              </a:rPr>
              <a:t>нотаріальних</a:t>
            </a:r>
            <a:r>
              <a:rPr lang="ru-RU" sz="2400" b="1" u="sng" dirty="0">
                <a:solidFill>
                  <a:schemeClr val="dk1"/>
                </a:solidFill>
                <a:latin typeface="Times New Roman" panose="02020603050405020304" pitchFamily="18" charset="0"/>
                <a:cs typeface="Times New Roman" panose="02020603050405020304" pitchFamily="18" charset="0"/>
              </a:rPr>
              <a:t> </a:t>
            </a:r>
            <a:r>
              <a:rPr lang="ru-RU" sz="2400" b="1" u="sng" dirty="0" err="1">
                <a:solidFill>
                  <a:schemeClr val="dk1"/>
                </a:solidFill>
                <a:latin typeface="Times New Roman" panose="02020603050405020304" pitchFamily="18" charset="0"/>
                <a:cs typeface="Times New Roman" panose="02020603050405020304" pitchFamily="18" charset="0"/>
              </a:rPr>
              <a:t>дій</a:t>
            </a:r>
            <a:r>
              <a:rPr lang="ru-RU" sz="2400" b="1" u="sng" dirty="0">
                <a:solidFill>
                  <a:schemeClr val="dk1"/>
                </a:solidFill>
                <a:latin typeface="Times New Roman" panose="02020603050405020304" pitchFamily="18" charset="0"/>
                <a:cs typeface="Times New Roman" panose="02020603050405020304" pitchFamily="18" charset="0"/>
              </a:rPr>
              <a:t> </a:t>
            </a:r>
            <a:endParaRPr lang="ru-RU" sz="2400" b="1" u="sng" dirty="0">
              <a:solidFill>
                <a:schemeClr val="tx1">
                  <a:lumMod val="95000"/>
                  <a:lumOff val="5000"/>
                </a:schemeClr>
              </a:solidFill>
              <a:latin typeface="Times New Roman" panose="02020603050405020304" pitchFamily="18" charset="0"/>
              <a:cs typeface="Times New Roman" panose="02020603050405020304" pitchFamily="18" charset="0"/>
            </a:endParaRPr>
          </a:p>
        </p:txBody>
      </p:sp>
      <p:graphicFrame>
        <p:nvGraphicFramePr>
          <p:cNvPr id="6" name="Объект 5"/>
          <p:cNvGraphicFramePr>
            <a:graphicFrameLocks noGrp="1"/>
          </p:cNvGraphicFramePr>
          <p:nvPr>
            <p:ph idx="1"/>
            <p:extLst>
              <p:ext uri="{D42A27DB-BD31-4B8C-83A1-F6EECF244321}">
                <p14:modId xmlns:p14="http://schemas.microsoft.com/office/powerpoint/2010/main" val="2788170682"/>
              </p:ext>
            </p:extLst>
          </p:nvPr>
        </p:nvGraphicFramePr>
        <p:xfrm>
          <a:off x="209862" y="1783830"/>
          <a:ext cx="11692328" cy="5074170"/>
        </p:xfrm>
        <a:graphic>
          <a:graphicData uri="http://schemas.openxmlformats.org/drawingml/2006/table">
            <a:tbl>
              <a:tblPr firstRow="1" bandRow="1">
                <a:tableStyleId>{F5AB1C69-6EDB-4FF4-983F-18BD219EF322}</a:tableStyleId>
              </a:tblPr>
              <a:tblGrid>
                <a:gridCol w="11692328"/>
              </a:tblGrid>
              <a:tr h="390642">
                <a:tc>
                  <a:txBody>
                    <a:bodyPr/>
                    <a:lstStyle/>
                    <a:p>
                      <a:pPr algn="ctr"/>
                      <a:r>
                        <a:rPr lang="uk-UA" u="sng" dirty="0" smtClean="0">
                          <a:solidFill>
                            <a:schemeClr val="tx1">
                              <a:lumMod val="95000"/>
                              <a:lumOff val="5000"/>
                            </a:schemeClr>
                          </a:solidFill>
                        </a:rPr>
                        <a:t>Приклади заповнення</a:t>
                      </a:r>
                      <a:endParaRPr lang="ru-RU" u="sng" dirty="0">
                        <a:solidFill>
                          <a:schemeClr val="tx1">
                            <a:lumMod val="95000"/>
                            <a:lumOff val="5000"/>
                          </a:schemeClr>
                        </a:solidFill>
                      </a:endParaRPr>
                    </a:p>
                  </a:txBody>
                  <a:tcPr/>
                </a:tc>
              </a:tr>
              <a:tr h="4683528">
                <a:tc>
                  <a:txBody>
                    <a:bodyPr/>
                    <a:lstStyle/>
                    <a:p>
                      <a:pPr algn="ctr"/>
                      <a:r>
                        <a:rPr lang="ru-RU" sz="2800" b="0" i="1" kern="1200" dirty="0" smtClean="0">
                          <a:solidFill>
                            <a:schemeClr val="dk1"/>
                          </a:solidFill>
                          <a:effectLst/>
                          <a:latin typeface="Times New Roman" panose="02020603050405020304" pitchFamily="18" charset="0"/>
                          <a:ea typeface="+mn-ea"/>
                          <a:cs typeface="Times New Roman" panose="02020603050405020304" pitchFamily="18" charset="0"/>
                        </a:rPr>
                        <a:t>Записи про </a:t>
                      </a:r>
                      <a:r>
                        <a:rPr lang="ru-RU" sz="2800" b="0" i="1" kern="1200" dirty="0" err="1" smtClean="0">
                          <a:solidFill>
                            <a:schemeClr val="dk1"/>
                          </a:solidFill>
                          <a:effectLst/>
                          <a:latin typeface="Times New Roman" panose="02020603050405020304" pitchFamily="18" charset="0"/>
                          <a:ea typeface="+mn-ea"/>
                          <a:cs typeface="Times New Roman" panose="02020603050405020304" pitchFamily="18" charset="0"/>
                        </a:rPr>
                        <a:t>які</a:t>
                      </a:r>
                      <a:r>
                        <a:rPr lang="ru-RU" sz="2800" b="0" i="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800" b="0" i="1" kern="1200" dirty="0" err="1" smtClean="0">
                          <a:solidFill>
                            <a:schemeClr val="dk1"/>
                          </a:solidFill>
                          <a:effectLst/>
                          <a:latin typeface="Times New Roman" panose="02020603050405020304" pitchFamily="18" charset="0"/>
                          <a:ea typeface="+mn-ea"/>
                          <a:cs typeface="Times New Roman" panose="02020603050405020304" pitchFamily="18" charset="0"/>
                        </a:rPr>
                        <a:t>ведуться</a:t>
                      </a:r>
                      <a:r>
                        <a:rPr lang="ru-RU" sz="2800" b="0" i="1" kern="1200" dirty="0" smtClean="0">
                          <a:solidFill>
                            <a:schemeClr val="dk1"/>
                          </a:solidFill>
                          <a:effectLst/>
                          <a:latin typeface="Times New Roman" panose="02020603050405020304" pitchFamily="18" charset="0"/>
                          <a:ea typeface="+mn-ea"/>
                          <a:cs typeface="Times New Roman" panose="02020603050405020304" pitchFamily="18" charset="0"/>
                        </a:rPr>
                        <a:t> один за одним, нотаріус може не </a:t>
                      </a:r>
                      <a:r>
                        <a:rPr lang="ru-RU" sz="2800" b="0" i="1" kern="1200" dirty="0" err="1" smtClean="0">
                          <a:solidFill>
                            <a:schemeClr val="dk1"/>
                          </a:solidFill>
                          <a:effectLst/>
                          <a:latin typeface="Times New Roman" panose="02020603050405020304" pitchFamily="18" charset="0"/>
                          <a:ea typeface="+mn-ea"/>
                          <a:cs typeface="Times New Roman" panose="02020603050405020304" pitchFamily="18" charset="0"/>
                        </a:rPr>
                        <a:t>повторювати</a:t>
                      </a:r>
                      <a:r>
                        <a:rPr lang="ru-RU" sz="2800" b="0" i="1" kern="1200" dirty="0" smtClean="0">
                          <a:solidFill>
                            <a:schemeClr val="dk1"/>
                          </a:solidFill>
                          <a:effectLst/>
                          <a:latin typeface="Times New Roman" panose="02020603050405020304" pitchFamily="18" charset="0"/>
                          <a:ea typeface="+mn-ea"/>
                          <a:cs typeface="Times New Roman" panose="02020603050405020304" pitchFamily="18" charset="0"/>
                        </a:rPr>
                        <a:t> кожного разу в </a:t>
                      </a:r>
                      <a:r>
                        <a:rPr lang="ru-RU" sz="2800" b="0" i="1" kern="1200" dirty="0" err="1" smtClean="0">
                          <a:solidFill>
                            <a:schemeClr val="dk1"/>
                          </a:solidFill>
                          <a:effectLst/>
                          <a:latin typeface="Times New Roman" panose="02020603050405020304" pitchFamily="18" charset="0"/>
                          <a:ea typeface="+mn-ea"/>
                          <a:cs typeface="Times New Roman" panose="02020603050405020304" pitchFamily="18" charset="0"/>
                        </a:rPr>
                        <a:t>графі</a:t>
                      </a:r>
                      <a:r>
                        <a:rPr lang="ru-RU" sz="2800" b="0" i="1" kern="1200" dirty="0" smtClean="0">
                          <a:solidFill>
                            <a:schemeClr val="dk1"/>
                          </a:solidFill>
                          <a:effectLst/>
                          <a:latin typeface="Times New Roman" panose="02020603050405020304" pitchFamily="18" charset="0"/>
                          <a:ea typeface="+mn-ea"/>
                          <a:cs typeface="Times New Roman" panose="02020603050405020304" pitchFamily="18" charset="0"/>
                        </a:rPr>
                        <a:t> 3 </a:t>
                      </a:r>
                      <a:r>
                        <a:rPr lang="ru-RU" sz="2800" b="0" i="1" kern="1200" dirty="0" err="1" smtClean="0">
                          <a:solidFill>
                            <a:schemeClr val="dk1"/>
                          </a:solidFill>
                          <a:effectLst/>
                          <a:latin typeface="Times New Roman" panose="02020603050405020304" pitchFamily="18" charset="0"/>
                          <a:ea typeface="+mn-ea"/>
                          <a:cs typeface="Times New Roman" panose="02020603050405020304" pitchFamily="18" charset="0"/>
                        </a:rPr>
                        <a:t>раніше</a:t>
                      </a:r>
                      <a:r>
                        <a:rPr lang="ru-RU" sz="2800" b="0" i="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800" b="0" i="1" kern="1200" dirty="0" err="1" smtClean="0">
                          <a:solidFill>
                            <a:schemeClr val="dk1"/>
                          </a:solidFill>
                          <a:effectLst/>
                          <a:latin typeface="Times New Roman" panose="02020603050405020304" pitchFamily="18" charset="0"/>
                          <a:ea typeface="+mn-ea"/>
                          <a:cs typeface="Times New Roman" panose="02020603050405020304" pitchFamily="18" charset="0"/>
                        </a:rPr>
                        <a:t>зроблений</a:t>
                      </a:r>
                      <a:r>
                        <a:rPr lang="ru-RU" sz="2800" b="0" i="1" kern="1200" dirty="0" smtClean="0">
                          <a:solidFill>
                            <a:schemeClr val="dk1"/>
                          </a:solidFill>
                          <a:effectLst/>
                          <a:latin typeface="Times New Roman" panose="02020603050405020304" pitchFamily="18" charset="0"/>
                          <a:ea typeface="+mn-ea"/>
                          <a:cs typeface="Times New Roman" panose="02020603050405020304" pitchFamily="18" charset="0"/>
                        </a:rPr>
                        <a:t> запис, а </a:t>
                      </a:r>
                      <a:r>
                        <a:rPr lang="ru-RU" sz="2800" b="0" i="1" kern="1200" dirty="0" err="1" smtClean="0">
                          <a:solidFill>
                            <a:schemeClr val="dk1"/>
                          </a:solidFill>
                          <a:effectLst/>
                          <a:latin typeface="Times New Roman" panose="02020603050405020304" pitchFamily="18" charset="0"/>
                          <a:ea typeface="+mn-ea"/>
                          <a:cs typeface="Times New Roman" panose="02020603050405020304" pitchFamily="18" charset="0"/>
                        </a:rPr>
                        <a:t>обмежитись</a:t>
                      </a:r>
                      <a:r>
                        <a:rPr lang="ru-RU" sz="2800" b="0" i="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800" b="0" i="1" kern="1200" dirty="0" err="1" smtClean="0">
                          <a:solidFill>
                            <a:schemeClr val="dk1"/>
                          </a:solidFill>
                          <a:effectLst/>
                          <a:latin typeface="Times New Roman" panose="02020603050405020304" pitchFamily="18" charset="0"/>
                          <a:ea typeface="+mn-ea"/>
                          <a:cs typeface="Times New Roman" panose="02020603050405020304" pitchFamily="18" charset="0"/>
                        </a:rPr>
                        <a:t>записом</a:t>
                      </a:r>
                      <a:r>
                        <a:rPr lang="ru-RU" sz="2800" b="0" i="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800" b="0" i="1" kern="1200" dirty="0" err="1" smtClean="0">
                          <a:solidFill>
                            <a:schemeClr val="dk1"/>
                          </a:solidFill>
                          <a:effectLst/>
                          <a:latin typeface="Times New Roman" panose="02020603050405020304" pitchFamily="18" charset="0"/>
                          <a:ea typeface="+mn-ea"/>
                          <a:cs typeface="Times New Roman" panose="02020603050405020304" pitchFamily="18" charset="0"/>
                        </a:rPr>
                        <a:t>Він</a:t>
                      </a:r>
                      <a:r>
                        <a:rPr lang="ru-RU" sz="2800" b="0" i="1" kern="1200" dirty="0" smtClean="0">
                          <a:solidFill>
                            <a:schemeClr val="dk1"/>
                          </a:solidFill>
                          <a:effectLst/>
                          <a:latin typeface="Times New Roman" panose="02020603050405020304" pitchFamily="18" charset="0"/>
                          <a:ea typeface="+mn-ea"/>
                          <a:cs typeface="Times New Roman" panose="02020603050405020304" pitchFamily="18" charset="0"/>
                        </a:rPr>
                        <a:t> же, вона ж ...".</a:t>
                      </a:r>
                    </a:p>
                    <a:p>
                      <a:endParaRPr lang="ru-RU" sz="2400" b="1" i="1"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r>
                        <a:rPr lang="ru-RU" sz="3600" b="1" i="1" kern="1200" dirty="0" err="1" smtClean="0">
                          <a:solidFill>
                            <a:schemeClr val="dk1"/>
                          </a:solidFill>
                          <a:effectLst/>
                          <a:latin typeface="Times New Roman" panose="02020603050405020304" pitchFamily="18" charset="0"/>
                          <a:ea typeface="+mn-ea"/>
                          <a:cs typeface="Times New Roman" panose="02020603050405020304" pitchFamily="18" charset="0"/>
                        </a:rPr>
                        <a:t>Він</a:t>
                      </a:r>
                      <a:r>
                        <a:rPr lang="ru-RU" sz="3600" b="1" i="1" kern="1200" dirty="0" smtClean="0">
                          <a:solidFill>
                            <a:schemeClr val="dk1"/>
                          </a:solidFill>
                          <a:effectLst/>
                          <a:latin typeface="Times New Roman" panose="02020603050405020304" pitchFamily="18" charset="0"/>
                          <a:ea typeface="+mn-ea"/>
                          <a:cs typeface="Times New Roman" panose="02020603050405020304" pitchFamily="18" charset="0"/>
                        </a:rPr>
                        <a:t> же,</a:t>
                      </a:r>
                    </a:p>
                    <a:p>
                      <a:pPr algn="ctr"/>
                      <a:r>
                        <a:rPr lang="ru-RU" sz="3600" b="1" i="1" kern="1200" dirty="0" err="1" smtClean="0">
                          <a:solidFill>
                            <a:schemeClr val="dk1"/>
                          </a:solidFill>
                          <a:effectLst/>
                          <a:latin typeface="Times New Roman" panose="02020603050405020304" pitchFamily="18" charset="0"/>
                          <a:ea typeface="+mn-ea"/>
                          <a:cs typeface="Times New Roman" panose="02020603050405020304" pitchFamily="18" charset="0"/>
                        </a:rPr>
                        <a:t>або</a:t>
                      </a:r>
                      <a:r>
                        <a:rPr lang="ru-RU" sz="3600" b="1" i="1" kern="1200" dirty="0" smtClean="0">
                          <a:solidFill>
                            <a:schemeClr val="dk1"/>
                          </a:solidFill>
                          <a:effectLst/>
                          <a:latin typeface="Times New Roman" panose="02020603050405020304" pitchFamily="18" charset="0"/>
                          <a:ea typeface="+mn-ea"/>
                          <a:cs typeface="Times New Roman" panose="02020603050405020304" pitchFamily="18" charset="0"/>
                        </a:rPr>
                        <a:t> </a:t>
                      </a:r>
                    </a:p>
                    <a:p>
                      <a:pPr algn="ctr"/>
                      <a:r>
                        <a:rPr lang="ru-RU" sz="3600" b="1" i="1" kern="1200" dirty="0" smtClean="0">
                          <a:solidFill>
                            <a:schemeClr val="dk1"/>
                          </a:solidFill>
                          <a:effectLst/>
                          <a:latin typeface="Times New Roman" panose="02020603050405020304" pitchFamily="18" charset="0"/>
                          <a:ea typeface="+mn-ea"/>
                          <a:cs typeface="Times New Roman" panose="02020603050405020304" pitchFamily="18" charset="0"/>
                        </a:rPr>
                        <a:t>вона ж </a:t>
                      </a:r>
                    </a:p>
                    <a:p>
                      <a:endParaRPr lang="ru-RU" sz="2400" b="1" i="1" kern="1200" dirty="0" smtClean="0">
                        <a:solidFill>
                          <a:schemeClr val="dk1"/>
                        </a:solidFill>
                        <a:effectLst/>
                        <a:latin typeface="Times New Roman" panose="02020603050405020304" pitchFamily="18" charset="0"/>
                        <a:ea typeface="+mn-ea"/>
                        <a:cs typeface="Times New Roman" panose="02020603050405020304" pitchFamily="18" charset="0"/>
                      </a:endParaRPr>
                    </a:p>
                    <a:p>
                      <a:endParaRPr lang="ru-RU" sz="1800" kern="1200" dirty="0">
                        <a:solidFill>
                          <a:schemeClr val="dk1"/>
                        </a:solidFill>
                        <a:effectLst/>
                        <a:latin typeface="Times New Roman" panose="02020603050405020304" pitchFamily="18" charset="0"/>
                        <a:ea typeface="+mn-ea"/>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31678725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862" y="-149902"/>
            <a:ext cx="11074427" cy="1439056"/>
          </a:xfrm>
        </p:spPr>
        <p:txBody>
          <a:bodyPr/>
          <a:lstStyle/>
          <a:p>
            <a:pPr algn="ctr"/>
            <a:r>
              <a:rPr lang="uk-UA" b="1" u="sng" dirty="0" smtClean="0">
                <a:solidFill>
                  <a:schemeClr val="tx1">
                    <a:lumMod val="95000"/>
                    <a:lumOff val="5000"/>
                  </a:schemeClr>
                </a:solidFill>
                <a:latin typeface="Times New Roman" panose="02020603050405020304" pitchFamily="18" charset="0"/>
                <a:cs typeface="Times New Roman" panose="02020603050405020304" pitchFamily="18" charset="0"/>
              </a:rPr>
              <a:t>Графа 4 </a:t>
            </a:r>
            <a:br>
              <a:rPr lang="uk-UA"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b="1" u="sng" dirty="0" smtClean="0">
                <a:solidFill>
                  <a:schemeClr val="tx1">
                    <a:lumMod val="95000"/>
                    <a:lumOff val="5000"/>
                  </a:schemeClr>
                </a:solidFill>
                <a:latin typeface="Times New Roman" panose="02020603050405020304" pitchFamily="18" charset="0"/>
                <a:cs typeface="Times New Roman" panose="02020603050405020304" pitchFamily="18" charset="0"/>
              </a:rPr>
              <a:t>Реєстру для реєстрації нотаріальних дій</a:t>
            </a:r>
            <a:br>
              <a:rPr lang="uk-UA" b="1" u="sng" dirty="0" smtClean="0">
                <a:solidFill>
                  <a:schemeClr val="tx1">
                    <a:lumMod val="95000"/>
                    <a:lumOff val="5000"/>
                  </a:schemeClr>
                </a:solidFill>
                <a:latin typeface="Times New Roman" panose="02020603050405020304" pitchFamily="18" charset="0"/>
                <a:cs typeface="Times New Roman" panose="02020603050405020304" pitchFamily="18" charset="0"/>
              </a:rPr>
            </a:br>
            <a:endParaRPr lang="ru-RU" sz="2400" b="1" u="sng" dirty="0">
              <a:solidFill>
                <a:schemeClr val="tx1">
                  <a:lumMod val="95000"/>
                  <a:lumOff val="5000"/>
                </a:schemeClr>
              </a:solidFill>
              <a:latin typeface="Times New Roman" panose="02020603050405020304" pitchFamily="18" charset="0"/>
              <a:cs typeface="Times New Roman" panose="02020603050405020304" pitchFamily="18" charset="0"/>
            </a:endParaRPr>
          </a:p>
        </p:txBody>
      </p:sp>
      <p:graphicFrame>
        <p:nvGraphicFramePr>
          <p:cNvPr id="6" name="Объект 5"/>
          <p:cNvGraphicFramePr>
            <a:graphicFrameLocks noGrp="1"/>
          </p:cNvGraphicFramePr>
          <p:nvPr>
            <p:ph idx="1"/>
            <p:extLst>
              <p:ext uri="{D42A27DB-BD31-4B8C-83A1-F6EECF244321}">
                <p14:modId xmlns:p14="http://schemas.microsoft.com/office/powerpoint/2010/main" val="775136970"/>
              </p:ext>
            </p:extLst>
          </p:nvPr>
        </p:nvGraphicFramePr>
        <p:xfrm>
          <a:off x="239843" y="1289154"/>
          <a:ext cx="11692328" cy="5206482"/>
        </p:xfrm>
        <a:graphic>
          <a:graphicData uri="http://schemas.openxmlformats.org/drawingml/2006/table">
            <a:tbl>
              <a:tblPr firstRow="1" bandRow="1">
                <a:tableStyleId>{F5AB1C69-6EDB-4FF4-983F-18BD219EF322}</a:tableStyleId>
              </a:tblPr>
              <a:tblGrid>
                <a:gridCol w="11692328"/>
              </a:tblGrid>
              <a:tr h="390642">
                <a:tc>
                  <a:txBody>
                    <a:bodyPr/>
                    <a:lstStyle/>
                    <a:p>
                      <a:pPr algn="ctr"/>
                      <a:r>
                        <a:rPr lang="uk-UA" u="sng" dirty="0" smtClean="0">
                          <a:solidFill>
                            <a:schemeClr val="tx1">
                              <a:lumMod val="95000"/>
                              <a:lumOff val="5000"/>
                            </a:schemeClr>
                          </a:solidFill>
                        </a:rPr>
                        <a:t>Приклади заповнення</a:t>
                      </a:r>
                      <a:endParaRPr lang="ru-RU" u="sng" dirty="0">
                        <a:solidFill>
                          <a:schemeClr val="tx1">
                            <a:lumMod val="95000"/>
                            <a:lumOff val="5000"/>
                          </a:schemeClr>
                        </a:solidFill>
                      </a:endParaRPr>
                    </a:p>
                  </a:txBody>
                  <a:tcPr/>
                </a:tc>
              </a:tr>
              <a:tr h="468352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uk-UA" sz="2000" kern="1200" dirty="0" smtClean="0">
                          <a:solidFill>
                            <a:schemeClr val="dk1"/>
                          </a:solidFill>
                          <a:effectLst/>
                          <a:latin typeface="Times New Roman" panose="02020603050405020304" pitchFamily="18" charset="0"/>
                          <a:ea typeface="+mn-ea"/>
                          <a:cs typeface="Times New Roman" panose="02020603050405020304" pitchFamily="18" charset="0"/>
                        </a:rPr>
                        <a:t>У графі 4 зазначаються </a:t>
                      </a:r>
                      <a:r>
                        <a:rPr lang="uk-UA" sz="2000" b="1" kern="1200" dirty="0" smtClean="0">
                          <a:solidFill>
                            <a:schemeClr val="dk1"/>
                          </a:solidFill>
                          <a:effectLst/>
                          <a:latin typeface="Times New Roman" panose="02020603050405020304" pitchFamily="18" charset="0"/>
                          <a:ea typeface="+mn-ea"/>
                          <a:cs typeface="Times New Roman" panose="02020603050405020304" pitchFamily="18" charset="0"/>
                        </a:rPr>
                        <a:t>назва документа, за яким установлено особу громадянина,</a:t>
                      </a:r>
                      <a:r>
                        <a:rPr lang="uk-UA" sz="2000" kern="1200" dirty="0" smtClean="0">
                          <a:solidFill>
                            <a:schemeClr val="dk1"/>
                          </a:solidFill>
                          <a:effectLst/>
                          <a:latin typeface="Times New Roman" panose="02020603050405020304" pitchFamily="18" charset="0"/>
                          <a:ea typeface="+mn-ea"/>
                          <a:cs typeface="Times New Roman" panose="02020603050405020304" pitchFamily="18" charset="0"/>
                        </a:rPr>
                        <a:t> для якого вчиняється нотаріальна дія, чи його представника, серія, номер, дата його видачі, назва установи, яка видала документ, а </a:t>
                      </a:r>
                      <a:r>
                        <a:rPr lang="uk-UA" sz="2000" b="1" u="sng" kern="1200" dirty="0" smtClean="0">
                          <a:solidFill>
                            <a:schemeClr val="dk1"/>
                          </a:solidFill>
                          <a:effectLst/>
                          <a:latin typeface="Times New Roman" panose="02020603050405020304" pitchFamily="18" charset="0"/>
                          <a:ea typeface="+mn-ea"/>
                          <a:cs typeface="Times New Roman" panose="02020603050405020304" pitchFamily="18" charset="0"/>
                        </a:rPr>
                        <a:t>також рік народження</a:t>
                      </a:r>
                      <a:r>
                        <a:rPr lang="uk-UA" sz="2000" kern="1200" dirty="0" smtClean="0">
                          <a:solidFill>
                            <a:schemeClr val="dk1"/>
                          </a:solidFill>
                          <a:effectLst/>
                          <a:latin typeface="Times New Roman" panose="02020603050405020304" pitchFamily="18" charset="0"/>
                          <a:ea typeface="+mn-ea"/>
                          <a:cs typeface="Times New Roman" panose="02020603050405020304" pitchFamily="18" charset="0"/>
                        </a:rPr>
                        <a:t> - на підтвердження дієздатності учасників при посвідченні правочинів і вчиненні інших нотаріальних дій, де перевірка цього факту є обов'язковою.</a:t>
                      </a:r>
                      <a:endParaRPr lang="ru-RU" sz="2000" kern="1200" dirty="0" smtClean="0">
                        <a:solidFill>
                          <a:schemeClr val="dk1"/>
                        </a:solidFill>
                        <a:effectLst/>
                        <a:latin typeface="Times New Roman" panose="02020603050405020304" pitchFamily="18" charset="0"/>
                        <a:ea typeface="+mn-ea"/>
                        <a:cs typeface="Times New Roman" panose="02020603050405020304" pitchFamily="18" charset="0"/>
                      </a:endParaRPr>
                    </a:p>
                    <a:p>
                      <a:endParaRPr lang="ru-RU" sz="2400" b="1" i="1"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r>
                        <a:rPr lang="uk-UA" sz="2800" b="1" i="1" kern="1200" dirty="0" smtClean="0">
                          <a:solidFill>
                            <a:schemeClr val="dk1"/>
                          </a:solidFill>
                          <a:effectLst/>
                          <a:latin typeface="Times New Roman" panose="02020603050405020304" pitchFamily="18" charset="0"/>
                          <a:ea typeface="+mn-ea"/>
                          <a:cs typeface="Times New Roman" panose="02020603050405020304" pitchFamily="18" charset="0"/>
                        </a:rPr>
                        <a:t>паспорт ЕС 345678, </a:t>
                      </a:r>
                      <a:endParaRPr lang="ru-RU" sz="2800" b="1"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r>
                        <a:rPr lang="uk-UA" sz="2800" b="1" i="1" kern="1200" dirty="0" smtClean="0">
                          <a:solidFill>
                            <a:schemeClr val="dk1"/>
                          </a:solidFill>
                          <a:effectLst/>
                          <a:latin typeface="Times New Roman" panose="02020603050405020304" pitchFamily="18" charset="0"/>
                          <a:ea typeface="+mn-ea"/>
                          <a:cs typeface="Times New Roman" panose="02020603050405020304" pitchFamily="18" charset="0"/>
                        </a:rPr>
                        <a:t>виданий Києво-Святошинський РВ УМВС України в Київській області </a:t>
                      </a:r>
                      <a:endParaRPr lang="ru-RU" sz="2800" b="1"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r>
                        <a:rPr lang="uk-UA" sz="2800" b="1" i="1" kern="1200" dirty="0" smtClean="0">
                          <a:solidFill>
                            <a:schemeClr val="dk1"/>
                          </a:solidFill>
                          <a:effectLst/>
                          <a:latin typeface="Times New Roman" panose="02020603050405020304" pitchFamily="18" charset="0"/>
                          <a:ea typeface="+mn-ea"/>
                          <a:cs typeface="Times New Roman" panose="02020603050405020304" pitchFamily="18" charset="0"/>
                        </a:rPr>
                        <a:t>25 вересня 2000 року, 1967 р. нар.</a:t>
                      </a:r>
                    </a:p>
                    <a:p>
                      <a:pPr algn="ctr"/>
                      <a:endParaRPr lang="uk-UA" sz="2800" b="1" i="1" kern="1200" dirty="0" smtClean="0">
                        <a:solidFill>
                          <a:schemeClr val="dk1"/>
                        </a:solidFill>
                        <a:effectLst/>
                        <a:latin typeface="Times New Roman" panose="02020603050405020304" pitchFamily="18" charset="0"/>
                        <a:ea typeface="+mn-ea"/>
                        <a:cs typeface="Times New Roman" panose="02020603050405020304" pitchFamily="18"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uk-UA" sz="2400" b="1" kern="1200" dirty="0" smtClean="0">
                          <a:solidFill>
                            <a:schemeClr val="dk1"/>
                          </a:solidFill>
                          <a:effectLst/>
                          <a:latin typeface="Times New Roman" panose="02020603050405020304" pitchFamily="18" charset="0"/>
                          <a:ea typeface="+mn-ea"/>
                          <a:cs typeface="Times New Roman" panose="02020603050405020304" pitchFamily="18" charset="0"/>
                        </a:rPr>
                        <a:t>Число і місяць народження записуються до Реєстру, якщо за роком народження неможливо точно встановити, чи особа досягла 18-річного або 14- річного віку.</a:t>
                      </a:r>
                      <a:endParaRPr lang="ru-RU" sz="2400"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endParaRPr lang="ru-RU" sz="2800" b="1" kern="1200" dirty="0" smtClean="0">
                        <a:solidFill>
                          <a:schemeClr val="dk1"/>
                        </a:solidFill>
                        <a:effectLst/>
                        <a:latin typeface="Times New Roman" panose="02020603050405020304" pitchFamily="18" charset="0"/>
                        <a:ea typeface="+mn-ea"/>
                        <a:cs typeface="Times New Roman" panose="02020603050405020304" pitchFamily="18" charset="0"/>
                      </a:endParaRPr>
                    </a:p>
                    <a:p>
                      <a:endParaRPr lang="ru-RU" sz="1800" kern="1200" dirty="0">
                        <a:solidFill>
                          <a:schemeClr val="dk1"/>
                        </a:solidFill>
                        <a:effectLst/>
                        <a:latin typeface="Times New Roman" panose="02020603050405020304" pitchFamily="18" charset="0"/>
                        <a:ea typeface="+mn-ea"/>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25416063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8792" y="0"/>
            <a:ext cx="11074427" cy="1651518"/>
          </a:xfrm>
        </p:spPr>
        <p:txBody>
          <a:bodyPr/>
          <a:lstStyle/>
          <a:p>
            <a:pPr algn="ctr"/>
            <a:r>
              <a:rPr lang="uk-UA" b="1" u="sng" dirty="0" smtClean="0">
                <a:solidFill>
                  <a:schemeClr val="tx1">
                    <a:lumMod val="95000"/>
                    <a:lumOff val="5000"/>
                  </a:schemeClr>
                </a:solidFill>
                <a:latin typeface="Times New Roman" panose="02020603050405020304" pitchFamily="18" charset="0"/>
                <a:cs typeface="Times New Roman" panose="02020603050405020304" pitchFamily="18" charset="0"/>
              </a:rPr>
              <a:t>Графа 4 </a:t>
            </a:r>
            <a:br>
              <a:rPr lang="uk-UA"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b="1" u="sng" dirty="0" smtClean="0">
                <a:solidFill>
                  <a:schemeClr val="tx1">
                    <a:lumMod val="95000"/>
                    <a:lumOff val="5000"/>
                  </a:schemeClr>
                </a:solidFill>
                <a:latin typeface="Times New Roman" panose="02020603050405020304" pitchFamily="18" charset="0"/>
                <a:cs typeface="Times New Roman" panose="02020603050405020304" pitchFamily="18" charset="0"/>
              </a:rPr>
              <a:t>Реєстру для реєстрації нотаріальних дій</a:t>
            </a:r>
            <a:br>
              <a:rPr lang="uk-UA"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2000" b="1" u="sng" dirty="0">
                <a:solidFill>
                  <a:schemeClr val="tx1">
                    <a:lumMod val="95000"/>
                    <a:lumOff val="5000"/>
                  </a:schemeClr>
                </a:solidFill>
                <a:latin typeface="Times New Roman" panose="02020603050405020304" pitchFamily="18" charset="0"/>
                <a:cs typeface="Times New Roman" panose="02020603050405020304" pitchFamily="18" charset="0"/>
              </a:rPr>
              <a:t>Якщо нотаріальна дія вчиняється для чи за участю іноземного </a:t>
            </a:r>
            <a:r>
              <a:rPr lang="uk-UA" sz="2000" b="1" u="sng" dirty="0" smtClean="0">
                <a:solidFill>
                  <a:schemeClr val="tx1">
                    <a:lumMod val="95000"/>
                    <a:lumOff val="5000"/>
                  </a:schemeClr>
                </a:solidFill>
                <a:latin typeface="Times New Roman" panose="02020603050405020304" pitchFamily="18" charset="0"/>
                <a:cs typeface="Times New Roman" panose="02020603050405020304" pitchFamily="18" charset="0"/>
              </a:rPr>
              <a:t>громадянина</a:t>
            </a:r>
            <a:br>
              <a:rPr lang="uk-UA" sz="2000"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2000" b="1" u="sng" dirty="0" smtClean="0">
                <a:solidFill>
                  <a:schemeClr val="tx1">
                    <a:lumMod val="95000"/>
                    <a:lumOff val="5000"/>
                  </a:schemeClr>
                </a:solidFill>
                <a:latin typeface="Times New Roman" panose="02020603050405020304" pitchFamily="18" charset="0"/>
                <a:cs typeface="Times New Roman" panose="02020603050405020304" pitchFamily="18" charset="0"/>
              </a:rPr>
              <a:t/>
            </a:r>
            <a:br>
              <a:rPr lang="uk-UA" sz="2000" b="1" u="sng" dirty="0" smtClean="0">
                <a:solidFill>
                  <a:schemeClr val="tx1">
                    <a:lumMod val="95000"/>
                    <a:lumOff val="5000"/>
                  </a:schemeClr>
                </a:solidFill>
                <a:latin typeface="Times New Roman" panose="02020603050405020304" pitchFamily="18" charset="0"/>
                <a:cs typeface="Times New Roman" panose="02020603050405020304" pitchFamily="18" charset="0"/>
              </a:rPr>
            </a:br>
            <a:endParaRPr lang="ru-RU" sz="2000" b="1" u="sng" dirty="0">
              <a:solidFill>
                <a:schemeClr val="tx1">
                  <a:lumMod val="95000"/>
                  <a:lumOff val="5000"/>
                </a:schemeClr>
              </a:solidFill>
              <a:latin typeface="Times New Roman" panose="02020603050405020304" pitchFamily="18" charset="0"/>
              <a:cs typeface="Times New Roman" panose="02020603050405020304" pitchFamily="18" charset="0"/>
            </a:endParaRPr>
          </a:p>
        </p:txBody>
      </p:sp>
      <p:graphicFrame>
        <p:nvGraphicFramePr>
          <p:cNvPr id="6" name="Объект 5"/>
          <p:cNvGraphicFramePr>
            <a:graphicFrameLocks noGrp="1"/>
          </p:cNvGraphicFramePr>
          <p:nvPr>
            <p:ph idx="1"/>
            <p:extLst>
              <p:ext uri="{D42A27DB-BD31-4B8C-83A1-F6EECF244321}">
                <p14:modId xmlns:p14="http://schemas.microsoft.com/office/powerpoint/2010/main" val="3714959760"/>
              </p:ext>
            </p:extLst>
          </p:nvPr>
        </p:nvGraphicFramePr>
        <p:xfrm>
          <a:off x="239842" y="1651518"/>
          <a:ext cx="11692328" cy="5074170"/>
        </p:xfrm>
        <a:graphic>
          <a:graphicData uri="http://schemas.openxmlformats.org/drawingml/2006/table">
            <a:tbl>
              <a:tblPr firstRow="1" bandRow="1">
                <a:tableStyleId>{F5AB1C69-6EDB-4FF4-983F-18BD219EF322}</a:tableStyleId>
              </a:tblPr>
              <a:tblGrid>
                <a:gridCol w="11692328"/>
              </a:tblGrid>
              <a:tr h="390642">
                <a:tc>
                  <a:txBody>
                    <a:bodyPr/>
                    <a:lstStyle/>
                    <a:p>
                      <a:pPr algn="ctr"/>
                      <a:r>
                        <a:rPr lang="uk-UA" u="sng" dirty="0" smtClean="0">
                          <a:solidFill>
                            <a:schemeClr val="tx1">
                              <a:lumMod val="95000"/>
                              <a:lumOff val="5000"/>
                            </a:schemeClr>
                          </a:solidFill>
                        </a:rPr>
                        <a:t>Приклади заповнення</a:t>
                      </a:r>
                      <a:endParaRPr lang="ru-RU" u="sng" dirty="0">
                        <a:solidFill>
                          <a:schemeClr val="tx1">
                            <a:lumMod val="95000"/>
                            <a:lumOff val="5000"/>
                          </a:schemeClr>
                        </a:solidFill>
                      </a:endParaRPr>
                    </a:p>
                  </a:txBody>
                  <a:tcPr/>
                </a:tc>
              </a:tr>
              <a:tr h="468352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Перевіряється законність його перебування в Україні. На підтвердження цього нотаріус у графі 4 </a:t>
                      </a:r>
                      <a:r>
                        <a:rPr lang="uk-UA" sz="1800" u="sng" kern="1200" dirty="0" smtClean="0">
                          <a:solidFill>
                            <a:schemeClr val="dk1"/>
                          </a:solidFill>
                          <a:effectLst/>
                          <a:latin typeface="Times New Roman" panose="02020603050405020304" pitchFamily="18" charset="0"/>
                          <a:ea typeface="+mn-ea"/>
                          <a:cs typeface="Times New Roman" panose="02020603050405020304" pitchFamily="18" charset="0"/>
                        </a:rPr>
                        <a:t>після запису документа</a:t>
                      </a:r>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 за яким установлено особу, записує також реквізити візи, термін її дії. У разі коли чинним законодавством України передбачено реєстрацію в паспорті та/або імміграційній картці іноземця чи особи без громадянства, у Реєстрі зазначається термін реєстрації. У разі якщо між Україною та країною, звідки прибув іноземець, установлено безвізовий режим пересування, нотаріус записує тільки термін реєстрації іноземця на території України.</a:t>
                      </a:r>
                    </a:p>
                    <a:p>
                      <a:pPr algn="ctr"/>
                      <a:r>
                        <a:rPr lang="uk-UA" sz="2800" i="1" kern="1200" dirty="0" smtClean="0">
                          <a:solidFill>
                            <a:schemeClr val="dk1"/>
                          </a:solidFill>
                          <a:effectLst/>
                          <a:latin typeface="Times New Roman" panose="02020603050405020304" pitchFamily="18" charset="0"/>
                          <a:ea typeface="+mn-ea"/>
                          <a:cs typeface="Times New Roman" panose="02020603050405020304" pitchFamily="18" charset="0"/>
                        </a:rPr>
                        <a:t>паспорт 4585 256987, виданий</a:t>
                      </a:r>
                      <a:endParaRPr lang="ru-RU" sz="2800"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r>
                        <a:rPr lang="uk-UA" sz="2800" i="1" kern="1200" dirty="0" smtClean="0">
                          <a:solidFill>
                            <a:schemeClr val="dk1"/>
                          </a:solidFill>
                          <a:effectLst/>
                          <a:latin typeface="Times New Roman" panose="02020603050405020304" pitchFamily="18" charset="0"/>
                          <a:ea typeface="+mn-ea"/>
                          <a:cs typeface="Times New Roman" panose="02020603050405020304" pitchFamily="18" charset="0"/>
                        </a:rPr>
                        <a:t>10 квітня 2007 року 28 відділом міліції центрального району Санкт-Петербурга, код підрозділу </a:t>
                      </a:r>
                    </a:p>
                    <a:p>
                      <a:pPr algn="ctr"/>
                      <a:r>
                        <a:rPr lang="uk-UA" sz="2800" i="1" kern="1200" dirty="0" smtClean="0">
                          <a:solidFill>
                            <a:schemeClr val="dk1"/>
                          </a:solidFill>
                          <a:effectLst/>
                          <a:latin typeface="Times New Roman" panose="02020603050405020304" pitchFamily="18" charset="0"/>
                          <a:ea typeface="+mn-ea"/>
                          <a:cs typeface="Times New Roman" panose="02020603050405020304" pitchFamily="18" charset="0"/>
                        </a:rPr>
                        <a:t>782-028, 1956 </a:t>
                      </a:r>
                      <a:r>
                        <a:rPr lang="uk-UA" sz="2800" i="1" kern="1200" dirty="0" err="1" smtClean="0">
                          <a:solidFill>
                            <a:schemeClr val="dk1"/>
                          </a:solidFill>
                          <a:effectLst/>
                          <a:latin typeface="Times New Roman" panose="02020603050405020304" pitchFamily="18" charset="0"/>
                          <a:ea typeface="+mn-ea"/>
                          <a:cs typeface="Times New Roman" panose="02020603050405020304" pitchFamily="18" charset="0"/>
                        </a:rPr>
                        <a:t>р.нар</a:t>
                      </a:r>
                      <a:r>
                        <a:rPr lang="uk-UA" sz="2800" i="1" kern="1200" dirty="0" smtClean="0">
                          <a:solidFill>
                            <a:schemeClr val="dk1"/>
                          </a:solidFill>
                          <a:effectLst/>
                          <a:latin typeface="Times New Roman" panose="02020603050405020304" pitchFamily="18" charset="0"/>
                          <a:ea typeface="+mn-ea"/>
                          <a:cs typeface="Times New Roman" panose="02020603050405020304" pitchFamily="18" charset="0"/>
                        </a:rPr>
                        <a:t>.</a:t>
                      </a:r>
                      <a:endParaRPr lang="ru-RU" sz="2800"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r>
                        <a:rPr lang="uk-UA" sz="2800" b="1" i="1" kern="1200" dirty="0" smtClean="0">
                          <a:solidFill>
                            <a:schemeClr val="dk1"/>
                          </a:solidFill>
                          <a:effectLst/>
                          <a:latin typeface="Times New Roman" panose="02020603050405020304" pitchFamily="18" charset="0"/>
                          <a:ea typeface="+mn-ea"/>
                          <a:cs typeface="Times New Roman" panose="02020603050405020304" pitchFamily="18" charset="0"/>
                        </a:rPr>
                        <a:t>Зареєстрований у пункті перетину державного кордону України Нові </a:t>
                      </a:r>
                      <a:r>
                        <a:rPr lang="uk-UA" sz="2800" b="1" i="1" kern="1200" dirty="0" err="1" smtClean="0">
                          <a:solidFill>
                            <a:schemeClr val="dk1"/>
                          </a:solidFill>
                          <a:effectLst/>
                          <a:latin typeface="Times New Roman" panose="02020603050405020304" pitchFamily="18" charset="0"/>
                          <a:ea typeface="+mn-ea"/>
                          <a:cs typeface="Times New Roman" panose="02020603050405020304" pitchFamily="18" charset="0"/>
                        </a:rPr>
                        <a:t>Яриловичі</a:t>
                      </a:r>
                      <a:r>
                        <a:rPr lang="uk-UA" sz="2800" b="1" i="1" kern="1200" dirty="0" smtClean="0">
                          <a:solidFill>
                            <a:schemeClr val="dk1"/>
                          </a:solidFill>
                          <a:effectLst/>
                          <a:latin typeface="Times New Roman" panose="02020603050405020304" pitchFamily="18" charset="0"/>
                          <a:ea typeface="+mn-ea"/>
                          <a:cs typeface="Times New Roman" panose="02020603050405020304" pitchFamily="18" charset="0"/>
                        </a:rPr>
                        <a:t>, № 876 від 20.09.2018 </a:t>
                      </a:r>
                      <a:endParaRPr lang="ru-RU" sz="2800" kern="1200" dirty="0" smtClean="0">
                        <a:solidFill>
                          <a:schemeClr val="dk1"/>
                        </a:solidFill>
                        <a:effectLst/>
                        <a:latin typeface="Times New Roman" panose="02020603050405020304" pitchFamily="18" charset="0"/>
                        <a:ea typeface="+mn-ea"/>
                        <a:cs typeface="Times New Roman" panose="02020603050405020304" pitchFamily="18" charset="0"/>
                      </a:endParaRPr>
                    </a:p>
                    <a:p>
                      <a:endParaRPr lang="ru-RU" sz="1800" kern="1200" dirty="0">
                        <a:solidFill>
                          <a:schemeClr val="dk1"/>
                        </a:solidFill>
                        <a:effectLst/>
                        <a:latin typeface="Times New Roman" panose="02020603050405020304" pitchFamily="18" charset="0"/>
                        <a:ea typeface="+mn-ea"/>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34085242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8792" y="0"/>
            <a:ext cx="11074427" cy="1843790"/>
          </a:xfrm>
        </p:spPr>
        <p:txBody>
          <a:bodyPr/>
          <a:lstStyle/>
          <a:p>
            <a:pPr algn="ctr"/>
            <a:r>
              <a:rPr lang="uk-UA" b="1" u="sng" dirty="0" smtClean="0">
                <a:solidFill>
                  <a:schemeClr val="tx1">
                    <a:lumMod val="95000"/>
                    <a:lumOff val="5000"/>
                  </a:schemeClr>
                </a:solidFill>
                <a:latin typeface="Times New Roman" panose="02020603050405020304" pitchFamily="18" charset="0"/>
                <a:cs typeface="Times New Roman" panose="02020603050405020304" pitchFamily="18" charset="0"/>
              </a:rPr>
              <a:t>Графа 4 </a:t>
            </a:r>
            <a:br>
              <a:rPr lang="uk-UA"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b="1" u="sng" dirty="0" smtClean="0">
                <a:solidFill>
                  <a:schemeClr val="tx1">
                    <a:lumMod val="95000"/>
                    <a:lumOff val="5000"/>
                  </a:schemeClr>
                </a:solidFill>
                <a:latin typeface="Times New Roman" panose="02020603050405020304" pitchFamily="18" charset="0"/>
                <a:cs typeface="Times New Roman" panose="02020603050405020304" pitchFamily="18" charset="0"/>
              </a:rPr>
              <a:t>Реєстру для реєстрації нотаріальних дій</a:t>
            </a:r>
            <a:br>
              <a:rPr lang="uk-UA"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ru-RU" sz="2000" b="1" u="sng" dirty="0" err="1">
                <a:solidFill>
                  <a:schemeClr val="tx1">
                    <a:lumMod val="95000"/>
                    <a:lumOff val="5000"/>
                  </a:schemeClr>
                </a:solidFill>
                <a:latin typeface="Times New Roman" panose="02020603050405020304" pitchFamily="18" charset="0"/>
                <a:cs typeface="Times New Roman" panose="02020603050405020304" pitchFamily="18" charset="0"/>
              </a:rPr>
              <a:t>якщо</a:t>
            </a:r>
            <a:r>
              <a:rPr lang="ru-RU" sz="2000" b="1" u="sng"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b="1" u="sng" dirty="0" err="1">
                <a:solidFill>
                  <a:schemeClr val="tx1">
                    <a:lumMod val="95000"/>
                    <a:lumOff val="5000"/>
                  </a:schemeClr>
                </a:solidFill>
                <a:latin typeface="Times New Roman" panose="02020603050405020304" pitchFamily="18" charset="0"/>
                <a:cs typeface="Times New Roman" panose="02020603050405020304" pitchFamily="18" charset="0"/>
              </a:rPr>
              <a:t>вчинювана</a:t>
            </a:r>
            <a:r>
              <a:rPr lang="ru-RU" sz="2000" b="1" u="sng"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b="1" u="sng" dirty="0" err="1">
                <a:solidFill>
                  <a:schemeClr val="tx1">
                    <a:lumMod val="95000"/>
                    <a:lumOff val="5000"/>
                  </a:schemeClr>
                </a:solidFill>
                <a:latin typeface="Times New Roman" panose="02020603050405020304" pitchFamily="18" charset="0"/>
                <a:cs typeface="Times New Roman" panose="02020603050405020304" pitchFamily="18" charset="0"/>
              </a:rPr>
              <a:t>нотаріальна</a:t>
            </a:r>
            <a:r>
              <a:rPr lang="ru-RU" sz="2000" b="1" u="sng"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b="1" u="sng" dirty="0" err="1">
                <a:solidFill>
                  <a:schemeClr val="tx1">
                    <a:lumMod val="95000"/>
                    <a:lumOff val="5000"/>
                  </a:schemeClr>
                </a:solidFill>
                <a:latin typeface="Times New Roman" panose="02020603050405020304" pitchFamily="18" charset="0"/>
                <a:cs typeface="Times New Roman" panose="02020603050405020304" pitchFamily="18" charset="0"/>
              </a:rPr>
              <a:t>дія</a:t>
            </a:r>
            <a:r>
              <a:rPr lang="ru-RU" sz="2000" b="1" u="sng"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b="1" u="sng" dirty="0" err="1">
                <a:solidFill>
                  <a:schemeClr val="tx1">
                    <a:lumMod val="95000"/>
                    <a:lumOff val="5000"/>
                  </a:schemeClr>
                </a:solidFill>
                <a:latin typeface="Times New Roman" panose="02020603050405020304" pitchFamily="18" charset="0"/>
                <a:cs typeface="Times New Roman" panose="02020603050405020304" pitchFamily="18" charset="0"/>
              </a:rPr>
              <a:t>потребує</a:t>
            </a:r>
            <a:r>
              <a:rPr lang="ru-RU" sz="2000" b="1" u="sng"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b="1" u="sng" dirty="0" err="1">
                <a:solidFill>
                  <a:schemeClr val="tx1">
                    <a:lumMod val="95000"/>
                    <a:lumOff val="5000"/>
                  </a:schemeClr>
                </a:solidFill>
                <a:latin typeface="Times New Roman" panose="02020603050405020304" pitchFamily="18" charset="0"/>
                <a:cs typeface="Times New Roman" panose="02020603050405020304" pitchFamily="18" charset="0"/>
              </a:rPr>
              <a:t>перевірки</a:t>
            </a:r>
            <a:r>
              <a:rPr lang="ru-RU" sz="2000" b="1" u="sng"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b="1" u="sng" dirty="0" err="1">
                <a:solidFill>
                  <a:schemeClr val="tx1">
                    <a:lumMod val="95000"/>
                    <a:lumOff val="5000"/>
                  </a:schemeClr>
                </a:solidFill>
                <a:latin typeface="Times New Roman" panose="02020603050405020304" pitchFamily="18" charset="0"/>
                <a:cs typeface="Times New Roman" panose="02020603050405020304" pitchFamily="18" charset="0"/>
              </a:rPr>
              <a:t>правоздатності</a:t>
            </a:r>
            <a:r>
              <a:rPr lang="ru-RU" sz="2000" b="1" u="sng" dirty="0">
                <a:solidFill>
                  <a:schemeClr val="tx1">
                    <a:lumMod val="95000"/>
                    <a:lumOff val="5000"/>
                  </a:schemeClr>
                </a:solidFill>
                <a:latin typeface="Times New Roman" panose="02020603050405020304" pitchFamily="18" charset="0"/>
                <a:cs typeface="Times New Roman" panose="02020603050405020304" pitchFamily="18" charset="0"/>
              </a:rPr>
              <a:t> та </a:t>
            </a:r>
            <a:r>
              <a:rPr lang="ru-RU" sz="2000" b="1" u="sng" dirty="0" err="1">
                <a:solidFill>
                  <a:schemeClr val="tx1">
                    <a:lumMod val="95000"/>
                    <a:lumOff val="5000"/>
                  </a:schemeClr>
                </a:solidFill>
                <a:latin typeface="Times New Roman" panose="02020603050405020304" pitchFamily="18" charset="0"/>
                <a:cs typeface="Times New Roman" panose="02020603050405020304" pitchFamily="18" charset="0"/>
              </a:rPr>
              <a:t>дієздатності</a:t>
            </a:r>
            <a:r>
              <a:rPr lang="ru-RU" sz="2000" b="1" u="sng" dirty="0">
                <a:solidFill>
                  <a:schemeClr val="tx1">
                    <a:lumMod val="95000"/>
                    <a:lumOff val="5000"/>
                  </a:schemeClr>
                </a:solidFill>
                <a:latin typeface="Times New Roman" panose="02020603050405020304" pitchFamily="18" charset="0"/>
                <a:cs typeface="Times New Roman" panose="02020603050405020304" pitchFamily="18" charset="0"/>
              </a:rPr>
              <a:t> юридичної </a:t>
            </a:r>
            <a:r>
              <a:rPr lang="ru-RU" sz="2000" b="1" u="sng" dirty="0" smtClean="0">
                <a:solidFill>
                  <a:schemeClr val="tx1">
                    <a:lumMod val="95000"/>
                    <a:lumOff val="5000"/>
                  </a:schemeClr>
                </a:solidFill>
                <a:latin typeface="Times New Roman" panose="02020603050405020304" pitchFamily="18" charset="0"/>
                <a:cs typeface="Times New Roman" panose="02020603050405020304" pitchFamily="18" charset="0"/>
              </a:rPr>
              <a:t>особи</a:t>
            </a:r>
            <a:r>
              <a:rPr lang="uk-UA" sz="2000" b="1" u="sng" dirty="0" smtClean="0">
                <a:solidFill>
                  <a:schemeClr val="tx1">
                    <a:lumMod val="95000"/>
                    <a:lumOff val="5000"/>
                  </a:schemeClr>
                </a:solidFill>
                <a:latin typeface="Times New Roman" panose="02020603050405020304" pitchFamily="18" charset="0"/>
                <a:cs typeface="Times New Roman" panose="02020603050405020304" pitchFamily="18" charset="0"/>
              </a:rPr>
              <a:t/>
            </a:r>
            <a:br>
              <a:rPr lang="uk-UA" sz="2000"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2000" b="1" u="sng" dirty="0" smtClean="0">
                <a:solidFill>
                  <a:schemeClr val="tx1">
                    <a:lumMod val="95000"/>
                    <a:lumOff val="5000"/>
                  </a:schemeClr>
                </a:solidFill>
                <a:latin typeface="Times New Roman" panose="02020603050405020304" pitchFamily="18" charset="0"/>
                <a:cs typeface="Times New Roman" panose="02020603050405020304" pitchFamily="18" charset="0"/>
              </a:rPr>
              <a:t/>
            </a:r>
            <a:br>
              <a:rPr lang="uk-UA" sz="2000" b="1" u="sng" dirty="0" smtClean="0">
                <a:solidFill>
                  <a:schemeClr val="tx1">
                    <a:lumMod val="95000"/>
                    <a:lumOff val="5000"/>
                  </a:schemeClr>
                </a:solidFill>
                <a:latin typeface="Times New Roman" panose="02020603050405020304" pitchFamily="18" charset="0"/>
                <a:cs typeface="Times New Roman" panose="02020603050405020304" pitchFamily="18" charset="0"/>
              </a:rPr>
            </a:br>
            <a:endParaRPr lang="ru-RU" sz="2000" b="1" u="sng" dirty="0">
              <a:solidFill>
                <a:schemeClr val="tx1">
                  <a:lumMod val="95000"/>
                  <a:lumOff val="5000"/>
                </a:schemeClr>
              </a:solidFill>
              <a:latin typeface="Times New Roman" panose="02020603050405020304" pitchFamily="18" charset="0"/>
              <a:cs typeface="Times New Roman" panose="02020603050405020304" pitchFamily="18" charset="0"/>
            </a:endParaRPr>
          </a:p>
        </p:txBody>
      </p:sp>
      <p:graphicFrame>
        <p:nvGraphicFramePr>
          <p:cNvPr id="6" name="Объект 5"/>
          <p:cNvGraphicFramePr>
            <a:graphicFrameLocks noGrp="1"/>
          </p:cNvGraphicFramePr>
          <p:nvPr>
            <p:ph idx="1"/>
            <p:extLst>
              <p:ext uri="{D42A27DB-BD31-4B8C-83A1-F6EECF244321}">
                <p14:modId xmlns:p14="http://schemas.microsoft.com/office/powerpoint/2010/main" val="1821553143"/>
              </p:ext>
            </p:extLst>
          </p:nvPr>
        </p:nvGraphicFramePr>
        <p:xfrm>
          <a:off x="239842" y="1843790"/>
          <a:ext cx="11692328" cy="5313600"/>
        </p:xfrm>
        <a:graphic>
          <a:graphicData uri="http://schemas.openxmlformats.org/drawingml/2006/table">
            <a:tbl>
              <a:tblPr firstRow="1" bandRow="1">
                <a:tableStyleId>{F5AB1C69-6EDB-4FF4-983F-18BD219EF322}</a:tableStyleId>
              </a:tblPr>
              <a:tblGrid>
                <a:gridCol w="11692328"/>
              </a:tblGrid>
              <a:tr h="375840">
                <a:tc>
                  <a:txBody>
                    <a:bodyPr/>
                    <a:lstStyle/>
                    <a:p>
                      <a:pPr algn="ctr"/>
                      <a:r>
                        <a:rPr lang="uk-UA" u="sng" dirty="0" smtClean="0">
                          <a:solidFill>
                            <a:schemeClr val="tx1">
                              <a:lumMod val="95000"/>
                              <a:lumOff val="5000"/>
                            </a:schemeClr>
                          </a:solidFill>
                        </a:rPr>
                        <a:t>Приклади заповнення</a:t>
                      </a:r>
                      <a:endParaRPr lang="ru-RU" u="sng" dirty="0">
                        <a:solidFill>
                          <a:schemeClr val="tx1">
                            <a:lumMod val="95000"/>
                            <a:lumOff val="5000"/>
                          </a:schemeClr>
                        </a:solidFill>
                      </a:endParaRPr>
                    </a:p>
                  </a:txBody>
                  <a:tcPr/>
                </a:tc>
              </a:tr>
              <a:tr h="4506058">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У цій графі записуються реквізити </a:t>
                      </a:r>
                      <a:r>
                        <a:rPr lang="uk-UA" sz="1800" b="1" kern="1200" dirty="0" smtClean="0">
                          <a:solidFill>
                            <a:schemeClr val="dk1"/>
                          </a:solidFill>
                          <a:effectLst/>
                          <a:latin typeface="Times New Roman" panose="02020603050405020304" pitchFamily="18" charset="0"/>
                          <a:ea typeface="+mn-ea"/>
                          <a:cs typeface="Times New Roman" panose="02020603050405020304" pitchFamily="18" charset="0"/>
                        </a:rPr>
                        <a:t>статуту </a:t>
                      </a:r>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(положення), </a:t>
                      </a:r>
                      <a:r>
                        <a:rPr lang="uk-UA" sz="1800" b="1" kern="1200" dirty="0" smtClean="0">
                          <a:solidFill>
                            <a:schemeClr val="dk1"/>
                          </a:solidFill>
                          <a:effectLst/>
                          <a:latin typeface="Times New Roman" panose="02020603050405020304" pitchFamily="18" charset="0"/>
                          <a:ea typeface="+mn-ea"/>
                          <a:cs typeface="Times New Roman" panose="02020603050405020304" pitchFamily="18" charset="0"/>
                        </a:rPr>
                        <a:t>свідоцтва</a:t>
                      </a:r>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 про державну реєстрацію юридичної особи чи іншого документа, яким підтверджується така правоздатність та дієздатність. У випадках, передбачених законодавством, у цій графі зазначаються </a:t>
                      </a:r>
                      <a:r>
                        <a:rPr lang="uk-UA" sz="1800" b="1" u="sng" kern="1200" dirty="0" smtClean="0">
                          <a:solidFill>
                            <a:schemeClr val="dk1"/>
                          </a:solidFill>
                          <a:effectLst/>
                          <a:latin typeface="Times New Roman" panose="02020603050405020304" pitchFamily="18" charset="0"/>
                          <a:ea typeface="+mn-ea"/>
                          <a:cs typeface="Times New Roman" panose="02020603050405020304" pitchFamily="18" charset="0"/>
                        </a:rPr>
                        <a:t>реквізити свідоцтва про державну реєстрацію фізичної особи - підприємця.</a:t>
                      </a:r>
                      <a:endParaRPr lang="ru-RU" sz="1800"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Статут цього ж ТОВ,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зареєстрований</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державним</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реєстратом</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Києво-Святошинського</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району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реєстраційної</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служби</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ГУЮ у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Київській</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області</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О.П.Кулькіною</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28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квітня</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2014 року, номер запису: 12343567894321;</a:t>
                      </a:r>
                    </a:p>
                    <a:p>
                      <a:pPr algn="ct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Свідоцтво</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або</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Виписка</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з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Єдиного</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державного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реєстру</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юридичних</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осіб</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фізичних</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осіб</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підприємців</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та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громадських</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формувать</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видана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тим</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же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реєстратором</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дата та номер запису в ЄДР -28.04.2014 року № 456777777798</a:t>
                      </a:r>
                    </a:p>
                    <a:p>
                      <a:pPr algn="just"/>
                      <a:r>
                        <a:rPr lang="ru-RU" sz="1800" kern="1200" dirty="0" err="1" smtClean="0">
                          <a:solidFill>
                            <a:schemeClr val="dk1"/>
                          </a:solidFill>
                          <a:effectLst/>
                          <a:latin typeface="Times New Roman" panose="02020603050405020304" pitchFamily="18" charset="0"/>
                          <a:ea typeface="+mn-ea"/>
                          <a:cs typeface="Times New Roman" panose="02020603050405020304" pitchFamily="18" charset="0"/>
                        </a:rPr>
                        <a:t>Відповідно</a:t>
                      </a:r>
                      <a:r>
                        <a:rPr lang="ru-RU" sz="1800" kern="1200" dirty="0" smtClean="0">
                          <a:solidFill>
                            <a:schemeClr val="dk1"/>
                          </a:solidFill>
                          <a:effectLst/>
                          <a:latin typeface="Times New Roman" panose="02020603050405020304" pitchFamily="18" charset="0"/>
                          <a:ea typeface="+mn-ea"/>
                          <a:cs typeface="Times New Roman" panose="02020603050405020304" pitchFamily="18" charset="0"/>
                        </a:rPr>
                        <a:t> до ч.4 ст.44 Закону України «Про </a:t>
                      </a:r>
                      <a:r>
                        <a:rPr lang="ru-RU" sz="1800" kern="1200" dirty="0" err="1" smtClean="0">
                          <a:solidFill>
                            <a:schemeClr val="dk1"/>
                          </a:solidFill>
                          <a:effectLst/>
                          <a:latin typeface="Times New Roman" panose="02020603050405020304" pitchFamily="18" charset="0"/>
                          <a:ea typeface="+mn-ea"/>
                          <a:cs typeface="Times New Roman" panose="02020603050405020304" pitchFamily="18" charset="0"/>
                        </a:rPr>
                        <a:t>нотаріат</a:t>
                      </a:r>
                      <a:r>
                        <a:rPr lang="ru-RU" sz="1800" kern="1200" dirty="0" smtClean="0">
                          <a:solidFill>
                            <a:schemeClr val="dk1"/>
                          </a:solidFill>
                          <a:effectLst/>
                          <a:latin typeface="Times New Roman" panose="02020603050405020304" pitchFamily="18" charset="0"/>
                          <a:ea typeface="+mn-ea"/>
                          <a:cs typeface="Times New Roman" panose="02020603050405020304" pitchFamily="18" charset="0"/>
                        </a:rPr>
                        <a:t>» при </a:t>
                      </a:r>
                      <a:r>
                        <a:rPr lang="ru-RU" sz="1800" kern="1200" dirty="0" err="1" smtClean="0">
                          <a:solidFill>
                            <a:schemeClr val="dk1"/>
                          </a:solidFill>
                          <a:effectLst/>
                          <a:latin typeface="Times New Roman" panose="02020603050405020304" pitchFamily="18" charset="0"/>
                          <a:ea typeface="+mn-ea"/>
                          <a:cs typeface="Times New Roman" panose="02020603050405020304" pitchFamily="18" charset="0"/>
                        </a:rPr>
                        <a:t>перевірці</a:t>
                      </a:r>
                      <a:r>
                        <a:rPr lang="ru-RU" sz="18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800" kern="1200" dirty="0" err="1" smtClean="0">
                          <a:solidFill>
                            <a:schemeClr val="dk1"/>
                          </a:solidFill>
                          <a:effectLst/>
                          <a:latin typeface="Times New Roman" panose="02020603050405020304" pitchFamily="18" charset="0"/>
                          <a:ea typeface="+mn-ea"/>
                          <a:cs typeface="Times New Roman" panose="02020603050405020304" pitchFamily="18" charset="0"/>
                        </a:rPr>
                        <a:t>цивільної</a:t>
                      </a:r>
                      <a:r>
                        <a:rPr lang="ru-RU" sz="18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800" kern="1200" dirty="0" err="1" smtClean="0">
                          <a:solidFill>
                            <a:schemeClr val="dk1"/>
                          </a:solidFill>
                          <a:effectLst/>
                          <a:latin typeface="Times New Roman" panose="02020603050405020304" pitchFamily="18" charset="0"/>
                          <a:ea typeface="+mn-ea"/>
                          <a:cs typeface="Times New Roman" panose="02020603050405020304" pitchFamily="18" charset="0"/>
                        </a:rPr>
                        <a:t>правоздатності</a:t>
                      </a:r>
                      <a:r>
                        <a:rPr lang="ru-RU" sz="1800" kern="1200" dirty="0" smtClean="0">
                          <a:solidFill>
                            <a:schemeClr val="dk1"/>
                          </a:solidFill>
                          <a:effectLst/>
                          <a:latin typeface="Times New Roman" panose="02020603050405020304" pitchFamily="18" charset="0"/>
                          <a:ea typeface="+mn-ea"/>
                          <a:cs typeface="Times New Roman" panose="02020603050405020304" pitchFamily="18" charset="0"/>
                        </a:rPr>
                        <a:t>   та  </a:t>
                      </a:r>
                      <a:r>
                        <a:rPr lang="ru-RU" sz="1800" kern="1200" dirty="0" err="1" smtClean="0">
                          <a:solidFill>
                            <a:schemeClr val="dk1"/>
                          </a:solidFill>
                          <a:effectLst/>
                          <a:latin typeface="Times New Roman" panose="02020603050405020304" pitchFamily="18" charset="0"/>
                          <a:ea typeface="+mn-ea"/>
                          <a:cs typeface="Times New Roman" panose="02020603050405020304" pitchFamily="18" charset="0"/>
                        </a:rPr>
                        <a:t>дієздатності</a:t>
                      </a:r>
                      <a:r>
                        <a:rPr lang="ru-RU" sz="1800" kern="1200" dirty="0" smtClean="0">
                          <a:solidFill>
                            <a:schemeClr val="dk1"/>
                          </a:solidFill>
                          <a:effectLst/>
                          <a:latin typeface="Times New Roman" panose="02020603050405020304" pitchFamily="18" charset="0"/>
                          <a:ea typeface="+mn-ea"/>
                          <a:cs typeface="Times New Roman" panose="02020603050405020304" pitchFamily="18" charset="0"/>
                        </a:rPr>
                        <a:t> юридичної   особи   нотаріус   </a:t>
                      </a:r>
                      <a:r>
                        <a:rPr lang="ru-RU" sz="1800" kern="1200" dirty="0" err="1" smtClean="0">
                          <a:solidFill>
                            <a:schemeClr val="dk1"/>
                          </a:solidFill>
                          <a:effectLst/>
                          <a:latin typeface="Times New Roman" panose="02020603050405020304" pitchFamily="18" charset="0"/>
                          <a:ea typeface="+mn-ea"/>
                          <a:cs typeface="Times New Roman" panose="02020603050405020304" pitchFamily="18" charset="0"/>
                        </a:rPr>
                        <a:t>зобов'язаний</a:t>
                      </a:r>
                      <a:r>
                        <a:rPr lang="ru-RU" sz="18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800" kern="1200" dirty="0" err="1" smtClean="0">
                          <a:solidFill>
                            <a:schemeClr val="dk1"/>
                          </a:solidFill>
                          <a:effectLst/>
                          <a:latin typeface="Times New Roman" panose="02020603050405020304" pitchFamily="18" charset="0"/>
                          <a:ea typeface="+mn-ea"/>
                          <a:cs typeface="Times New Roman" panose="02020603050405020304" pitchFamily="18" charset="0"/>
                        </a:rPr>
                        <a:t>ознайомитися</a:t>
                      </a:r>
                      <a:r>
                        <a:rPr lang="ru-RU" sz="1800" kern="1200" dirty="0" smtClean="0">
                          <a:solidFill>
                            <a:schemeClr val="dk1"/>
                          </a:solidFill>
                          <a:effectLst/>
                          <a:latin typeface="Times New Roman" panose="02020603050405020304" pitchFamily="18" charset="0"/>
                          <a:ea typeface="+mn-ea"/>
                          <a:cs typeface="Times New Roman" panose="02020603050405020304" pitchFamily="18" charset="0"/>
                        </a:rPr>
                        <a:t>   з  </a:t>
                      </a:r>
                      <a:r>
                        <a:rPr lang="ru-RU" sz="1800" kern="1200" dirty="0" err="1" smtClean="0">
                          <a:solidFill>
                            <a:schemeClr val="dk1"/>
                          </a:solidFill>
                          <a:effectLst/>
                          <a:latin typeface="Times New Roman" panose="02020603050405020304" pitchFamily="18" charset="0"/>
                          <a:ea typeface="+mn-ea"/>
                          <a:cs typeface="Times New Roman" panose="02020603050405020304" pitchFamily="18" charset="0"/>
                        </a:rPr>
                        <a:t>її</a:t>
                      </a:r>
                      <a:r>
                        <a:rPr lang="ru-RU" sz="18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800" kern="1200" dirty="0" err="1" smtClean="0">
                          <a:solidFill>
                            <a:schemeClr val="dk1"/>
                          </a:solidFill>
                          <a:effectLst/>
                          <a:latin typeface="Times New Roman" panose="02020603050405020304" pitchFamily="18" charset="0"/>
                          <a:ea typeface="+mn-ea"/>
                          <a:cs typeface="Times New Roman" panose="02020603050405020304" pitchFamily="18" charset="0"/>
                        </a:rPr>
                        <a:t>установчими</a:t>
                      </a:r>
                      <a:r>
                        <a:rPr lang="ru-RU" sz="1800" kern="1200" dirty="0" smtClean="0">
                          <a:solidFill>
                            <a:schemeClr val="dk1"/>
                          </a:solidFill>
                          <a:effectLst/>
                          <a:latin typeface="Times New Roman" panose="02020603050405020304" pitchFamily="18" charset="0"/>
                          <a:ea typeface="+mn-ea"/>
                          <a:cs typeface="Times New Roman" panose="02020603050405020304" pitchFamily="18" charset="0"/>
                        </a:rPr>
                        <a:t>  документами, </a:t>
                      </a:r>
                      <a:r>
                        <a:rPr lang="ru-RU" sz="1800" kern="1200" dirty="0" err="1" smtClean="0">
                          <a:solidFill>
                            <a:schemeClr val="dk1"/>
                          </a:solidFill>
                          <a:effectLst/>
                          <a:latin typeface="Times New Roman" panose="02020603050405020304" pitchFamily="18" charset="0"/>
                          <a:ea typeface="+mn-ea"/>
                          <a:cs typeface="Times New Roman" panose="02020603050405020304" pitchFamily="18" charset="0"/>
                        </a:rPr>
                        <a:t>інформацією</a:t>
                      </a:r>
                      <a:r>
                        <a:rPr lang="ru-RU" sz="1800" kern="1200" dirty="0" smtClean="0">
                          <a:solidFill>
                            <a:schemeClr val="dk1"/>
                          </a:solidFill>
                          <a:effectLst/>
                          <a:latin typeface="Times New Roman" panose="02020603050405020304" pitchFamily="18" charset="0"/>
                          <a:ea typeface="+mn-ea"/>
                          <a:cs typeface="Times New Roman" panose="02020603050405020304" pitchFamily="18" charset="0"/>
                        </a:rPr>
                        <a:t> про </a:t>
                      </a:r>
                      <a:r>
                        <a:rPr lang="ru-RU" sz="1800" kern="1200" dirty="0" err="1" smtClean="0">
                          <a:solidFill>
                            <a:schemeClr val="dk1"/>
                          </a:solidFill>
                          <a:effectLst/>
                          <a:latin typeface="Times New Roman" panose="02020603050405020304" pitchFamily="18" charset="0"/>
                          <a:ea typeface="+mn-ea"/>
                          <a:cs typeface="Times New Roman" panose="02020603050405020304" pitchFamily="18" charset="0"/>
                        </a:rPr>
                        <a:t>таку</a:t>
                      </a:r>
                      <a:r>
                        <a:rPr lang="ru-RU" sz="1800" kern="1200" dirty="0" smtClean="0">
                          <a:solidFill>
                            <a:schemeClr val="dk1"/>
                          </a:solidFill>
                          <a:effectLst/>
                          <a:latin typeface="Times New Roman" panose="02020603050405020304" pitchFamily="18" charset="0"/>
                          <a:ea typeface="+mn-ea"/>
                          <a:cs typeface="Times New Roman" panose="02020603050405020304" pitchFamily="18" charset="0"/>
                        </a:rPr>
                        <a:t> особу, що </a:t>
                      </a:r>
                      <a:r>
                        <a:rPr lang="ru-RU" sz="1800" kern="1200" dirty="0" err="1" smtClean="0">
                          <a:solidFill>
                            <a:schemeClr val="dk1"/>
                          </a:solidFill>
                          <a:effectLst/>
                          <a:latin typeface="Times New Roman" panose="02020603050405020304" pitchFamily="18" charset="0"/>
                          <a:ea typeface="+mn-ea"/>
                          <a:cs typeface="Times New Roman" panose="02020603050405020304" pitchFamily="18" charset="0"/>
                        </a:rPr>
                        <a:t>міститься</a:t>
                      </a:r>
                      <a:r>
                        <a:rPr lang="ru-RU" sz="1800" kern="1200" dirty="0" smtClean="0">
                          <a:solidFill>
                            <a:schemeClr val="dk1"/>
                          </a:solidFill>
                          <a:effectLst/>
                          <a:latin typeface="Times New Roman" panose="02020603050405020304" pitchFamily="18" charset="0"/>
                          <a:ea typeface="+mn-ea"/>
                          <a:cs typeface="Times New Roman" panose="02020603050405020304" pitchFamily="18" charset="0"/>
                        </a:rPr>
                        <a:t> в  </a:t>
                      </a:r>
                      <a:r>
                        <a:rPr lang="ru-RU" sz="1800" kern="1200" dirty="0" err="1" smtClean="0">
                          <a:solidFill>
                            <a:schemeClr val="dk1"/>
                          </a:solidFill>
                          <a:effectLst/>
                          <a:latin typeface="Times New Roman" panose="02020603050405020304" pitchFamily="18" charset="0"/>
                          <a:ea typeface="+mn-ea"/>
                          <a:cs typeface="Times New Roman" panose="02020603050405020304" pitchFamily="18" charset="0"/>
                        </a:rPr>
                        <a:t>Єдиному</a:t>
                      </a:r>
                      <a:r>
                        <a:rPr lang="ru-RU" sz="1800" kern="1200" dirty="0" smtClean="0">
                          <a:solidFill>
                            <a:schemeClr val="dk1"/>
                          </a:solidFill>
                          <a:effectLst/>
                          <a:latin typeface="Times New Roman" panose="02020603050405020304" pitchFamily="18" charset="0"/>
                          <a:ea typeface="+mn-ea"/>
                          <a:cs typeface="Times New Roman" panose="02020603050405020304" pitchFamily="18" charset="0"/>
                        </a:rPr>
                        <a:t>  державному  </a:t>
                      </a:r>
                      <a:r>
                        <a:rPr lang="ru-RU" sz="1800" kern="1200" dirty="0" err="1" smtClean="0">
                          <a:solidFill>
                            <a:schemeClr val="dk1"/>
                          </a:solidFill>
                          <a:effectLst/>
                          <a:latin typeface="Times New Roman" panose="02020603050405020304" pitchFamily="18" charset="0"/>
                          <a:ea typeface="+mn-ea"/>
                          <a:cs typeface="Times New Roman" panose="02020603050405020304" pitchFamily="18" charset="0"/>
                        </a:rPr>
                        <a:t>реєстрі</a:t>
                      </a:r>
                      <a:r>
                        <a:rPr lang="ru-RU" sz="18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800" kern="1200" dirty="0" err="1" smtClean="0">
                          <a:solidFill>
                            <a:schemeClr val="dk1"/>
                          </a:solidFill>
                          <a:effectLst/>
                          <a:latin typeface="Times New Roman" panose="02020603050405020304" pitchFamily="18" charset="0"/>
                          <a:ea typeface="+mn-ea"/>
                          <a:cs typeface="Times New Roman" panose="02020603050405020304" pitchFamily="18" charset="0"/>
                        </a:rPr>
                        <a:t>юридичних</a:t>
                      </a:r>
                      <a:r>
                        <a:rPr lang="ru-RU" sz="18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800" kern="1200" dirty="0" err="1" smtClean="0">
                          <a:solidFill>
                            <a:schemeClr val="dk1"/>
                          </a:solidFill>
                          <a:effectLst/>
                          <a:latin typeface="Times New Roman" panose="02020603050405020304" pitchFamily="18" charset="0"/>
                          <a:ea typeface="+mn-ea"/>
                          <a:cs typeface="Times New Roman" panose="02020603050405020304" pitchFamily="18" charset="0"/>
                        </a:rPr>
                        <a:t>осіб</a:t>
                      </a:r>
                      <a:r>
                        <a:rPr lang="ru-RU" sz="18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800" kern="1200" dirty="0" err="1" smtClean="0">
                          <a:solidFill>
                            <a:schemeClr val="dk1"/>
                          </a:solidFill>
                          <a:effectLst/>
                          <a:latin typeface="Times New Roman" panose="02020603050405020304" pitchFamily="18" charset="0"/>
                          <a:ea typeface="+mn-ea"/>
                          <a:cs typeface="Times New Roman" panose="02020603050405020304" pitchFamily="18" charset="0"/>
                        </a:rPr>
                        <a:t>фізичних</a:t>
                      </a:r>
                      <a:r>
                        <a:rPr lang="ru-RU" sz="18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800" kern="1200" dirty="0" err="1" smtClean="0">
                          <a:solidFill>
                            <a:schemeClr val="dk1"/>
                          </a:solidFill>
                          <a:effectLst/>
                          <a:latin typeface="Times New Roman" panose="02020603050405020304" pitchFamily="18" charset="0"/>
                          <a:ea typeface="+mn-ea"/>
                          <a:cs typeface="Times New Roman" panose="02020603050405020304" pitchFamily="18" charset="0"/>
                        </a:rPr>
                        <a:t>осіб</a:t>
                      </a:r>
                      <a:r>
                        <a:rPr lang="ru-RU" sz="1800" kern="1200" dirty="0" smtClean="0">
                          <a:solidFill>
                            <a:schemeClr val="dk1"/>
                          </a:solidFill>
                          <a:effectLst/>
                          <a:latin typeface="Times New Roman" panose="02020603050405020304" pitchFamily="18" charset="0"/>
                          <a:ea typeface="+mn-ea"/>
                          <a:cs typeface="Times New Roman" panose="02020603050405020304" pitchFamily="18" charset="0"/>
                        </a:rPr>
                        <a:t> - </a:t>
                      </a:r>
                      <a:r>
                        <a:rPr lang="ru-RU" sz="1800" kern="1200" dirty="0" err="1" smtClean="0">
                          <a:solidFill>
                            <a:schemeClr val="dk1"/>
                          </a:solidFill>
                          <a:effectLst/>
                          <a:latin typeface="Times New Roman" panose="02020603050405020304" pitchFamily="18" charset="0"/>
                          <a:ea typeface="+mn-ea"/>
                          <a:cs typeface="Times New Roman" panose="02020603050405020304" pitchFamily="18" charset="0"/>
                        </a:rPr>
                        <a:t>підприємців</a:t>
                      </a:r>
                      <a:r>
                        <a:rPr lang="ru-RU" sz="1800" kern="1200" dirty="0" smtClean="0">
                          <a:solidFill>
                            <a:schemeClr val="dk1"/>
                          </a:solidFill>
                          <a:effectLst/>
                          <a:latin typeface="Times New Roman" panose="02020603050405020304" pitchFamily="18" charset="0"/>
                          <a:ea typeface="+mn-ea"/>
                          <a:cs typeface="Times New Roman" panose="02020603050405020304" pitchFamily="18" charset="0"/>
                        </a:rPr>
                        <a:t>  та  </a:t>
                      </a:r>
                      <a:r>
                        <a:rPr lang="ru-RU" sz="1800" kern="1200" dirty="0" err="1" smtClean="0">
                          <a:solidFill>
                            <a:schemeClr val="dk1"/>
                          </a:solidFill>
                          <a:effectLst/>
                          <a:latin typeface="Times New Roman" panose="02020603050405020304" pitchFamily="18" charset="0"/>
                          <a:ea typeface="+mn-ea"/>
                          <a:cs typeface="Times New Roman" panose="02020603050405020304" pitchFamily="18" charset="0"/>
                        </a:rPr>
                        <a:t>громадських</a:t>
                      </a:r>
                      <a:r>
                        <a:rPr lang="ru-RU" sz="18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800" kern="1200" dirty="0" err="1" smtClean="0">
                          <a:solidFill>
                            <a:schemeClr val="dk1"/>
                          </a:solidFill>
                          <a:effectLst/>
                          <a:latin typeface="Times New Roman" panose="02020603050405020304" pitchFamily="18" charset="0"/>
                          <a:ea typeface="+mn-ea"/>
                          <a:cs typeface="Times New Roman" panose="02020603050405020304" pitchFamily="18" charset="0"/>
                        </a:rPr>
                        <a:t>формувань</a:t>
                      </a:r>
                      <a:r>
                        <a:rPr lang="ru-RU" sz="1800" kern="1200" dirty="0" smtClean="0">
                          <a:solidFill>
                            <a:schemeClr val="dk1"/>
                          </a:solidFill>
                          <a:effectLst/>
                          <a:latin typeface="Times New Roman" panose="02020603050405020304" pitchFamily="18" charset="0"/>
                          <a:ea typeface="+mn-ea"/>
                          <a:cs typeface="Times New Roman" panose="02020603050405020304" pitchFamily="18" charset="0"/>
                        </a:rPr>
                        <a:t> (шляхом </a:t>
                      </a:r>
                      <a:r>
                        <a:rPr lang="ru-RU" sz="1800" kern="1200" dirty="0" err="1" smtClean="0">
                          <a:solidFill>
                            <a:schemeClr val="dk1"/>
                          </a:solidFill>
                          <a:effectLst/>
                          <a:latin typeface="Times New Roman" panose="02020603050405020304" pitchFamily="18" charset="0"/>
                          <a:ea typeface="+mn-ea"/>
                          <a:cs typeface="Times New Roman" panose="02020603050405020304" pitchFamily="18" charset="0"/>
                        </a:rPr>
                        <a:t>безпосереднього</a:t>
                      </a:r>
                      <a:r>
                        <a:rPr lang="ru-RU" sz="1800" kern="1200" dirty="0" smtClean="0">
                          <a:solidFill>
                            <a:schemeClr val="dk1"/>
                          </a:solidFill>
                          <a:effectLst/>
                          <a:latin typeface="Times New Roman" panose="02020603050405020304" pitchFamily="18" charset="0"/>
                          <a:ea typeface="+mn-ea"/>
                          <a:cs typeface="Times New Roman" panose="02020603050405020304" pitchFamily="18" charset="0"/>
                        </a:rPr>
                        <a:t> доступу до ЄДР) і </a:t>
                      </a:r>
                      <a:r>
                        <a:rPr lang="ru-RU" sz="1800" kern="1200" dirty="0" err="1" smtClean="0">
                          <a:solidFill>
                            <a:schemeClr val="dk1"/>
                          </a:solidFill>
                          <a:effectLst/>
                          <a:latin typeface="Times New Roman" panose="02020603050405020304" pitchFamily="18" charset="0"/>
                          <a:ea typeface="+mn-ea"/>
                          <a:cs typeface="Times New Roman" panose="02020603050405020304" pitchFamily="18" charset="0"/>
                        </a:rPr>
                        <a:t>перевірити</a:t>
                      </a:r>
                      <a:r>
                        <a:rPr lang="ru-RU" sz="1800" kern="1200" dirty="0" smtClean="0">
                          <a:solidFill>
                            <a:schemeClr val="dk1"/>
                          </a:solidFill>
                          <a:effectLst/>
                          <a:latin typeface="Times New Roman" panose="02020603050405020304" pitchFamily="18" charset="0"/>
                          <a:ea typeface="+mn-ea"/>
                          <a:cs typeface="Times New Roman" panose="02020603050405020304" pitchFamily="18" charset="0"/>
                        </a:rPr>
                        <a:t>, чи </a:t>
                      </a:r>
                      <a:r>
                        <a:rPr lang="ru-RU" sz="1800" kern="1200" dirty="0" err="1" smtClean="0">
                          <a:solidFill>
                            <a:schemeClr val="dk1"/>
                          </a:solidFill>
                          <a:effectLst/>
                          <a:latin typeface="Times New Roman" panose="02020603050405020304" pitchFamily="18" charset="0"/>
                          <a:ea typeface="+mn-ea"/>
                          <a:cs typeface="Times New Roman" panose="02020603050405020304" pitchFamily="18" charset="0"/>
                        </a:rPr>
                        <a:t>відповідає</a:t>
                      </a:r>
                      <a:r>
                        <a:rPr lang="ru-RU" sz="18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800" kern="1200" dirty="0" err="1" smtClean="0">
                          <a:solidFill>
                            <a:schemeClr val="dk1"/>
                          </a:solidFill>
                          <a:effectLst/>
                          <a:latin typeface="Times New Roman" panose="02020603050405020304" pitchFamily="18" charset="0"/>
                          <a:ea typeface="+mn-ea"/>
                          <a:cs typeface="Times New Roman" panose="02020603050405020304" pitchFamily="18" charset="0"/>
                        </a:rPr>
                        <a:t>нотаріальна</a:t>
                      </a:r>
                      <a:r>
                        <a:rPr lang="ru-RU" sz="18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800" kern="1200" dirty="0" err="1" smtClean="0">
                          <a:solidFill>
                            <a:schemeClr val="dk1"/>
                          </a:solidFill>
                          <a:effectLst/>
                          <a:latin typeface="Times New Roman" panose="02020603050405020304" pitchFamily="18" charset="0"/>
                          <a:ea typeface="+mn-ea"/>
                          <a:cs typeface="Times New Roman" panose="02020603050405020304" pitchFamily="18" charset="0"/>
                        </a:rPr>
                        <a:t>дія</a:t>
                      </a:r>
                      <a:r>
                        <a:rPr lang="ru-RU" sz="1800" kern="1200" dirty="0" smtClean="0">
                          <a:solidFill>
                            <a:schemeClr val="dk1"/>
                          </a:solidFill>
                          <a:effectLst/>
                          <a:latin typeface="Times New Roman" panose="02020603050405020304" pitchFamily="18" charset="0"/>
                          <a:ea typeface="+mn-ea"/>
                          <a:cs typeface="Times New Roman" panose="02020603050405020304" pitchFamily="18" charset="0"/>
                        </a:rPr>
                        <a:t>,    яка   </a:t>
                      </a:r>
                      <a:r>
                        <a:rPr lang="ru-RU" sz="1800" kern="1200" dirty="0" err="1" smtClean="0">
                          <a:solidFill>
                            <a:schemeClr val="dk1"/>
                          </a:solidFill>
                          <a:effectLst/>
                          <a:latin typeface="Times New Roman" panose="02020603050405020304" pitchFamily="18" charset="0"/>
                          <a:ea typeface="+mn-ea"/>
                          <a:cs typeface="Times New Roman" panose="02020603050405020304" pitchFamily="18" charset="0"/>
                        </a:rPr>
                        <a:t>вчиняється</a:t>
                      </a:r>
                      <a:r>
                        <a:rPr lang="ru-RU" sz="18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800" kern="1200" dirty="0" err="1" smtClean="0">
                          <a:solidFill>
                            <a:schemeClr val="dk1"/>
                          </a:solidFill>
                          <a:effectLst/>
                          <a:latin typeface="Times New Roman" panose="02020603050405020304" pitchFamily="18" charset="0"/>
                          <a:ea typeface="+mn-ea"/>
                          <a:cs typeface="Times New Roman" panose="02020603050405020304" pitchFamily="18" charset="0"/>
                        </a:rPr>
                        <a:t>обсягу</a:t>
                      </a:r>
                      <a:r>
                        <a:rPr lang="ru-RU" sz="18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800" kern="1200" dirty="0" err="1" smtClean="0">
                          <a:solidFill>
                            <a:schemeClr val="dk1"/>
                          </a:solidFill>
                          <a:effectLst/>
                          <a:latin typeface="Times New Roman" panose="02020603050405020304" pitchFamily="18" charset="0"/>
                          <a:ea typeface="+mn-ea"/>
                          <a:cs typeface="Times New Roman" panose="02020603050405020304" pitchFamily="18" charset="0"/>
                        </a:rPr>
                        <a:t>її</a:t>
                      </a:r>
                      <a:r>
                        <a:rPr lang="ru-RU" sz="18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800" kern="1200" dirty="0" err="1" smtClean="0">
                          <a:solidFill>
                            <a:schemeClr val="dk1"/>
                          </a:solidFill>
                          <a:effectLst/>
                          <a:latin typeface="Times New Roman" panose="02020603050405020304" pitchFamily="18" charset="0"/>
                          <a:ea typeface="+mn-ea"/>
                          <a:cs typeface="Times New Roman" panose="02020603050405020304" pitchFamily="18" charset="0"/>
                        </a:rPr>
                        <a:t>цивільної</a:t>
                      </a:r>
                      <a:r>
                        <a:rPr lang="ru-RU" sz="18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800" kern="1200" dirty="0" err="1" smtClean="0">
                          <a:solidFill>
                            <a:schemeClr val="dk1"/>
                          </a:solidFill>
                          <a:effectLst/>
                          <a:latin typeface="Times New Roman" panose="02020603050405020304" pitchFamily="18" charset="0"/>
                          <a:ea typeface="+mn-ea"/>
                          <a:cs typeface="Times New Roman" panose="02020603050405020304" pitchFamily="18" charset="0"/>
                        </a:rPr>
                        <a:t>правоздатності</a:t>
                      </a:r>
                      <a:r>
                        <a:rPr lang="ru-RU" sz="1800" kern="1200" dirty="0" smtClean="0">
                          <a:solidFill>
                            <a:schemeClr val="dk1"/>
                          </a:solidFill>
                          <a:effectLst/>
                          <a:latin typeface="Times New Roman" panose="02020603050405020304" pitchFamily="18" charset="0"/>
                          <a:ea typeface="+mn-ea"/>
                          <a:cs typeface="Times New Roman" panose="02020603050405020304" pitchFamily="18" charset="0"/>
                        </a:rPr>
                        <a:t> та </a:t>
                      </a:r>
                      <a:r>
                        <a:rPr lang="ru-RU" sz="1800" kern="1200" dirty="0" err="1" smtClean="0">
                          <a:solidFill>
                            <a:schemeClr val="dk1"/>
                          </a:solidFill>
                          <a:effectLst/>
                          <a:latin typeface="Times New Roman" panose="02020603050405020304" pitchFamily="18" charset="0"/>
                          <a:ea typeface="+mn-ea"/>
                          <a:cs typeface="Times New Roman" panose="02020603050405020304" pitchFamily="18" charset="0"/>
                        </a:rPr>
                        <a:t>дієздатності</a:t>
                      </a:r>
                      <a:r>
                        <a:rPr lang="ru-RU" sz="1800" kern="1200" dirty="0" smtClean="0">
                          <a:solidFill>
                            <a:schemeClr val="dk1"/>
                          </a:solidFill>
                          <a:effectLst/>
                          <a:latin typeface="Times New Roman" panose="02020603050405020304" pitchFamily="18" charset="0"/>
                          <a:ea typeface="+mn-ea"/>
                          <a:cs typeface="Times New Roman" panose="02020603050405020304" pitchFamily="18" charset="0"/>
                        </a:rPr>
                        <a:t>.</a:t>
                      </a:r>
                    </a:p>
                    <a:p>
                      <a:endParaRPr lang="ru-RU" sz="1800" kern="1200" dirty="0" smtClean="0">
                        <a:solidFill>
                          <a:schemeClr val="dk1"/>
                        </a:solidFill>
                        <a:effectLst/>
                        <a:latin typeface="Times New Roman" panose="02020603050405020304" pitchFamily="18" charset="0"/>
                        <a:ea typeface="+mn-ea"/>
                        <a:cs typeface="Times New Roman" panose="02020603050405020304" pitchFamily="18" charset="0"/>
                      </a:endParaRPr>
                    </a:p>
                    <a:p>
                      <a:endParaRPr lang="ru-RU" sz="1800" kern="1200" dirty="0">
                        <a:solidFill>
                          <a:schemeClr val="dk1"/>
                        </a:solidFill>
                        <a:effectLst/>
                        <a:latin typeface="Times New Roman" panose="02020603050405020304" pitchFamily="18" charset="0"/>
                        <a:ea typeface="+mn-ea"/>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6590254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8792" y="0"/>
            <a:ext cx="11074427" cy="1843790"/>
          </a:xfrm>
        </p:spPr>
        <p:txBody>
          <a:bodyPr/>
          <a:lstStyle/>
          <a:p>
            <a:pPr algn="ctr"/>
            <a:r>
              <a:rPr lang="uk-UA" sz="2400" b="1" u="sng" dirty="0" smtClean="0">
                <a:solidFill>
                  <a:schemeClr val="tx1">
                    <a:lumMod val="95000"/>
                    <a:lumOff val="5000"/>
                  </a:schemeClr>
                </a:solidFill>
                <a:latin typeface="Times New Roman" panose="02020603050405020304" pitchFamily="18" charset="0"/>
                <a:cs typeface="Times New Roman" panose="02020603050405020304" pitchFamily="18" charset="0"/>
              </a:rPr>
              <a:t>Графа 4 </a:t>
            </a:r>
            <a:br>
              <a:rPr lang="uk-UA" sz="2400"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2400" b="1" u="sng" dirty="0" smtClean="0">
                <a:solidFill>
                  <a:schemeClr val="tx1">
                    <a:lumMod val="95000"/>
                    <a:lumOff val="5000"/>
                  </a:schemeClr>
                </a:solidFill>
                <a:latin typeface="Times New Roman" panose="02020603050405020304" pitchFamily="18" charset="0"/>
                <a:cs typeface="Times New Roman" panose="02020603050405020304" pitchFamily="18" charset="0"/>
              </a:rPr>
              <a:t>Реєстру для реєстрації нотаріальних дій</a:t>
            </a:r>
            <a:br>
              <a:rPr lang="uk-UA" sz="2400"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2000" dirty="0">
                <a:solidFill>
                  <a:schemeClr val="tx1">
                    <a:lumMod val="95000"/>
                    <a:lumOff val="5000"/>
                  </a:schemeClr>
                </a:solidFill>
                <a:latin typeface="Times New Roman" panose="02020603050405020304" pitchFamily="18" charset="0"/>
                <a:ea typeface="Calibri" panose="020F0502020204030204" pitchFamily="34" charset="0"/>
              </a:rPr>
              <a:t>Якщо документи, що встановлюють особу громадянина чи правоздатність та дієздатність юридичної особи, </a:t>
            </a:r>
            <a:r>
              <a:rPr lang="uk-UA" sz="2000" b="1" dirty="0">
                <a:solidFill>
                  <a:schemeClr val="tx1">
                    <a:lumMod val="95000"/>
                    <a:lumOff val="5000"/>
                  </a:schemeClr>
                </a:solidFill>
                <a:latin typeface="Times New Roman" panose="02020603050405020304" pitchFamily="18" charset="0"/>
                <a:ea typeface="Calibri" panose="020F0502020204030204" pitchFamily="34" charset="0"/>
              </a:rPr>
              <a:t>уже записувалися в даному </a:t>
            </a:r>
            <a:r>
              <a:rPr lang="uk-UA" sz="2000" b="1" dirty="0" smtClean="0">
                <a:solidFill>
                  <a:schemeClr val="tx1">
                    <a:lumMod val="95000"/>
                    <a:lumOff val="5000"/>
                  </a:schemeClr>
                </a:solidFill>
                <a:latin typeface="Times New Roman" panose="02020603050405020304" pitchFamily="18" charset="0"/>
                <a:ea typeface="Calibri" panose="020F0502020204030204" pitchFamily="34" charset="0"/>
              </a:rPr>
              <a:t>Реєстрі та </a:t>
            </a:r>
            <a:r>
              <a:rPr lang="uk-UA" sz="2000" b="1" dirty="0">
                <a:solidFill>
                  <a:schemeClr val="tx1">
                    <a:lumMod val="95000"/>
                    <a:lumOff val="5000"/>
                  </a:schemeClr>
                </a:solidFill>
                <a:latin typeface="Times New Roman" panose="02020603050405020304" pitchFamily="18" charset="0"/>
                <a:ea typeface="Calibri" panose="020F0502020204030204" pitchFamily="34" charset="0"/>
              </a:rPr>
              <a:t>При вчиненні для однієї і тієї самої особи одночасно декількох нотаріальних дій </a:t>
            </a:r>
            <a:r>
              <a:rPr lang="uk-UA" sz="2000" b="1" dirty="0">
                <a:solidFill>
                  <a:schemeClr val="tx1">
                    <a:lumMod val="95000"/>
                    <a:lumOff val="5000"/>
                  </a:schemeClr>
                </a:solidFill>
                <a:latin typeface="Times New Roman" panose="02020603050405020304" pitchFamily="18" charset="0"/>
                <a:ea typeface="Calibri" panose="020F0502020204030204" pitchFamily="34" charset="0"/>
              </a:rPr>
              <a:t/>
            </a:r>
            <a:br>
              <a:rPr lang="uk-UA" sz="2000" b="1" dirty="0">
                <a:solidFill>
                  <a:schemeClr val="tx1">
                    <a:lumMod val="95000"/>
                    <a:lumOff val="5000"/>
                  </a:schemeClr>
                </a:solidFill>
                <a:latin typeface="Times New Roman" panose="02020603050405020304" pitchFamily="18" charset="0"/>
                <a:ea typeface="Calibri" panose="020F0502020204030204" pitchFamily="34" charset="0"/>
              </a:rPr>
            </a:br>
            <a:endParaRPr lang="ru-RU" sz="2000" b="1" dirty="0">
              <a:solidFill>
                <a:schemeClr val="tx1">
                  <a:lumMod val="95000"/>
                  <a:lumOff val="5000"/>
                </a:schemeClr>
              </a:solidFill>
              <a:latin typeface="Times New Roman" panose="02020603050405020304" pitchFamily="18" charset="0"/>
              <a:ea typeface="Calibri" panose="020F0502020204030204" pitchFamily="34" charset="0"/>
            </a:endParaRPr>
          </a:p>
        </p:txBody>
      </p:sp>
      <p:graphicFrame>
        <p:nvGraphicFramePr>
          <p:cNvPr id="6" name="Объект 5"/>
          <p:cNvGraphicFramePr>
            <a:graphicFrameLocks noGrp="1"/>
          </p:cNvGraphicFramePr>
          <p:nvPr>
            <p:ph idx="1"/>
            <p:extLst>
              <p:ext uri="{D42A27DB-BD31-4B8C-83A1-F6EECF244321}">
                <p14:modId xmlns:p14="http://schemas.microsoft.com/office/powerpoint/2010/main" val="1162483097"/>
              </p:ext>
            </p:extLst>
          </p:nvPr>
        </p:nvGraphicFramePr>
        <p:xfrm>
          <a:off x="239842" y="1843790"/>
          <a:ext cx="11692328" cy="4881898"/>
        </p:xfrm>
        <a:graphic>
          <a:graphicData uri="http://schemas.openxmlformats.org/drawingml/2006/table">
            <a:tbl>
              <a:tblPr firstRow="1" bandRow="1">
                <a:tableStyleId>{F5AB1C69-6EDB-4FF4-983F-18BD219EF322}</a:tableStyleId>
              </a:tblPr>
              <a:tblGrid>
                <a:gridCol w="11692328"/>
              </a:tblGrid>
              <a:tr h="375840">
                <a:tc>
                  <a:txBody>
                    <a:bodyPr/>
                    <a:lstStyle/>
                    <a:p>
                      <a:pPr algn="ctr"/>
                      <a:r>
                        <a:rPr lang="uk-UA" u="sng" dirty="0" smtClean="0">
                          <a:solidFill>
                            <a:schemeClr val="tx1">
                              <a:lumMod val="95000"/>
                              <a:lumOff val="5000"/>
                            </a:schemeClr>
                          </a:solidFill>
                        </a:rPr>
                        <a:t>Приклади заповнення</a:t>
                      </a:r>
                      <a:endParaRPr lang="ru-RU" u="sng" dirty="0">
                        <a:solidFill>
                          <a:schemeClr val="tx1">
                            <a:lumMod val="95000"/>
                            <a:lumOff val="5000"/>
                          </a:schemeClr>
                        </a:solidFill>
                      </a:endParaRPr>
                    </a:p>
                  </a:txBody>
                  <a:tcPr/>
                </a:tc>
              </a:tr>
              <a:tr h="4506058">
                <a:tc>
                  <a:txBody>
                    <a:bodyPr/>
                    <a:lstStyle/>
                    <a:p>
                      <a:r>
                        <a:rPr lang="ru-RU" sz="2000" kern="1200" dirty="0" smtClean="0">
                          <a:solidFill>
                            <a:schemeClr val="dk1"/>
                          </a:solidFill>
                          <a:effectLst/>
                          <a:latin typeface="Times New Roman" panose="02020603050405020304" pitchFamily="18" charset="0"/>
                          <a:ea typeface="+mn-ea"/>
                          <a:cs typeface="Times New Roman" panose="02020603050405020304" pitchFamily="18" charset="0"/>
                        </a:rPr>
                        <a:t>Якщо документи, що встановлюють особу громадянина чи правоздатність та дієздатність юридичної особи, уже записувалися в даному Реєстрі, нотаріус, оглянувши такі документи, може посилатися на відповідний запис, указавши номер за Реєстром та дату запису.</a:t>
                      </a:r>
                    </a:p>
                    <a:p>
                      <a:pPr indent="540385" algn="ctr">
                        <a:spcAft>
                          <a:spcPts val="0"/>
                        </a:spcAft>
                      </a:pPr>
                      <a:r>
                        <a:rPr lang="uk-UA" sz="2800" b="1" i="1" u="sng" dirty="0" smtClean="0">
                          <a:effectLst/>
                          <a:latin typeface="Times New Roman" panose="02020603050405020304" pitchFamily="18" charset="0"/>
                          <a:ea typeface="Calibri" panose="020F0502020204030204" pitchFamily="34" charset="0"/>
                          <a:cs typeface="Times New Roman" panose="02020603050405020304" pitchFamily="18" charset="0"/>
                        </a:rPr>
                        <a:t>Див. реєстровий № 1678 від 15.09.2018</a:t>
                      </a:r>
                      <a:endParaRPr lang="ru-RU" sz="2800" i="1" u="sng" dirty="0" smtClean="0">
                        <a:effectLst/>
                        <a:latin typeface="Times New Roman" panose="02020603050405020304" pitchFamily="18" charset="0"/>
                        <a:ea typeface="Calibri" panose="020F0502020204030204" pitchFamily="34" charset="0"/>
                        <a:cs typeface="Times New Roman" panose="02020603050405020304" pitchFamily="18" charset="0"/>
                      </a:endParaRPr>
                    </a:p>
                    <a:p>
                      <a:endParaRPr lang="ru-RU" sz="2000" kern="1200" dirty="0" smtClean="0">
                        <a:solidFill>
                          <a:schemeClr val="dk1"/>
                        </a:solidFill>
                        <a:effectLst/>
                        <a:latin typeface="Times New Roman" panose="02020603050405020304" pitchFamily="18" charset="0"/>
                        <a:ea typeface="+mn-ea"/>
                        <a:cs typeface="Times New Roman" panose="02020603050405020304" pitchFamily="18" charset="0"/>
                      </a:endParaRPr>
                    </a:p>
                    <a:p>
                      <a:pPr indent="540385" algn="just">
                        <a:spcAft>
                          <a:spcPts val="0"/>
                        </a:spcAft>
                      </a:pPr>
                      <a:r>
                        <a:rPr lang="uk-UA" sz="2000" dirty="0" smtClean="0">
                          <a:effectLst/>
                          <a:latin typeface="Times New Roman" panose="02020603050405020304" pitchFamily="18" charset="0"/>
                          <a:ea typeface="Calibri" panose="020F0502020204030204" pitchFamily="34" charset="0"/>
                          <a:cs typeface="Times New Roman" panose="02020603050405020304" pitchFamily="18" charset="0"/>
                        </a:rPr>
                        <a:t>При вчиненні д</a:t>
                      </a:r>
                      <a:r>
                        <a:rPr lang="uk-UA" sz="2000" b="1" u="sng" dirty="0" smtClean="0">
                          <a:effectLst/>
                          <a:latin typeface="Times New Roman" panose="02020603050405020304" pitchFamily="18" charset="0"/>
                          <a:ea typeface="Calibri" panose="020F0502020204030204" pitchFamily="34" charset="0"/>
                          <a:cs typeface="Times New Roman" panose="02020603050405020304" pitchFamily="18" charset="0"/>
                        </a:rPr>
                        <a:t>ля однієї і тієї самої особи одночасно декількох нотаріальних дій</a:t>
                      </a:r>
                      <a:r>
                        <a:rPr lang="uk-UA" sz="2000" dirty="0" smtClean="0">
                          <a:effectLst/>
                          <a:latin typeface="Times New Roman" panose="02020603050405020304" pitchFamily="18" charset="0"/>
                          <a:ea typeface="Calibri" panose="020F0502020204030204" pitchFamily="34" charset="0"/>
                          <a:cs typeface="Times New Roman" panose="02020603050405020304" pitchFamily="18" charset="0"/>
                        </a:rPr>
                        <a:t> запис про документ, за яким установлено особу, робиться один раз при реєстрації першого з них. Далі нотаріус може обмежитись позначкою: </a:t>
                      </a:r>
                      <a:endParaRPr lang="ru-RU" sz="20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ctr"/>
                      <a:r>
                        <a:rPr lang="uk-UA" sz="2800" b="1" i="1" u="sng" kern="1200" dirty="0" smtClean="0">
                          <a:solidFill>
                            <a:schemeClr val="dk1"/>
                          </a:solidFill>
                          <a:effectLst/>
                          <a:latin typeface="Times New Roman" panose="02020603050405020304" pitchFamily="18" charset="0"/>
                          <a:ea typeface="+mn-ea"/>
                          <a:cs typeface="Times New Roman" panose="02020603050405020304" pitchFamily="18" charset="0"/>
                        </a:rPr>
                        <a:t>Те саме…</a:t>
                      </a:r>
                      <a:endParaRPr lang="ru-RU" sz="2800" b="1" i="1" u="sng" kern="1200" dirty="0">
                        <a:solidFill>
                          <a:schemeClr val="dk1"/>
                        </a:solidFill>
                        <a:effectLst/>
                        <a:latin typeface="Times New Roman" panose="02020603050405020304" pitchFamily="18" charset="0"/>
                        <a:ea typeface="+mn-ea"/>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8210417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8792" y="0"/>
            <a:ext cx="11074427" cy="1843790"/>
          </a:xfrm>
        </p:spPr>
        <p:txBody>
          <a:bodyPr/>
          <a:lstStyle/>
          <a:p>
            <a:pPr algn="ctr"/>
            <a: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t>Графа 5 </a:t>
            </a:r>
            <a:b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t>Реєстру для реєстрації нотаріальних дій</a:t>
            </a:r>
            <a:b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2800" b="1" u="sng" dirty="0">
                <a:solidFill>
                  <a:schemeClr val="tx1">
                    <a:lumMod val="95000"/>
                    <a:lumOff val="5000"/>
                  </a:schemeClr>
                </a:solidFill>
                <a:latin typeface="Times New Roman" panose="02020603050405020304" pitchFamily="18" charset="0"/>
                <a:cs typeface="Times New Roman" panose="02020603050405020304" pitchFamily="18" charset="0"/>
              </a:rPr>
              <a:t>записується зміст оформлюваного документа</a:t>
            </a:r>
            <a:endParaRPr lang="ru-RU" sz="2800" b="1" u="sng"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6" name="Объект 5"/>
          <p:cNvGraphicFramePr>
            <a:graphicFrameLocks noGrp="1"/>
          </p:cNvGraphicFramePr>
          <p:nvPr>
            <p:ph idx="1"/>
            <p:extLst>
              <p:ext uri="{D42A27DB-BD31-4B8C-83A1-F6EECF244321}">
                <p14:modId xmlns:p14="http://schemas.microsoft.com/office/powerpoint/2010/main" val="3194523440"/>
              </p:ext>
            </p:extLst>
          </p:nvPr>
        </p:nvGraphicFramePr>
        <p:xfrm>
          <a:off x="239842" y="1843790"/>
          <a:ext cx="11692328" cy="4881898"/>
        </p:xfrm>
        <a:graphic>
          <a:graphicData uri="http://schemas.openxmlformats.org/drawingml/2006/table">
            <a:tbl>
              <a:tblPr firstRow="1" bandRow="1">
                <a:tableStyleId>{F5AB1C69-6EDB-4FF4-983F-18BD219EF322}</a:tableStyleId>
              </a:tblPr>
              <a:tblGrid>
                <a:gridCol w="11692328"/>
              </a:tblGrid>
              <a:tr h="375840">
                <a:tc>
                  <a:txBody>
                    <a:bodyPr/>
                    <a:lstStyle/>
                    <a:p>
                      <a:pPr algn="ctr"/>
                      <a:r>
                        <a:rPr lang="uk-UA" u="sng" dirty="0" smtClean="0">
                          <a:solidFill>
                            <a:schemeClr val="tx1">
                              <a:lumMod val="95000"/>
                              <a:lumOff val="5000"/>
                            </a:schemeClr>
                          </a:solidFill>
                        </a:rPr>
                        <a:t>Приклади заповнення</a:t>
                      </a:r>
                      <a:endParaRPr lang="ru-RU" u="sng" dirty="0">
                        <a:solidFill>
                          <a:schemeClr val="tx1">
                            <a:lumMod val="95000"/>
                            <a:lumOff val="5000"/>
                          </a:schemeClr>
                        </a:solidFill>
                      </a:endParaRPr>
                    </a:p>
                  </a:txBody>
                  <a:tcPr/>
                </a:tc>
              </a:tr>
              <a:tr h="450605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uk-UA" sz="2000" b="1" kern="1200" dirty="0" smtClean="0">
                          <a:solidFill>
                            <a:schemeClr val="dk1"/>
                          </a:solidFill>
                          <a:effectLst/>
                          <a:latin typeface="Times New Roman" panose="02020603050405020304" pitchFamily="18" charset="0"/>
                          <a:ea typeface="+mn-ea"/>
                          <a:cs typeface="Times New Roman" panose="02020603050405020304" pitchFamily="18" charset="0"/>
                        </a:rPr>
                        <a:t>При засвідченні вірності копії чи виписки з документа, справжності підпису перекладача</a:t>
                      </a:r>
                      <a:r>
                        <a:rPr lang="uk-UA" sz="2000" b="0" kern="1200" dirty="0" smtClean="0">
                          <a:solidFill>
                            <a:schemeClr val="dk1"/>
                          </a:solidFill>
                          <a:effectLst/>
                          <a:latin typeface="Times New Roman" panose="02020603050405020304" pitchFamily="18" charset="0"/>
                          <a:ea typeface="+mn-ea"/>
                          <a:cs typeface="Times New Roman" panose="02020603050405020304" pitchFamily="18" charset="0"/>
                        </a:rPr>
                        <a:t> зазначаються назва документа, ким, коли, на чиє ім’я видано документ та його короткий зміст </a:t>
                      </a:r>
                      <a:endParaRPr lang="ru-RU" sz="2000" b="0"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r>
                        <a:rPr lang="uk-UA" sz="2400" b="1" i="1" u="sng" kern="1200" dirty="0" smtClean="0">
                          <a:solidFill>
                            <a:schemeClr val="dk1"/>
                          </a:solidFill>
                          <a:effectLst/>
                          <a:latin typeface="Times New Roman" panose="02020603050405020304" pitchFamily="18" charset="0"/>
                          <a:ea typeface="+mn-ea"/>
                          <a:cs typeface="Times New Roman" panose="02020603050405020304" pitchFamily="18" charset="0"/>
                        </a:rPr>
                        <a:t>Засвідчено</a:t>
                      </a:r>
                      <a:endParaRPr lang="ru-RU" sz="2400" u="sng"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r>
                        <a:rPr lang="uk-UA" sz="2400" b="1" i="1" u="sng" kern="1200" dirty="0" smtClean="0">
                          <a:solidFill>
                            <a:schemeClr val="dk1"/>
                          </a:solidFill>
                          <a:effectLst/>
                          <a:latin typeface="Times New Roman" panose="02020603050405020304" pitchFamily="18" charset="0"/>
                          <a:ea typeface="+mn-ea"/>
                          <a:cs typeface="Times New Roman" panose="02020603050405020304" pitchFamily="18" charset="0"/>
                        </a:rPr>
                        <a:t>вірність копії свідоцтва про народження серії 1-ОК № 123456, виданого Києво-Святошинським районним відділом актів цивільного стану головного територіального управління юстиції у Київській області 10.09.2018 року, про народження Іванової Ганни Іванівни 01.09.2018 року у м. Києві, актовий запис за № 1234.</a:t>
                      </a:r>
                      <a:endParaRPr lang="ru-RU" sz="2400" u="sng" kern="1200" dirty="0" smtClean="0">
                        <a:solidFill>
                          <a:schemeClr val="dk1"/>
                        </a:solidFill>
                        <a:effectLst/>
                        <a:latin typeface="Times New Roman" panose="02020603050405020304" pitchFamily="18" charset="0"/>
                        <a:ea typeface="+mn-ea"/>
                        <a:cs typeface="Times New Roman" panose="02020603050405020304" pitchFamily="18" charset="0"/>
                      </a:endParaRPr>
                    </a:p>
                    <a:p>
                      <a:r>
                        <a:rPr lang="uk-UA" sz="2000" b="1" i="1" kern="1200" dirty="0" smtClean="0">
                          <a:solidFill>
                            <a:schemeClr val="dk1"/>
                          </a:solidFill>
                          <a:effectLst/>
                          <a:latin typeface="Times New Roman" panose="02020603050405020304" pitchFamily="18" charset="0"/>
                          <a:ea typeface="+mn-ea"/>
                          <a:cs typeface="Times New Roman" panose="02020603050405020304" pitchFamily="18" charset="0"/>
                        </a:rPr>
                        <a:t>Якщо копія документа викладена </a:t>
                      </a:r>
                      <a:r>
                        <a:rPr lang="uk-UA" sz="2000" b="1" i="1" u="sng" kern="1200" dirty="0" smtClean="0">
                          <a:solidFill>
                            <a:schemeClr val="dk1"/>
                          </a:solidFill>
                          <a:effectLst/>
                          <a:latin typeface="Times New Roman" panose="02020603050405020304" pitchFamily="18" charset="0"/>
                          <a:ea typeface="+mn-ea"/>
                          <a:cs typeface="Times New Roman" panose="02020603050405020304" pitchFamily="18" charset="0"/>
                        </a:rPr>
                        <a:t>на двох і більше сторінках</a:t>
                      </a:r>
                      <a:r>
                        <a:rPr lang="uk-UA" sz="2000" b="1" i="1" kern="1200" dirty="0" smtClean="0">
                          <a:solidFill>
                            <a:schemeClr val="dk1"/>
                          </a:solidFill>
                          <a:effectLst/>
                          <a:latin typeface="Times New Roman" panose="02020603050405020304" pitchFamily="18" charset="0"/>
                          <a:ea typeface="+mn-ea"/>
                          <a:cs typeface="Times New Roman" panose="02020603050405020304" pitchFamily="18" charset="0"/>
                        </a:rPr>
                        <a:t>, зазначається кількість сторінок копії. </a:t>
                      </a:r>
                      <a:endParaRPr lang="ru-RU" sz="2000" kern="1200" dirty="0" smtClean="0">
                        <a:solidFill>
                          <a:schemeClr val="dk1"/>
                        </a:solidFill>
                        <a:effectLst/>
                        <a:latin typeface="Times New Roman" panose="02020603050405020304" pitchFamily="18" charset="0"/>
                        <a:ea typeface="+mn-ea"/>
                        <a:cs typeface="Times New Roman" panose="02020603050405020304" pitchFamily="18" charset="0"/>
                      </a:endParaRPr>
                    </a:p>
                    <a:p>
                      <a:r>
                        <a:rPr lang="uk-UA" sz="2000" i="1" u="sng" kern="1200" dirty="0" smtClean="0">
                          <a:solidFill>
                            <a:schemeClr val="dk1"/>
                          </a:solidFill>
                          <a:effectLst/>
                          <a:latin typeface="Times New Roman" panose="02020603050405020304" pitchFamily="18" charset="0"/>
                          <a:ea typeface="+mn-ea"/>
                          <a:cs typeface="Times New Roman" panose="02020603050405020304" pitchFamily="18" charset="0"/>
                        </a:rPr>
                        <a:t>Проте коли засвідчується одна копія на одній сторінці, кількість копій і кількість сторінок </a:t>
                      </a:r>
                      <a:r>
                        <a:rPr lang="uk-UA" sz="2000" b="1" i="1" u="sng" kern="1200" dirty="0" smtClean="0">
                          <a:solidFill>
                            <a:schemeClr val="dk1"/>
                          </a:solidFill>
                          <a:effectLst/>
                          <a:latin typeface="Times New Roman" panose="02020603050405020304" pitchFamily="18" charset="0"/>
                          <a:ea typeface="+mn-ea"/>
                          <a:cs typeface="Times New Roman" panose="02020603050405020304" pitchFamily="18" charset="0"/>
                        </a:rPr>
                        <a:t>може не вказуватися.</a:t>
                      </a:r>
                      <a:endParaRPr lang="ru-RU" sz="2000" kern="1200" dirty="0" smtClean="0">
                        <a:solidFill>
                          <a:schemeClr val="dk1"/>
                        </a:solidFill>
                        <a:effectLst/>
                        <a:latin typeface="Times New Roman" panose="02020603050405020304" pitchFamily="18" charset="0"/>
                        <a:ea typeface="+mn-ea"/>
                        <a:cs typeface="Times New Roman" panose="02020603050405020304" pitchFamily="18" charset="0"/>
                      </a:endParaRPr>
                    </a:p>
                    <a:p>
                      <a:endParaRPr lang="ru-RU" sz="2000" b="1" i="1" u="sng" kern="1200" dirty="0">
                        <a:solidFill>
                          <a:schemeClr val="dk1"/>
                        </a:solidFill>
                        <a:effectLst/>
                        <a:latin typeface="Times New Roman" panose="02020603050405020304" pitchFamily="18" charset="0"/>
                        <a:ea typeface="+mn-ea"/>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2959562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06538" y="633413"/>
            <a:ext cx="7767637" cy="2616200"/>
          </a:xfrm>
        </p:spPr>
        <p:txBody>
          <a:bodyPr rtlCol="0" anchor="ctr"/>
          <a:lstStyle/>
          <a:p>
            <a:pPr algn="ctr" fontAlgn="auto">
              <a:spcAft>
                <a:spcPts val="0"/>
              </a:spcAft>
              <a:defRPr/>
            </a:pPr>
            <a:r>
              <a:rPr lang="uk-UA" sz="4400" dirty="0">
                <a:solidFill>
                  <a:schemeClr val="tx1">
                    <a:lumMod val="95000"/>
                    <a:lumOff val="5000"/>
                  </a:schemeClr>
                </a:solidFill>
              </a:rPr>
              <a:t>БЛАНКИ КОНТОРИ, АРХІВУ, ПРИВАТНОГО НОТАРУСА</a:t>
            </a:r>
            <a:endParaRPr lang="ru-RU" sz="4400" dirty="0"/>
          </a:p>
        </p:txBody>
      </p:sp>
      <p:sp>
        <p:nvSpPr>
          <p:cNvPr id="3" name="Подзаголовок 2"/>
          <p:cNvSpPr>
            <a:spLocks noGrp="1"/>
          </p:cNvSpPr>
          <p:nvPr>
            <p:ph type="subTitle" idx="1"/>
          </p:nvPr>
        </p:nvSpPr>
        <p:spPr>
          <a:xfrm>
            <a:off x="1506538" y="2968625"/>
            <a:ext cx="8945562" cy="3249613"/>
          </a:xfrm>
        </p:spPr>
        <p:txBody>
          <a:bodyPr rtlCol="0">
            <a:normAutofit lnSpcReduction="10000"/>
          </a:bodyPr>
          <a:lstStyle/>
          <a:p>
            <a:pPr algn="ctr" fontAlgn="auto">
              <a:spcAft>
                <a:spcPts val="0"/>
              </a:spcAft>
              <a:buFont typeface="Wingdings 3" charset="2"/>
              <a:buNone/>
              <a:defRPr/>
            </a:pPr>
            <a:r>
              <a:rPr lang="uk-UA" sz="2000" dirty="0" smtClean="0">
                <a:solidFill>
                  <a:schemeClr val="tx1">
                    <a:lumMod val="85000"/>
                    <a:lumOff val="15000"/>
                  </a:schemeClr>
                </a:solidFill>
              </a:rPr>
              <a:t>ПРАВИЛАМИ ВЕДЕННЯ НОТАРІАЛЬНОГО ДІЛОВОДСТВА ПЕРЕДБАЧЕНО</a:t>
            </a:r>
          </a:p>
          <a:p>
            <a:pPr algn="ctr" fontAlgn="auto">
              <a:spcAft>
                <a:spcPts val="0"/>
              </a:spcAft>
              <a:buFont typeface="Wingdings 3" charset="2"/>
              <a:buNone/>
              <a:defRPr/>
            </a:pPr>
            <a:r>
              <a:rPr lang="uk-UA" sz="2600" dirty="0" smtClean="0">
                <a:solidFill>
                  <a:schemeClr val="tx1">
                    <a:lumMod val="85000"/>
                    <a:lumOff val="15000"/>
                  </a:schemeClr>
                </a:solidFill>
              </a:rPr>
              <a:t> </a:t>
            </a:r>
            <a:r>
              <a:rPr lang="uk-UA" sz="2600" b="1" u="sng" dirty="0" smtClean="0">
                <a:solidFill>
                  <a:schemeClr val="tx1">
                    <a:lumMod val="85000"/>
                    <a:lumOff val="15000"/>
                  </a:schemeClr>
                </a:solidFill>
                <a:effectLst>
                  <a:outerShdw blurRad="38100" dist="38100" dir="2700000" algn="tl">
                    <a:srgbClr val="000000">
                      <a:alpha val="43137"/>
                    </a:srgbClr>
                  </a:outerShdw>
                </a:effectLst>
              </a:rPr>
              <a:t>3 ВИДИ БЛАНКІВ ДОКУМЕНТІВ</a:t>
            </a:r>
            <a:r>
              <a:rPr lang="uk-UA" sz="2600" dirty="0" smtClean="0">
                <a:solidFill>
                  <a:schemeClr val="tx1">
                    <a:lumMod val="85000"/>
                    <a:lumOff val="15000"/>
                  </a:schemeClr>
                </a:solidFill>
              </a:rPr>
              <a:t> </a:t>
            </a:r>
            <a:r>
              <a:rPr lang="uk-UA" i="1" dirty="0" smtClean="0">
                <a:solidFill>
                  <a:schemeClr val="tx1">
                    <a:lumMod val="85000"/>
                    <a:lumOff val="15000"/>
                  </a:schemeClr>
                </a:solidFill>
              </a:rPr>
              <a:t>(</a:t>
            </a:r>
            <a:r>
              <a:rPr lang="uk-UA" i="1" dirty="0" err="1" smtClean="0">
                <a:solidFill>
                  <a:schemeClr val="tx1">
                    <a:lumMod val="85000"/>
                    <a:lumOff val="15000"/>
                  </a:schemeClr>
                </a:solidFill>
              </a:rPr>
              <a:t>абз</a:t>
            </a:r>
            <a:r>
              <a:rPr lang="uk-UA" i="1" dirty="0" smtClean="0">
                <a:solidFill>
                  <a:schemeClr val="tx1">
                    <a:lumMod val="85000"/>
                    <a:lumOff val="15000"/>
                  </a:schemeClr>
                </a:solidFill>
              </a:rPr>
              <a:t>. 3 п.5.2 Розділу </a:t>
            </a:r>
            <a:r>
              <a:rPr lang="en-US" i="1" dirty="0" smtClean="0">
                <a:solidFill>
                  <a:schemeClr val="tx1">
                    <a:lumMod val="85000"/>
                    <a:lumOff val="15000"/>
                  </a:schemeClr>
                </a:solidFill>
              </a:rPr>
              <a:t>V</a:t>
            </a:r>
            <a:r>
              <a:rPr lang="uk-UA" i="1" dirty="0" smtClean="0">
                <a:solidFill>
                  <a:schemeClr val="tx1">
                    <a:lumMod val="85000"/>
                    <a:lumOff val="15000"/>
                  </a:schemeClr>
                </a:solidFill>
              </a:rPr>
              <a:t>):</a:t>
            </a:r>
          </a:p>
          <a:p>
            <a:pPr algn="l" fontAlgn="auto">
              <a:spcAft>
                <a:spcPts val="0"/>
              </a:spcAft>
              <a:buFont typeface="Wingdings 3" charset="2"/>
              <a:buNone/>
              <a:defRPr/>
            </a:pPr>
            <a:r>
              <a:rPr lang="uk-UA" sz="2000" dirty="0" smtClean="0">
                <a:solidFill>
                  <a:schemeClr val="tx1">
                    <a:lumMod val="85000"/>
                    <a:lumOff val="15000"/>
                  </a:schemeClr>
                </a:solidFill>
                <a:effectLst>
                  <a:outerShdw blurRad="38100" dist="38100" dir="2700000" algn="tl">
                    <a:srgbClr val="000000">
                      <a:alpha val="43137"/>
                    </a:srgbClr>
                  </a:outerShdw>
                </a:effectLst>
              </a:rPr>
              <a:t>	</a:t>
            </a:r>
            <a:r>
              <a:rPr lang="uk-UA" sz="2800" dirty="0" smtClean="0">
                <a:solidFill>
                  <a:srgbClr val="C00000"/>
                </a:solidFill>
                <a:effectLst>
                  <a:outerShdw blurRad="38100" dist="38100" dir="2700000" algn="tl">
                    <a:srgbClr val="000000">
                      <a:alpha val="43137"/>
                    </a:srgbClr>
                  </a:outerShdw>
                </a:effectLst>
              </a:rPr>
              <a:t>ЗАГАЛЬНИЙ БЛАНК  </a:t>
            </a:r>
            <a:r>
              <a:rPr lang="uk-UA" dirty="0" smtClean="0">
                <a:solidFill>
                  <a:schemeClr val="tx1">
                    <a:lumMod val="85000"/>
                    <a:lumOff val="15000"/>
                  </a:schemeClr>
                </a:solidFill>
              </a:rPr>
              <a:t>(для створення різних видів документів без зазначення  у бланку назви виду документів)</a:t>
            </a:r>
            <a:endParaRPr lang="uk-UA" dirty="0" smtClean="0">
              <a:solidFill>
                <a:schemeClr val="tx1">
                  <a:lumMod val="85000"/>
                  <a:lumOff val="15000"/>
                </a:schemeClr>
              </a:solidFill>
              <a:effectLst>
                <a:outerShdw blurRad="38100" dist="38100" dir="2700000" algn="tl">
                  <a:srgbClr val="000000">
                    <a:alpha val="43137"/>
                  </a:srgbClr>
                </a:outerShdw>
              </a:effectLst>
            </a:endParaRPr>
          </a:p>
          <a:p>
            <a:pPr algn="l" fontAlgn="auto">
              <a:spcAft>
                <a:spcPts val="0"/>
              </a:spcAft>
              <a:buFont typeface="Wingdings 3" charset="2"/>
              <a:buNone/>
              <a:defRPr/>
            </a:pPr>
            <a:r>
              <a:rPr lang="uk-UA" sz="2000" dirty="0">
                <a:solidFill>
                  <a:schemeClr val="tx1">
                    <a:lumMod val="85000"/>
                    <a:lumOff val="15000"/>
                  </a:schemeClr>
                </a:solidFill>
                <a:effectLst>
                  <a:outerShdw blurRad="38100" dist="38100" dir="2700000" algn="tl">
                    <a:srgbClr val="000000">
                      <a:alpha val="43137"/>
                    </a:srgbClr>
                  </a:outerShdw>
                </a:effectLst>
              </a:rPr>
              <a:t>	</a:t>
            </a:r>
            <a:r>
              <a:rPr lang="uk-UA" sz="2800" dirty="0" smtClean="0">
                <a:solidFill>
                  <a:srgbClr val="C00000"/>
                </a:solidFill>
                <a:effectLst>
                  <a:outerShdw blurRad="38100" dist="38100" dir="2700000" algn="tl">
                    <a:srgbClr val="000000">
                      <a:alpha val="43137"/>
                    </a:srgbClr>
                  </a:outerShdw>
                </a:effectLst>
              </a:rPr>
              <a:t>БЛАНК ЛИСТА</a:t>
            </a:r>
          </a:p>
          <a:p>
            <a:pPr algn="l" fontAlgn="auto">
              <a:spcAft>
                <a:spcPts val="0"/>
              </a:spcAft>
              <a:buFont typeface="Wingdings 3" charset="2"/>
              <a:buNone/>
              <a:defRPr/>
            </a:pPr>
            <a:r>
              <a:rPr lang="uk-UA" sz="2800" dirty="0" smtClean="0">
                <a:solidFill>
                  <a:schemeClr val="tx1">
                    <a:lumMod val="85000"/>
                    <a:lumOff val="15000"/>
                  </a:schemeClr>
                </a:solidFill>
                <a:effectLst>
                  <a:outerShdw blurRad="38100" dist="38100" dir="2700000" algn="tl">
                    <a:srgbClr val="000000">
                      <a:alpha val="43137"/>
                    </a:srgbClr>
                  </a:outerShdw>
                </a:effectLst>
              </a:rPr>
              <a:t>	</a:t>
            </a:r>
            <a:r>
              <a:rPr lang="uk-UA" sz="2800" dirty="0" smtClean="0">
                <a:solidFill>
                  <a:srgbClr val="C00000"/>
                </a:solidFill>
                <a:effectLst>
                  <a:outerShdw blurRad="38100" dist="38100" dir="2700000" algn="tl">
                    <a:srgbClr val="000000">
                      <a:alpha val="43137"/>
                    </a:srgbClr>
                  </a:outerShdw>
                </a:effectLst>
              </a:rPr>
              <a:t>БЛАНК КОНКРЕТНОГО ВИДУ ДОКУМЕНТА </a:t>
            </a:r>
          </a:p>
          <a:p>
            <a:pPr algn="l" fontAlgn="auto">
              <a:spcAft>
                <a:spcPts val="0"/>
              </a:spcAft>
              <a:buFont typeface="Wingdings 3" charset="2"/>
              <a:buNone/>
              <a:defRPr/>
            </a:pPr>
            <a:r>
              <a:rPr lang="uk-UA" sz="2100" i="1" dirty="0" smtClean="0">
                <a:solidFill>
                  <a:schemeClr val="tx1">
                    <a:lumMod val="85000"/>
                    <a:lumOff val="15000"/>
                  </a:schemeClr>
                </a:solidFill>
              </a:rPr>
              <a:t>(</a:t>
            </a:r>
            <a:r>
              <a:rPr lang="uk-UA" i="1" dirty="0" smtClean="0">
                <a:solidFill>
                  <a:schemeClr val="tx1">
                    <a:lumMod val="85000"/>
                    <a:lumOff val="15000"/>
                  </a:schemeClr>
                </a:solidFill>
              </a:rPr>
              <a:t>із зазначенням у бланку назви виду документа</a:t>
            </a:r>
            <a:r>
              <a:rPr lang="uk-UA" sz="2100" i="1" dirty="0" smtClean="0">
                <a:solidFill>
                  <a:schemeClr val="tx1">
                    <a:lumMod val="85000"/>
                    <a:lumOff val="15000"/>
                  </a:schemeClr>
                </a:solidFill>
              </a:rPr>
              <a:t>)</a:t>
            </a:r>
            <a:endParaRPr lang="ru-RU" sz="2100" i="1" dirty="0">
              <a:solidFill>
                <a:schemeClr val="tx1">
                  <a:lumMod val="85000"/>
                  <a:lumOff val="15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8792" y="0"/>
            <a:ext cx="11074427" cy="1843790"/>
          </a:xfrm>
        </p:spPr>
        <p:txBody>
          <a:bodyPr/>
          <a:lstStyle/>
          <a:p>
            <a:pPr algn="ctr"/>
            <a: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t>Графа 5 </a:t>
            </a:r>
            <a:b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t>Реєстру для реєстрації нотаріальних дій</a:t>
            </a:r>
            <a:b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3200" b="1" u="sng" dirty="0">
                <a:solidFill>
                  <a:schemeClr val="tx1">
                    <a:lumMod val="95000"/>
                    <a:lumOff val="5000"/>
                  </a:schemeClr>
                </a:solidFill>
                <a:latin typeface="Times New Roman" panose="02020603050405020304" pitchFamily="18" charset="0"/>
                <a:cs typeface="Times New Roman" panose="02020603050405020304" pitchFamily="18" charset="0"/>
              </a:rPr>
              <a:t>при засвідченні справжності підпису заявника </a:t>
            </a:r>
            <a:endParaRPr lang="ru-RU" sz="3200" b="1" u="sng" dirty="0">
              <a:solidFill>
                <a:schemeClr val="tx1">
                  <a:lumMod val="95000"/>
                  <a:lumOff val="5000"/>
                </a:schemeClr>
              </a:solidFill>
              <a:latin typeface="Times New Roman" panose="02020603050405020304" pitchFamily="18" charset="0"/>
              <a:cs typeface="Times New Roman" panose="02020603050405020304" pitchFamily="18" charset="0"/>
            </a:endParaRPr>
          </a:p>
        </p:txBody>
      </p:sp>
      <p:graphicFrame>
        <p:nvGraphicFramePr>
          <p:cNvPr id="6" name="Объект 5"/>
          <p:cNvGraphicFramePr>
            <a:graphicFrameLocks noGrp="1"/>
          </p:cNvGraphicFramePr>
          <p:nvPr>
            <p:ph idx="1"/>
            <p:extLst>
              <p:ext uri="{D42A27DB-BD31-4B8C-83A1-F6EECF244321}">
                <p14:modId xmlns:p14="http://schemas.microsoft.com/office/powerpoint/2010/main" val="824741450"/>
              </p:ext>
            </p:extLst>
          </p:nvPr>
        </p:nvGraphicFramePr>
        <p:xfrm>
          <a:off x="239842" y="1843790"/>
          <a:ext cx="11692328" cy="4881898"/>
        </p:xfrm>
        <a:graphic>
          <a:graphicData uri="http://schemas.openxmlformats.org/drawingml/2006/table">
            <a:tbl>
              <a:tblPr firstRow="1" bandRow="1">
                <a:tableStyleId>{F5AB1C69-6EDB-4FF4-983F-18BD219EF322}</a:tableStyleId>
              </a:tblPr>
              <a:tblGrid>
                <a:gridCol w="11692328"/>
              </a:tblGrid>
              <a:tr h="375840">
                <a:tc>
                  <a:txBody>
                    <a:bodyPr/>
                    <a:lstStyle/>
                    <a:p>
                      <a:pPr algn="ctr"/>
                      <a:r>
                        <a:rPr lang="uk-UA" u="sng" dirty="0" smtClean="0">
                          <a:solidFill>
                            <a:schemeClr val="tx1">
                              <a:lumMod val="95000"/>
                              <a:lumOff val="5000"/>
                            </a:schemeClr>
                          </a:solidFill>
                        </a:rPr>
                        <a:t>Приклади заповнення</a:t>
                      </a:r>
                      <a:endParaRPr lang="ru-RU" u="sng" dirty="0">
                        <a:solidFill>
                          <a:schemeClr val="tx1">
                            <a:lumMod val="95000"/>
                            <a:lumOff val="5000"/>
                          </a:schemeClr>
                        </a:solidFill>
                      </a:endParaRPr>
                    </a:p>
                  </a:txBody>
                  <a:tcPr/>
                </a:tc>
              </a:tr>
              <a:tr h="450605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uk-UA" sz="2400" kern="1200" dirty="0" smtClean="0">
                          <a:solidFill>
                            <a:schemeClr val="dk1"/>
                          </a:solidFill>
                          <a:effectLst/>
                          <a:latin typeface="Times New Roman" panose="02020603050405020304" pitchFamily="18" charset="0"/>
                          <a:ea typeface="+mn-ea"/>
                          <a:cs typeface="Times New Roman" panose="02020603050405020304" pitchFamily="18" charset="0"/>
                        </a:rPr>
                        <a:t>При засвідченні </a:t>
                      </a:r>
                      <a:r>
                        <a:rPr lang="uk-UA" sz="2400" b="1" kern="1200" dirty="0" smtClean="0">
                          <a:solidFill>
                            <a:schemeClr val="dk1"/>
                          </a:solidFill>
                          <a:effectLst/>
                          <a:latin typeface="Times New Roman" panose="02020603050405020304" pitchFamily="18" charset="0"/>
                          <a:ea typeface="+mn-ea"/>
                          <a:cs typeface="Times New Roman" panose="02020603050405020304" pitchFamily="18" charset="0"/>
                        </a:rPr>
                        <a:t>справжності підпису заявника, зазначається</a:t>
                      </a:r>
                      <a:r>
                        <a:rPr lang="uk-UA" sz="2400" kern="1200" dirty="0" smtClean="0">
                          <a:solidFill>
                            <a:schemeClr val="dk1"/>
                          </a:solidFill>
                          <a:effectLst/>
                          <a:latin typeface="Times New Roman" panose="02020603050405020304" pitchFamily="18" charset="0"/>
                          <a:ea typeface="+mn-ea"/>
                          <a:cs typeface="Times New Roman" panose="02020603050405020304" pitchFamily="18" charset="0"/>
                        </a:rPr>
                        <a:t> кому адресується заява та її короткий зміст. </a:t>
                      </a:r>
                    </a:p>
                    <a:p>
                      <a:pPr marL="0" marR="0" lvl="0" indent="0" algn="ctr" defTabSz="457200" rtl="0" eaLnBrk="1" fontAlgn="auto" latinLnBrk="0" hangingPunct="1">
                        <a:lnSpc>
                          <a:spcPct val="100000"/>
                        </a:lnSpc>
                        <a:spcBef>
                          <a:spcPts val="0"/>
                        </a:spcBef>
                        <a:spcAft>
                          <a:spcPts val="0"/>
                        </a:spcAft>
                        <a:buClrTx/>
                        <a:buSzTx/>
                        <a:buFontTx/>
                        <a:buNone/>
                        <a:tabLst/>
                        <a:defRPr/>
                      </a:pP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Засвідчено</a:t>
                      </a:r>
                      <a:endPar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Справжність</a:t>
                      </a: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його</a:t>
                      </a: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підпису</a:t>
                      </a: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 на </a:t>
                      </a: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заяві</a:t>
                      </a: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 до </a:t>
                      </a: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органів</a:t>
                      </a: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митної</a:t>
                      </a: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 та </a:t>
                      </a: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прикордонної</a:t>
                      </a: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служби</a:t>
                      </a: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 про </a:t>
                      </a: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згоду</a:t>
                      </a: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 на </a:t>
                      </a: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тимчасовий</a:t>
                      </a: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виїзд</a:t>
                      </a: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 за кордон </a:t>
                      </a: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малолітньої</a:t>
                      </a: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дитини</a:t>
                      </a: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Іванової</a:t>
                      </a: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Ганни</a:t>
                      </a: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Іванівни</a:t>
                      </a: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 01.09.2018 </a:t>
                      </a: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р.нар</a:t>
                      </a: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 до </a:t>
                      </a: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Арабської</a:t>
                      </a: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Республіки</a:t>
                      </a: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Єгіпет</a:t>
                      </a: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 з метою </a:t>
                      </a: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відпочинку</a:t>
                      </a: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 з 01.11.2018 року по 31.12.2018 </a:t>
                      </a: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рік</a:t>
                      </a: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 у </a:t>
                      </a: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супроводі</a:t>
                      </a: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матері</a:t>
                      </a: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Іванової</a:t>
                      </a: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Світлани</a:t>
                      </a: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Миколаївни</a:t>
                      </a: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 </a:t>
                      </a:r>
                    </a:p>
                    <a:p>
                      <a:pPr marL="0" marR="0" lvl="0" indent="0" algn="ctr" defTabSz="457200" rtl="0" eaLnBrk="1" fontAlgn="auto" latinLnBrk="0" hangingPunct="1">
                        <a:lnSpc>
                          <a:spcPct val="100000"/>
                        </a:lnSpc>
                        <a:spcBef>
                          <a:spcPts val="0"/>
                        </a:spcBef>
                        <a:spcAft>
                          <a:spcPts val="0"/>
                        </a:spcAft>
                        <a:buClrTx/>
                        <a:buSzTx/>
                        <a:buFontTx/>
                        <a:buNone/>
                        <a:tabLst/>
                        <a:defRPr/>
                      </a:pP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01.06.1983 </a:t>
                      </a: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р.нар</a:t>
                      </a: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lang="ru-RU" sz="2000" kern="1200" dirty="0" smtClean="0">
                        <a:solidFill>
                          <a:schemeClr val="dk1"/>
                        </a:solidFill>
                        <a:effectLst/>
                        <a:latin typeface="Times New Roman" panose="02020603050405020304" pitchFamily="18" charset="0"/>
                        <a:ea typeface="+mn-ea"/>
                        <a:cs typeface="Times New Roman" panose="02020603050405020304" pitchFamily="18" charset="0"/>
                      </a:endParaRPr>
                    </a:p>
                    <a:p>
                      <a:endParaRPr lang="ru-RU" sz="2000" b="1" i="1" u="sng" kern="1200" dirty="0">
                        <a:solidFill>
                          <a:schemeClr val="dk1"/>
                        </a:solidFill>
                        <a:effectLst/>
                        <a:latin typeface="Times New Roman" panose="02020603050405020304" pitchFamily="18" charset="0"/>
                        <a:ea typeface="+mn-ea"/>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34131253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8792" y="0"/>
            <a:ext cx="11074427" cy="1843790"/>
          </a:xfrm>
        </p:spPr>
        <p:txBody>
          <a:bodyPr/>
          <a:lstStyle/>
          <a:p>
            <a:pPr algn="ctr"/>
            <a: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t>Графа 5 </a:t>
            </a:r>
            <a:b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t>Реєстру для реєстрації нотаріальних дій</a:t>
            </a:r>
            <a:b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2000" b="1" u="sng" dirty="0">
                <a:solidFill>
                  <a:schemeClr val="tx1">
                    <a:lumMod val="95000"/>
                    <a:lumOff val="5000"/>
                  </a:schemeClr>
                </a:solidFill>
                <a:latin typeface="Times New Roman" panose="02020603050405020304" pitchFamily="18" charset="0"/>
                <a:cs typeface="Times New Roman" panose="02020603050405020304" pitchFamily="18" charset="0"/>
              </a:rPr>
              <a:t>Якщо нотаріусу для вчинення нотаріальної дії подано документ, що пройшов процедуру </a:t>
            </a:r>
            <a:r>
              <a:rPr lang="uk-UA" sz="3200" b="1" u="sng" dirty="0">
                <a:solidFill>
                  <a:schemeClr val="tx1">
                    <a:lumMod val="95000"/>
                    <a:lumOff val="5000"/>
                  </a:schemeClr>
                </a:solidFill>
                <a:latin typeface="Times New Roman" panose="02020603050405020304" pitchFamily="18" charset="0"/>
                <a:cs typeface="Times New Roman" panose="02020603050405020304" pitchFamily="18" charset="0"/>
              </a:rPr>
              <a:t>легалізації</a:t>
            </a:r>
            <a:r>
              <a:rPr lang="uk-UA" sz="2000" b="1" u="sng" dirty="0">
                <a:solidFill>
                  <a:schemeClr val="tx1">
                    <a:lumMod val="95000"/>
                    <a:lumOff val="5000"/>
                  </a:schemeClr>
                </a:solidFill>
                <a:latin typeface="Times New Roman" panose="02020603050405020304" pitchFamily="18" charset="0"/>
                <a:cs typeface="Times New Roman" panose="02020603050405020304" pitchFamily="18" charset="0"/>
              </a:rPr>
              <a:t> або </a:t>
            </a:r>
            <a:r>
              <a:rPr lang="uk-UA" sz="3200" b="1" u="sng" dirty="0">
                <a:solidFill>
                  <a:schemeClr val="tx1">
                    <a:lumMod val="95000"/>
                    <a:lumOff val="5000"/>
                  </a:schemeClr>
                </a:solidFill>
                <a:latin typeface="Times New Roman" panose="02020603050405020304" pitchFamily="18" charset="0"/>
                <a:cs typeface="Times New Roman" panose="02020603050405020304" pitchFamily="18" charset="0"/>
              </a:rPr>
              <a:t>проставлення апостилю</a:t>
            </a:r>
            <a:endParaRPr lang="ru-RU" sz="3200" b="1" u="sng" dirty="0">
              <a:solidFill>
                <a:schemeClr val="tx1">
                  <a:lumMod val="95000"/>
                  <a:lumOff val="5000"/>
                </a:schemeClr>
              </a:solidFill>
              <a:latin typeface="Times New Roman" panose="02020603050405020304" pitchFamily="18" charset="0"/>
              <a:cs typeface="Times New Roman" panose="02020603050405020304" pitchFamily="18" charset="0"/>
            </a:endParaRPr>
          </a:p>
        </p:txBody>
      </p:sp>
      <p:graphicFrame>
        <p:nvGraphicFramePr>
          <p:cNvPr id="6" name="Объект 5"/>
          <p:cNvGraphicFramePr>
            <a:graphicFrameLocks noGrp="1"/>
          </p:cNvGraphicFramePr>
          <p:nvPr>
            <p:ph idx="1"/>
            <p:extLst>
              <p:ext uri="{D42A27DB-BD31-4B8C-83A1-F6EECF244321}">
                <p14:modId xmlns:p14="http://schemas.microsoft.com/office/powerpoint/2010/main" val="1577754766"/>
              </p:ext>
            </p:extLst>
          </p:nvPr>
        </p:nvGraphicFramePr>
        <p:xfrm>
          <a:off x="239842" y="1843790"/>
          <a:ext cx="11692328" cy="4881898"/>
        </p:xfrm>
        <a:graphic>
          <a:graphicData uri="http://schemas.openxmlformats.org/drawingml/2006/table">
            <a:tbl>
              <a:tblPr firstRow="1" bandRow="1">
                <a:tableStyleId>{F5AB1C69-6EDB-4FF4-983F-18BD219EF322}</a:tableStyleId>
              </a:tblPr>
              <a:tblGrid>
                <a:gridCol w="11692328"/>
              </a:tblGrid>
              <a:tr h="375840">
                <a:tc>
                  <a:txBody>
                    <a:bodyPr/>
                    <a:lstStyle/>
                    <a:p>
                      <a:pPr algn="ctr"/>
                      <a:r>
                        <a:rPr lang="uk-UA" u="sng" dirty="0" smtClean="0">
                          <a:solidFill>
                            <a:schemeClr val="tx1">
                              <a:lumMod val="95000"/>
                              <a:lumOff val="5000"/>
                            </a:schemeClr>
                          </a:solidFill>
                        </a:rPr>
                        <a:t>Приклади заповнення</a:t>
                      </a:r>
                      <a:endParaRPr lang="ru-RU" u="sng" dirty="0">
                        <a:solidFill>
                          <a:schemeClr val="tx1">
                            <a:lumMod val="95000"/>
                            <a:lumOff val="5000"/>
                          </a:schemeClr>
                        </a:solidFill>
                      </a:endParaRPr>
                    </a:p>
                  </a:txBody>
                  <a:tcPr/>
                </a:tc>
              </a:tr>
              <a:tr h="450605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uk-UA" sz="2000" kern="1200" dirty="0" smtClean="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У реєстрі зазначається факт легалізації або проставлення апостилю, а також записуються назва консульської установи або іншої установи, яка здійснила функцію, дата легалізації або проставлення апостилю та реєстраційний номер. </a:t>
                      </a:r>
                      <a:endParaRPr lang="ru-RU" sz="2000" kern="1200" dirty="0" smtClean="0">
                        <a:solidFill>
                          <a:schemeClr val="tx1">
                            <a:lumMod val="95000"/>
                            <a:lumOff val="5000"/>
                          </a:schemeClr>
                        </a:solidFill>
                        <a:effectLst/>
                        <a:latin typeface="Times New Roman" panose="02020603050405020304" pitchFamily="18" charset="0"/>
                        <a:ea typeface="+mn-ea"/>
                        <a:cs typeface="Times New Roman" panose="02020603050405020304" pitchFamily="18"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uk-UA" sz="2800" b="1" i="1" u="sng" kern="1200" dirty="0" smtClean="0">
                          <a:solidFill>
                            <a:schemeClr val="dk1"/>
                          </a:solidFill>
                          <a:effectLst/>
                          <a:latin typeface="Times New Roman" panose="02020603050405020304" pitchFamily="18" charset="0"/>
                          <a:ea typeface="+mn-ea"/>
                          <a:cs typeface="Times New Roman" panose="02020603050405020304" pitchFamily="18" charset="0"/>
                        </a:rPr>
                        <a:t>Засвідчено вірність 3-х копій на 2-х сторінках витягу за № 11/5/4 із судового реєстру, засвідченого 07.07.2008 Земельним судом міста Берлін, Німеччина, про реєстрацію 12.02.2008 у книзі № 2-37 Компанії «Третє тисячоліття», легалізованої Посольством України в Німеччині (Генеральним консульством) 08.08.2008 за № 543</a:t>
                      </a:r>
                      <a:endPar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ru-RU" sz="2800" kern="1200" dirty="0" smtClean="0">
                        <a:solidFill>
                          <a:schemeClr val="dk1"/>
                        </a:solidFill>
                        <a:effectLst/>
                        <a:latin typeface="Times New Roman" panose="02020603050405020304" pitchFamily="18" charset="0"/>
                        <a:ea typeface="+mn-ea"/>
                        <a:cs typeface="Times New Roman" panose="02020603050405020304" pitchFamily="18" charset="0"/>
                      </a:endParaRPr>
                    </a:p>
                    <a:p>
                      <a:endParaRPr lang="ru-RU" sz="2000" b="1" i="1" u="sng" kern="1200" dirty="0">
                        <a:solidFill>
                          <a:schemeClr val="dk1"/>
                        </a:solidFill>
                        <a:effectLst/>
                        <a:latin typeface="Times New Roman" panose="02020603050405020304" pitchFamily="18" charset="0"/>
                        <a:ea typeface="+mn-ea"/>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37517273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8792" y="0"/>
            <a:ext cx="11074427" cy="1843790"/>
          </a:xfrm>
        </p:spPr>
        <p:txBody>
          <a:bodyPr/>
          <a:lstStyle/>
          <a:p>
            <a:pPr algn="ctr"/>
            <a: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t>Графа 5 </a:t>
            </a:r>
            <a:b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t>Реєстру для реєстрації нотаріальних дій</a:t>
            </a:r>
            <a:b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2800" b="1" u="sng" dirty="0">
                <a:solidFill>
                  <a:schemeClr val="tx1">
                    <a:lumMod val="95000"/>
                    <a:lumOff val="5000"/>
                  </a:schemeClr>
                </a:solidFill>
                <a:latin typeface="Times New Roman" panose="02020603050405020304" pitchFamily="18" charset="0"/>
                <a:cs typeface="Times New Roman" panose="02020603050405020304" pitchFamily="18" charset="0"/>
              </a:rPr>
              <a:t>При оформленні ряду однорідних за характером документів </a:t>
            </a:r>
            <a:endParaRPr lang="ru-RU" sz="2800" b="1" u="sng" dirty="0">
              <a:solidFill>
                <a:schemeClr val="tx1">
                  <a:lumMod val="95000"/>
                  <a:lumOff val="5000"/>
                </a:schemeClr>
              </a:solidFill>
              <a:latin typeface="Times New Roman" panose="02020603050405020304" pitchFamily="18" charset="0"/>
              <a:cs typeface="Times New Roman" panose="02020603050405020304" pitchFamily="18" charset="0"/>
            </a:endParaRPr>
          </a:p>
        </p:txBody>
      </p:sp>
      <p:graphicFrame>
        <p:nvGraphicFramePr>
          <p:cNvPr id="6" name="Объект 5"/>
          <p:cNvGraphicFramePr>
            <a:graphicFrameLocks noGrp="1"/>
          </p:cNvGraphicFramePr>
          <p:nvPr>
            <p:ph idx="1"/>
            <p:extLst>
              <p:ext uri="{D42A27DB-BD31-4B8C-83A1-F6EECF244321}">
                <p14:modId xmlns:p14="http://schemas.microsoft.com/office/powerpoint/2010/main" val="1606158583"/>
              </p:ext>
            </p:extLst>
          </p:nvPr>
        </p:nvGraphicFramePr>
        <p:xfrm>
          <a:off x="239842" y="1843790"/>
          <a:ext cx="11692328" cy="4881898"/>
        </p:xfrm>
        <a:graphic>
          <a:graphicData uri="http://schemas.openxmlformats.org/drawingml/2006/table">
            <a:tbl>
              <a:tblPr firstRow="1" bandRow="1">
                <a:tableStyleId>{F5AB1C69-6EDB-4FF4-983F-18BD219EF322}</a:tableStyleId>
              </a:tblPr>
              <a:tblGrid>
                <a:gridCol w="11692328"/>
              </a:tblGrid>
              <a:tr h="375840">
                <a:tc>
                  <a:txBody>
                    <a:bodyPr/>
                    <a:lstStyle/>
                    <a:p>
                      <a:pPr algn="ctr"/>
                      <a:r>
                        <a:rPr lang="uk-UA" u="sng" dirty="0" smtClean="0">
                          <a:solidFill>
                            <a:schemeClr val="tx1">
                              <a:lumMod val="95000"/>
                              <a:lumOff val="5000"/>
                            </a:schemeClr>
                          </a:solidFill>
                        </a:rPr>
                        <a:t>Приклади заповнення</a:t>
                      </a:r>
                      <a:endParaRPr lang="ru-RU" u="sng" dirty="0">
                        <a:solidFill>
                          <a:schemeClr val="tx1">
                            <a:lumMod val="95000"/>
                            <a:lumOff val="5000"/>
                          </a:schemeClr>
                        </a:solidFill>
                      </a:endParaRPr>
                    </a:p>
                  </a:txBody>
                  <a:tcPr/>
                </a:tc>
              </a:tr>
              <a:tr h="4506058">
                <a:tc>
                  <a:txBody>
                    <a:bodyPr/>
                    <a:lstStyle/>
                    <a:p>
                      <a:pPr algn="just"/>
                      <a:r>
                        <a:rPr lang="uk-UA" sz="2000" kern="1200" dirty="0" smtClean="0">
                          <a:solidFill>
                            <a:schemeClr val="dk1"/>
                          </a:solidFill>
                          <a:effectLst/>
                          <a:latin typeface="Times New Roman" panose="02020603050405020304" pitchFamily="18" charset="0"/>
                          <a:ea typeface="+mn-ea"/>
                          <a:cs typeface="Times New Roman" panose="02020603050405020304" pitchFamily="18" charset="0"/>
                        </a:rPr>
                        <a:t>Наприклад, засвідчення декількох копій одного й того самого документа, засвідчення справжності підпису перекладача на декількох примірниках перекладу одного документа, посвідчення декількох довіреностей одного й того самого змісту, але на різних представників) у Реєстрі робиться </a:t>
                      </a:r>
                      <a:r>
                        <a:rPr lang="uk-UA" sz="2000" b="1" u="sng" kern="1200" dirty="0" smtClean="0">
                          <a:solidFill>
                            <a:schemeClr val="dk1"/>
                          </a:solidFill>
                          <a:effectLst/>
                          <a:latin typeface="Times New Roman" panose="02020603050405020304" pitchFamily="18" charset="0"/>
                          <a:ea typeface="+mn-ea"/>
                          <a:cs typeface="Times New Roman" panose="02020603050405020304" pitchFamily="18" charset="0"/>
                        </a:rPr>
                        <a:t>один запис, але із зазначенням кількості оформлених документів чи їх примірників.</a:t>
                      </a:r>
                      <a:endParaRPr lang="ru-RU" sz="2000"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just"/>
                      <a:r>
                        <a:rPr lang="uk-UA" sz="1800" b="1" u="none" strike="noStrike" kern="1200" dirty="0" smtClean="0">
                          <a:solidFill>
                            <a:schemeClr val="dk1"/>
                          </a:solidFill>
                          <a:effectLst/>
                          <a:latin typeface="+mn-lt"/>
                          <a:ea typeface="+mn-ea"/>
                          <a:cs typeface="+mn-cs"/>
                        </a:rPr>
                        <a:t> </a:t>
                      </a:r>
                      <a:endParaRPr lang="ru-RU" sz="1800" kern="1200" dirty="0" smtClean="0">
                        <a:solidFill>
                          <a:schemeClr val="dk1"/>
                        </a:solidFill>
                        <a:effectLst/>
                        <a:latin typeface="+mn-lt"/>
                        <a:ea typeface="+mn-ea"/>
                        <a:cs typeface="+mn-cs"/>
                      </a:endParaRPr>
                    </a:p>
                    <a:p>
                      <a:pPr algn="ctr"/>
                      <a:r>
                        <a:rPr lang="uk-UA" sz="2400" b="1" i="1" u="sng" kern="1200" dirty="0" smtClean="0">
                          <a:solidFill>
                            <a:schemeClr val="dk1"/>
                          </a:solidFill>
                          <a:effectLst/>
                          <a:latin typeface="Times New Roman" panose="02020603050405020304" pitchFamily="18" charset="0"/>
                          <a:ea typeface="+mn-ea"/>
                          <a:cs typeface="Times New Roman" panose="02020603050405020304" pitchFamily="18" charset="0"/>
                        </a:rPr>
                        <a:t>Дві довіреності</a:t>
                      </a:r>
                      <a:endParaRPr lang="ru-RU" sz="2400" i="1" u="sng"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r>
                        <a:rPr lang="uk-UA" sz="2400" b="1" i="1" u="sng" kern="1200" dirty="0" smtClean="0">
                          <a:solidFill>
                            <a:schemeClr val="dk1"/>
                          </a:solidFill>
                          <a:effectLst/>
                          <a:latin typeface="Times New Roman" panose="02020603050405020304" pitchFamily="18" charset="0"/>
                          <a:ea typeface="+mn-ea"/>
                          <a:cs typeface="Times New Roman" panose="02020603050405020304" pitchFamily="18" charset="0"/>
                        </a:rPr>
                        <a:t>ННП № 123456</a:t>
                      </a:r>
                      <a:endParaRPr lang="ru-RU" sz="2400" i="1" u="sng"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r>
                        <a:rPr lang="uk-UA" sz="2400" b="1" i="1" u="sng" kern="1200" dirty="0" smtClean="0">
                          <a:solidFill>
                            <a:schemeClr val="dk1"/>
                          </a:solidFill>
                          <a:effectLst/>
                          <a:latin typeface="Times New Roman" panose="02020603050405020304" pitchFamily="18" charset="0"/>
                          <a:ea typeface="+mn-ea"/>
                          <a:cs typeface="Times New Roman" panose="02020603050405020304" pitchFamily="18" charset="0"/>
                        </a:rPr>
                        <a:t>ННП № 123457</a:t>
                      </a:r>
                      <a:endParaRPr lang="ru-RU" sz="2400" i="1" u="sng" kern="1200" dirty="0" smtClean="0">
                        <a:solidFill>
                          <a:schemeClr val="dk1"/>
                        </a:solidFill>
                        <a:effectLst/>
                        <a:latin typeface="Times New Roman" panose="02020603050405020304" pitchFamily="18" charset="0"/>
                        <a:ea typeface="+mn-ea"/>
                        <a:cs typeface="Times New Roman" panose="02020603050405020304" pitchFamily="18"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uk-UA" sz="2400" b="1" i="1" u="sng" kern="1200" dirty="0" smtClean="0">
                          <a:solidFill>
                            <a:schemeClr val="dk1"/>
                          </a:solidFill>
                          <a:effectLst/>
                          <a:latin typeface="Times New Roman" panose="02020603050405020304" pitchFamily="18" charset="0"/>
                          <a:ea typeface="+mn-ea"/>
                          <a:cs typeface="Times New Roman" panose="02020603050405020304" pitchFamily="18" charset="0"/>
                        </a:rPr>
                        <a:t>Засвідчено вірність 5 копій на 4 </a:t>
                      </a:r>
                      <a:r>
                        <a:rPr lang="uk-UA" sz="2400" b="1" i="1" u="sng" kern="1200" dirty="0" err="1" smtClean="0">
                          <a:solidFill>
                            <a:schemeClr val="dk1"/>
                          </a:solidFill>
                          <a:effectLst/>
                          <a:latin typeface="Times New Roman" panose="02020603050405020304" pitchFamily="18" charset="0"/>
                          <a:ea typeface="+mn-ea"/>
                          <a:cs typeface="Times New Roman" panose="02020603050405020304" pitchFamily="18" charset="0"/>
                        </a:rPr>
                        <a:t>стор</a:t>
                      </a:r>
                      <a:r>
                        <a:rPr lang="uk-UA" sz="2400" b="1" i="1" u="sng" kern="1200" dirty="0" smtClean="0">
                          <a:solidFill>
                            <a:schemeClr val="dk1"/>
                          </a:solidFill>
                          <a:effectLst/>
                          <a:latin typeface="Times New Roman" panose="02020603050405020304" pitchFamily="18" charset="0"/>
                          <a:ea typeface="+mn-ea"/>
                          <a:cs typeface="Times New Roman" panose="02020603050405020304" pitchFamily="18" charset="0"/>
                        </a:rPr>
                        <a:t>. кожна... </a:t>
                      </a:r>
                    </a:p>
                    <a:p>
                      <a:pPr marL="0" marR="0" lvl="0" indent="0" algn="ctr" defTabSz="457200" rtl="0" eaLnBrk="1" fontAlgn="auto" latinLnBrk="0" hangingPunct="1">
                        <a:lnSpc>
                          <a:spcPct val="100000"/>
                        </a:lnSpc>
                        <a:spcBef>
                          <a:spcPts val="0"/>
                        </a:spcBef>
                        <a:spcAft>
                          <a:spcPts val="0"/>
                        </a:spcAft>
                        <a:buClrTx/>
                        <a:buSzTx/>
                        <a:buFontTx/>
                        <a:buNone/>
                        <a:tabLst/>
                        <a:defRPr/>
                      </a:pPr>
                      <a:r>
                        <a:rPr lang="uk-UA" sz="2400" b="1" i="1" u="sng" kern="1200" dirty="0" smtClean="0">
                          <a:solidFill>
                            <a:schemeClr val="dk1"/>
                          </a:solidFill>
                          <a:effectLst/>
                          <a:latin typeface="Times New Roman" panose="02020603050405020304" pitchFamily="18" charset="0"/>
                          <a:ea typeface="+mn-ea"/>
                          <a:cs typeface="Times New Roman" panose="02020603050405020304" pitchFamily="18" charset="0"/>
                        </a:rPr>
                        <a:t>(далі - реквізити і зміст документа).</a:t>
                      </a:r>
                      <a:endParaRPr lang="ru-RU" sz="2400" b="1" i="1" u="sng" kern="1200" dirty="0" smtClean="0">
                        <a:solidFill>
                          <a:schemeClr val="dk1"/>
                        </a:solidFill>
                        <a:effectLst/>
                        <a:latin typeface="Times New Roman" panose="02020603050405020304" pitchFamily="18" charset="0"/>
                        <a:ea typeface="+mn-ea"/>
                        <a:cs typeface="Times New Roman" panose="02020603050405020304" pitchFamily="18" charset="0"/>
                      </a:endParaRPr>
                    </a:p>
                    <a:p>
                      <a:endParaRPr lang="ru-RU" sz="2400" b="1" i="1" u="sng" kern="1200" dirty="0">
                        <a:solidFill>
                          <a:schemeClr val="dk1"/>
                        </a:solidFill>
                        <a:effectLst/>
                        <a:latin typeface="Times New Roman" panose="02020603050405020304" pitchFamily="18" charset="0"/>
                        <a:ea typeface="+mn-ea"/>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369465785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8792" y="0"/>
            <a:ext cx="11074427" cy="1843790"/>
          </a:xfrm>
        </p:spPr>
        <p:txBody>
          <a:bodyPr/>
          <a:lstStyle/>
          <a:p>
            <a:pPr algn="ctr"/>
            <a: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t>Графа 5 </a:t>
            </a:r>
            <a:b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t>Реєстру для реєстрації нотаріальних дій</a:t>
            </a:r>
            <a:b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3200" b="1" u="sng" dirty="0">
                <a:solidFill>
                  <a:schemeClr val="tx1">
                    <a:lumMod val="95000"/>
                    <a:lumOff val="5000"/>
                  </a:schemeClr>
                </a:solidFill>
                <a:latin typeface="Times New Roman" panose="02020603050405020304" pitchFamily="18" charset="0"/>
                <a:cs typeface="Times New Roman" panose="02020603050405020304" pitchFamily="18" charset="0"/>
              </a:rPr>
              <a:t>При посвідченні правочинів чи видачі </a:t>
            </a:r>
            <a:r>
              <a:rPr lang="uk-UA" sz="3200" b="1" u="sng" dirty="0" err="1">
                <a:solidFill>
                  <a:schemeClr val="tx1">
                    <a:lumMod val="95000"/>
                    <a:lumOff val="5000"/>
                  </a:schemeClr>
                </a:solidFill>
                <a:latin typeface="Times New Roman" panose="02020603050405020304" pitchFamily="18" charset="0"/>
                <a:cs typeface="Times New Roman" panose="02020603050405020304" pitchFamily="18" charset="0"/>
              </a:rPr>
              <a:t>свідоцтв</a:t>
            </a:r>
            <a:r>
              <a:rPr lang="uk-UA" sz="3200" b="1" u="sng" dirty="0">
                <a:solidFill>
                  <a:schemeClr val="tx1">
                    <a:lumMod val="95000"/>
                    <a:lumOff val="5000"/>
                  </a:schemeClr>
                </a:solidFill>
                <a:latin typeface="Times New Roman" panose="02020603050405020304" pitchFamily="18" charset="0"/>
                <a:cs typeface="Times New Roman" panose="02020603050405020304" pitchFamily="18" charset="0"/>
              </a:rPr>
              <a:t> </a:t>
            </a:r>
            <a:endParaRPr lang="ru-RU" sz="3200" b="1" u="sng" dirty="0">
              <a:solidFill>
                <a:schemeClr val="tx1">
                  <a:lumMod val="95000"/>
                  <a:lumOff val="5000"/>
                </a:schemeClr>
              </a:solidFill>
              <a:latin typeface="Times New Roman" panose="02020603050405020304" pitchFamily="18" charset="0"/>
              <a:cs typeface="Times New Roman" panose="02020603050405020304" pitchFamily="18" charset="0"/>
            </a:endParaRPr>
          </a:p>
        </p:txBody>
      </p:sp>
      <p:graphicFrame>
        <p:nvGraphicFramePr>
          <p:cNvPr id="6" name="Объект 5"/>
          <p:cNvGraphicFramePr>
            <a:graphicFrameLocks noGrp="1"/>
          </p:cNvGraphicFramePr>
          <p:nvPr>
            <p:ph idx="1"/>
            <p:extLst>
              <p:ext uri="{D42A27DB-BD31-4B8C-83A1-F6EECF244321}">
                <p14:modId xmlns:p14="http://schemas.microsoft.com/office/powerpoint/2010/main" val="370921792"/>
              </p:ext>
            </p:extLst>
          </p:nvPr>
        </p:nvGraphicFramePr>
        <p:xfrm>
          <a:off x="239842" y="1843790"/>
          <a:ext cx="11692328" cy="4881898"/>
        </p:xfrm>
        <a:graphic>
          <a:graphicData uri="http://schemas.openxmlformats.org/drawingml/2006/table">
            <a:tbl>
              <a:tblPr firstRow="1" bandRow="1">
                <a:tableStyleId>{F5AB1C69-6EDB-4FF4-983F-18BD219EF322}</a:tableStyleId>
              </a:tblPr>
              <a:tblGrid>
                <a:gridCol w="11692328"/>
              </a:tblGrid>
              <a:tr h="375840">
                <a:tc>
                  <a:txBody>
                    <a:bodyPr/>
                    <a:lstStyle/>
                    <a:p>
                      <a:pPr algn="ctr"/>
                      <a:r>
                        <a:rPr lang="uk-UA" u="sng" dirty="0" smtClean="0">
                          <a:solidFill>
                            <a:schemeClr val="tx1">
                              <a:lumMod val="95000"/>
                              <a:lumOff val="5000"/>
                            </a:schemeClr>
                          </a:solidFill>
                        </a:rPr>
                        <a:t>Приклади заповнення</a:t>
                      </a:r>
                      <a:endParaRPr lang="ru-RU" u="sng" dirty="0">
                        <a:solidFill>
                          <a:schemeClr val="tx1">
                            <a:lumMod val="95000"/>
                            <a:lumOff val="5000"/>
                          </a:schemeClr>
                        </a:solidFill>
                      </a:endParaRPr>
                    </a:p>
                  </a:txBody>
                  <a:tcPr/>
                </a:tc>
              </a:tr>
              <a:tr h="4506058">
                <a:tc>
                  <a:txBody>
                    <a:bodyPr/>
                    <a:lstStyle/>
                    <a:p>
                      <a:r>
                        <a:rPr lang="uk-UA" sz="2400" kern="1200" dirty="0" smtClean="0">
                          <a:solidFill>
                            <a:schemeClr val="dk1"/>
                          </a:solidFill>
                          <a:effectLst/>
                          <a:latin typeface="Times New Roman" panose="02020603050405020304" pitchFamily="18" charset="0"/>
                          <a:ea typeface="+mn-ea"/>
                          <a:cs typeface="Times New Roman" panose="02020603050405020304" pitchFamily="18" charset="0"/>
                        </a:rPr>
                        <a:t>У цій графі вказується вид правочину чи свідоцтва.</a:t>
                      </a:r>
                      <a:endParaRPr lang="ru-RU" sz="2400" kern="1200" dirty="0" smtClean="0">
                        <a:solidFill>
                          <a:schemeClr val="dk1"/>
                        </a:solidFill>
                        <a:effectLst/>
                        <a:latin typeface="Times New Roman" panose="02020603050405020304" pitchFamily="18" charset="0"/>
                        <a:ea typeface="+mn-ea"/>
                        <a:cs typeface="Times New Roman" panose="02020603050405020304" pitchFamily="18" charset="0"/>
                      </a:endParaRPr>
                    </a:p>
                    <a:p>
                      <a:r>
                        <a:rPr lang="uk-UA" sz="2400" kern="1200" dirty="0" smtClean="0">
                          <a:solidFill>
                            <a:schemeClr val="dk1"/>
                          </a:solidFill>
                          <a:effectLst/>
                          <a:latin typeface="Times New Roman" panose="02020603050405020304" pitchFamily="18" charset="0"/>
                          <a:ea typeface="+mn-ea"/>
                          <a:cs typeface="Times New Roman" panose="02020603050405020304" pitchFamily="18" charset="0"/>
                        </a:rPr>
                        <a:t> </a:t>
                      </a:r>
                      <a:endParaRPr lang="ru-RU" sz="2400" kern="1200" dirty="0" smtClean="0">
                        <a:solidFill>
                          <a:schemeClr val="dk1"/>
                        </a:solidFill>
                        <a:effectLst/>
                        <a:latin typeface="Times New Roman" panose="02020603050405020304" pitchFamily="18" charset="0"/>
                        <a:ea typeface="+mn-ea"/>
                        <a:cs typeface="Times New Roman" panose="02020603050405020304" pitchFamily="18" charset="0"/>
                      </a:endParaRPr>
                    </a:p>
                    <a:p>
                      <a:r>
                        <a:rPr lang="uk-UA" sz="1800" kern="1200" dirty="0" smtClean="0">
                          <a:solidFill>
                            <a:schemeClr val="dk1"/>
                          </a:solidFill>
                          <a:effectLst/>
                          <a:latin typeface="+mn-lt"/>
                          <a:ea typeface="+mn-ea"/>
                          <a:cs typeface="+mn-cs"/>
                        </a:rPr>
                        <a:t> </a:t>
                      </a:r>
                      <a:endParaRPr lang="ru-RU" sz="1800" kern="1200" dirty="0" smtClean="0">
                        <a:solidFill>
                          <a:schemeClr val="dk1"/>
                        </a:solidFill>
                        <a:effectLst/>
                        <a:latin typeface="+mn-lt"/>
                        <a:ea typeface="+mn-ea"/>
                        <a:cs typeface="+mn-cs"/>
                      </a:endParaRPr>
                    </a:p>
                    <a:p>
                      <a:pPr algn="ctr"/>
                      <a:r>
                        <a:rPr lang="uk-UA" sz="2800" b="1" i="1" u="sng" kern="1200" dirty="0" smtClean="0">
                          <a:solidFill>
                            <a:schemeClr val="dk1"/>
                          </a:solidFill>
                          <a:effectLst/>
                          <a:latin typeface="+mn-lt"/>
                          <a:ea typeface="+mn-ea"/>
                          <a:cs typeface="+mn-cs"/>
                        </a:rPr>
                        <a:t>Договір дарування  (квартири, житлового будинку, земельної ділянки тощо…..)</a:t>
                      </a:r>
                      <a:endParaRPr lang="ru-RU" sz="2800" b="1" i="1" u="sng" kern="1200" dirty="0" smtClean="0">
                        <a:solidFill>
                          <a:schemeClr val="dk1"/>
                        </a:solidFill>
                        <a:effectLst/>
                        <a:latin typeface="+mn-lt"/>
                        <a:ea typeface="+mn-ea"/>
                        <a:cs typeface="+mn-cs"/>
                      </a:endParaRPr>
                    </a:p>
                    <a:p>
                      <a:pPr algn="ctr"/>
                      <a:r>
                        <a:rPr lang="uk-UA" sz="2800" b="1" i="1" u="sng" kern="1200" dirty="0" smtClean="0">
                          <a:solidFill>
                            <a:schemeClr val="dk1"/>
                          </a:solidFill>
                          <a:effectLst/>
                          <a:latin typeface="+mn-lt"/>
                          <a:ea typeface="+mn-ea"/>
                          <a:cs typeface="+mn-cs"/>
                        </a:rPr>
                        <a:t>Довіреність (довіреність у порядку права передоручення)</a:t>
                      </a:r>
                      <a:endParaRPr lang="ru-RU" sz="2800" b="1" i="1" u="sng" kern="1200" dirty="0" smtClean="0">
                        <a:solidFill>
                          <a:schemeClr val="dk1"/>
                        </a:solidFill>
                        <a:effectLst/>
                        <a:latin typeface="+mn-lt"/>
                        <a:ea typeface="+mn-ea"/>
                        <a:cs typeface="+mn-cs"/>
                      </a:endParaRPr>
                    </a:p>
                    <a:p>
                      <a:pPr algn="ctr"/>
                      <a:r>
                        <a:rPr lang="uk-UA" sz="2800" b="1" i="1" u="sng" kern="1200" dirty="0" smtClean="0">
                          <a:solidFill>
                            <a:schemeClr val="dk1"/>
                          </a:solidFill>
                          <a:effectLst/>
                          <a:latin typeface="+mn-lt"/>
                          <a:ea typeface="+mn-ea"/>
                          <a:cs typeface="+mn-cs"/>
                        </a:rPr>
                        <a:t>Заповіт</a:t>
                      </a:r>
                      <a:endParaRPr lang="ru-RU" sz="2800" b="1" i="1" u="sng" kern="1200" dirty="0" smtClean="0">
                        <a:solidFill>
                          <a:schemeClr val="dk1"/>
                        </a:solidFill>
                        <a:effectLst/>
                        <a:latin typeface="+mn-lt"/>
                        <a:ea typeface="+mn-ea"/>
                        <a:cs typeface="+mn-cs"/>
                      </a:endParaRPr>
                    </a:p>
                    <a:p>
                      <a:pPr algn="ctr"/>
                      <a:r>
                        <a:rPr lang="uk-UA" sz="2800" b="1" i="1" u="sng" kern="1200" dirty="0" smtClean="0">
                          <a:solidFill>
                            <a:schemeClr val="dk1"/>
                          </a:solidFill>
                          <a:effectLst/>
                          <a:latin typeface="+mn-lt"/>
                          <a:ea typeface="+mn-ea"/>
                          <a:cs typeface="+mn-cs"/>
                        </a:rPr>
                        <a:t>Свідоцтво про право на спадщину за законом (за заповітом)</a:t>
                      </a:r>
                      <a:endParaRPr lang="ru-RU" sz="2800" b="1" i="1" u="sng" kern="1200" dirty="0" smtClean="0">
                        <a:solidFill>
                          <a:schemeClr val="dk1"/>
                        </a:solidFill>
                        <a:effectLst/>
                        <a:latin typeface="+mn-lt"/>
                        <a:ea typeface="+mn-ea"/>
                        <a:cs typeface="+mn-cs"/>
                      </a:endParaRPr>
                    </a:p>
                    <a:p>
                      <a:r>
                        <a:rPr lang="uk-UA" sz="1800" kern="1200" dirty="0" smtClean="0">
                          <a:solidFill>
                            <a:schemeClr val="dk1"/>
                          </a:solidFill>
                          <a:effectLst/>
                          <a:latin typeface="+mn-lt"/>
                          <a:ea typeface="+mn-ea"/>
                          <a:cs typeface="+mn-cs"/>
                        </a:rPr>
                        <a:t> </a:t>
                      </a:r>
                      <a:endParaRPr lang="ru-RU" sz="1800" kern="1200" dirty="0" smtClean="0">
                        <a:solidFill>
                          <a:schemeClr val="dk1"/>
                        </a:solidFill>
                        <a:effectLst/>
                        <a:latin typeface="+mn-lt"/>
                        <a:ea typeface="+mn-ea"/>
                        <a:cs typeface="+mn-cs"/>
                      </a:endParaRPr>
                    </a:p>
                    <a:p>
                      <a:endParaRPr lang="ru-RU" sz="2400" b="1" i="1" u="sng" kern="1200" dirty="0">
                        <a:solidFill>
                          <a:schemeClr val="dk1"/>
                        </a:solidFill>
                        <a:effectLst/>
                        <a:latin typeface="Times New Roman" panose="02020603050405020304" pitchFamily="18" charset="0"/>
                        <a:ea typeface="+mn-ea"/>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18902186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8792" y="0"/>
            <a:ext cx="11074427" cy="1843790"/>
          </a:xfrm>
        </p:spPr>
        <p:txBody>
          <a:bodyPr/>
          <a:lstStyle/>
          <a:p>
            <a:pPr algn="ctr"/>
            <a: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t>Графа 5 </a:t>
            </a:r>
            <a:b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t>Реєстру для реєстрації нотаріальних дій</a:t>
            </a:r>
            <a:b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2400" b="1" u="sng" dirty="0">
                <a:solidFill>
                  <a:schemeClr val="tx1">
                    <a:lumMod val="95000"/>
                    <a:lumOff val="5000"/>
                  </a:schemeClr>
                </a:solidFill>
                <a:latin typeface="Times New Roman" panose="02020603050405020304" pitchFamily="18" charset="0"/>
                <a:cs typeface="Times New Roman" panose="02020603050405020304" pitchFamily="18" charset="0"/>
              </a:rPr>
              <a:t>При вчиненні </a:t>
            </a:r>
            <a:r>
              <a:rPr lang="uk-UA" sz="2400" b="1" u="sng" dirty="0" smtClean="0">
                <a:solidFill>
                  <a:schemeClr val="tx1">
                    <a:lumMod val="95000"/>
                    <a:lumOff val="5000"/>
                  </a:schemeClr>
                </a:solidFill>
                <a:latin typeface="Times New Roman" panose="02020603050405020304" pitchFamily="18" charset="0"/>
                <a:cs typeface="Times New Roman" panose="02020603050405020304" pitchFamily="18" charset="0"/>
              </a:rPr>
              <a:t>нотаріальної </a:t>
            </a:r>
            <a:r>
              <a:rPr lang="uk-UA" sz="2400" b="1" u="sng" dirty="0">
                <a:solidFill>
                  <a:schemeClr val="tx1">
                    <a:lumMod val="95000"/>
                    <a:lumOff val="5000"/>
                  </a:schemeClr>
                </a:solidFill>
                <a:latin typeface="Times New Roman" panose="02020603050405020304" pitchFamily="18" charset="0"/>
                <a:cs typeface="Times New Roman" panose="02020603050405020304" pitchFamily="18" charset="0"/>
              </a:rPr>
              <a:t>дії в порядку заміщення </a:t>
            </a:r>
            <a:r>
              <a:rPr lang="uk-UA" sz="2400" b="1" u="sng" dirty="0" smtClean="0">
                <a:solidFill>
                  <a:schemeClr val="tx1">
                    <a:lumMod val="95000"/>
                    <a:lumOff val="5000"/>
                  </a:schemeClr>
                </a:solidFill>
                <a:latin typeface="Times New Roman" panose="02020603050405020304" pitchFamily="18" charset="0"/>
                <a:cs typeface="Times New Roman" panose="02020603050405020304" pitchFamily="18" charset="0"/>
              </a:rPr>
              <a:t>нотаріуса</a:t>
            </a:r>
            <a:endParaRPr lang="ru-RU" sz="2400" b="1" u="sng" dirty="0">
              <a:solidFill>
                <a:schemeClr val="tx1">
                  <a:lumMod val="95000"/>
                  <a:lumOff val="5000"/>
                </a:schemeClr>
              </a:solidFill>
              <a:latin typeface="Times New Roman" panose="02020603050405020304" pitchFamily="18" charset="0"/>
              <a:cs typeface="Times New Roman" panose="02020603050405020304" pitchFamily="18" charset="0"/>
            </a:endParaRPr>
          </a:p>
        </p:txBody>
      </p:sp>
      <p:graphicFrame>
        <p:nvGraphicFramePr>
          <p:cNvPr id="6" name="Объект 5"/>
          <p:cNvGraphicFramePr>
            <a:graphicFrameLocks noGrp="1"/>
          </p:cNvGraphicFramePr>
          <p:nvPr>
            <p:ph idx="1"/>
            <p:extLst>
              <p:ext uri="{D42A27DB-BD31-4B8C-83A1-F6EECF244321}">
                <p14:modId xmlns:p14="http://schemas.microsoft.com/office/powerpoint/2010/main" val="1407398"/>
              </p:ext>
            </p:extLst>
          </p:nvPr>
        </p:nvGraphicFramePr>
        <p:xfrm>
          <a:off x="239842" y="1843790"/>
          <a:ext cx="11692328" cy="4881898"/>
        </p:xfrm>
        <a:graphic>
          <a:graphicData uri="http://schemas.openxmlformats.org/drawingml/2006/table">
            <a:tbl>
              <a:tblPr firstRow="1" bandRow="1">
                <a:tableStyleId>{F5AB1C69-6EDB-4FF4-983F-18BD219EF322}</a:tableStyleId>
              </a:tblPr>
              <a:tblGrid>
                <a:gridCol w="11692328"/>
              </a:tblGrid>
              <a:tr h="375840">
                <a:tc>
                  <a:txBody>
                    <a:bodyPr/>
                    <a:lstStyle/>
                    <a:p>
                      <a:pPr algn="ctr"/>
                      <a:r>
                        <a:rPr lang="uk-UA" u="sng" dirty="0" smtClean="0">
                          <a:solidFill>
                            <a:schemeClr val="tx1">
                              <a:lumMod val="95000"/>
                              <a:lumOff val="5000"/>
                            </a:schemeClr>
                          </a:solidFill>
                        </a:rPr>
                        <a:t>Приклади заповнення</a:t>
                      </a:r>
                      <a:endParaRPr lang="ru-RU" u="sng" dirty="0">
                        <a:solidFill>
                          <a:schemeClr val="tx1">
                            <a:lumMod val="95000"/>
                            <a:lumOff val="5000"/>
                          </a:schemeClr>
                        </a:solidFill>
                      </a:endParaRPr>
                    </a:p>
                  </a:txBody>
                  <a:tcPr/>
                </a:tc>
              </a:tr>
              <a:tr h="450605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uk-UA" sz="1800" b="1" kern="1200" dirty="0" smtClean="0">
                          <a:solidFill>
                            <a:schemeClr val="dk1"/>
                          </a:solidFill>
                          <a:effectLst/>
                          <a:latin typeface="Times New Roman" panose="02020603050405020304" pitchFamily="18" charset="0"/>
                          <a:ea typeface="+mn-ea"/>
                          <a:cs typeface="Times New Roman" panose="02020603050405020304" pitchFamily="18" charset="0"/>
                        </a:rPr>
                        <a:t>Нотаріуси</a:t>
                      </a:r>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 повинні враховувати вимоги Положення про порядок реєстрації приватної нотаріальної діяльності та заміщення приватного нотаріуса, затвердженого наказом Міністерства юстиції України від 22.03.2011 № 871/5. Так, п. 3.3 вказаного Положення передбачено, що одночасно з реєстрацією фактів заміщення приватного нотаріуса всі нотаріальні дії, вчинені нотаріусом, який заміщує, </a:t>
                      </a:r>
                      <a:r>
                        <a:rPr lang="uk-UA" sz="1800" b="1" kern="1200" dirty="0" smtClean="0">
                          <a:solidFill>
                            <a:schemeClr val="dk1"/>
                          </a:solidFill>
                          <a:effectLst/>
                          <a:latin typeface="Times New Roman" panose="02020603050405020304" pitchFamily="18" charset="0"/>
                          <a:ea typeface="+mn-ea"/>
                          <a:cs typeface="Times New Roman" panose="02020603050405020304" pitchFamily="18" charset="0"/>
                        </a:rPr>
                        <a:t>підлягають реєстрації ним у власному реєстрі для реєстрації нотаріальних дій у порядку</a:t>
                      </a:r>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 передбаченому Правилами ведення нотаріального діловодства. Так, відповідно до п. 7.34. Правил у випадках вчинення нотаріальних дій у порядку заміщення у графі 5 робиться відмітка з посиланням на порядковий номер журналу реєстрації фактів заміщення.</a:t>
                      </a:r>
                      <a:endParaRPr lang="ru-RU" sz="1800" kern="1200" dirty="0" smtClean="0">
                        <a:solidFill>
                          <a:schemeClr val="dk1"/>
                        </a:solidFill>
                        <a:effectLst/>
                        <a:latin typeface="Times New Roman" panose="02020603050405020304" pitchFamily="18" charset="0"/>
                        <a:ea typeface="+mn-ea"/>
                        <a:cs typeface="Times New Roman" panose="02020603050405020304" pitchFamily="18"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uk-UA" sz="2400" b="1" i="1" u="sng" kern="1200" dirty="0" smtClean="0">
                          <a:solidFill>
                            <a:schemeClr val="dk1"/>
                          </a:solidFill>
                          <a:effectLst/>
                          <a:latin typeface="Times New Roman" panose="02020603050405020304" pitchFamily="18" charset="0"/>
                          <a:ea typeface="+mn-ea"/>
                          <a:cs typeface="Times New Roman" panose="02020603050405020304" pitchFamily="18" charset="0"/>
                        </a:rPr>
                        <a:t>Нотаріальна дія вчинена в порядку заміщення, зареєстрована в журналі реєстрації фактів заміщення приватного нотаріуса Києво-Святошинського районного нотаріального округу Київської області Єресько Т.Г. за номером 35.</a:t>
                      </a:r>
                      <a:endParaRPr lang="ru-RU" sz="2400" b="1" i="1" u="sng" kern="1200" dirty="0" smtClean="0">
                        <a:solidFill>
                          <a:schemeClr val="dk1"/>
                        </a:solidFill>
                        <a:effectLst/>
                        <a:latin typeface="Times New Roman" panose="02020603050405020304" pitchFamily="18" charset="0"/>
                        <a:ea typeface="+mn-ea"/>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uk-UA" sz="1800" kern="1200" dirty="0" smtClean="0">
                        <a:solidFill>
                          <a:schemeClr val="dk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uk-UA" sz="1800" kern="1200" dirty="0" smtClean="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Місцем вчинення нотаріальних дій у порядку заміщення є робоче місце приватного нотаріуса, який заміщує.</a:t>
                      </a:r>
                      <a:endParaRPr lang="ru-RU" sz="1800" kern="1200" dirty="0" smtClean="0">
                        <a:solidFill>
                          <a:schemeClr val="tx1">
                            <a:lumMod val="95000"/>
                            <a:lumOff val="5000"/>
                          </a:schemeClr>
                        </a:solidFill>
                        <a:effectLst/>
                        <a:latin typeface="Times New Roman" panose="02020603050405020304" pitchFamily="18" charset="0"/>
                        <a:ea typeface="+mn-ea"/>
                        <a:cs typeface="Times New Roman" panose="02020603050405020304" pitchFamily="18" charset="0"/>
                      </a:endParaRPr>
                    </a:p>
                    <a:p>
                      <a:endParaRPr lang="ru-RU" sz="2400" b="1" i="1" u="sng" kern="1200" dirty="0">
                        <a:solidFill>
                          <a:schemeClr val="dk1"/>
                        </a:solidFill>
                        <a:effectLst/>
                        <a:latin typeface="Times New Roman" panose="02020603050405020304" pitchFamily="18" charset="0"/>
                        <a:ea typeface="+mn-ea"/>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78330926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8792" y="0"/>
            <a:ext cx="11074427" cy="1843790"/>
          </a:xfrm>
        </p:spPr>
        <p:txBody>
          <a:bodyPr/>
          <a:lstStyle/>
          <a:p>
            <a:pPr algn="ctr"/>
            <a: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t>Графа 5 </a:t>
            </a:r>
            <a:b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t>Реєстру для реєстрації нотаріальних дій</a:t>
            </a:r>
            <a:b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2400" b="1" u="sng" dirty="0">
                <a:solidFill>
                  <a:schemeClr val="tx1">
                    <a:lumMod val="95000"/>
                    <a:lumOff val="5000"/>
                  </a:schemeClr>
                </a:solidFill>
                <a:latin typeface="Times New Roman" panose="02020603050405020304" pitchFamily="18" charset="0"/>
                <a:cs typeface="Times New Roman" panose="02020603050405020304" pitchFamily="18" charset="0"/>
              </a:rPr>
              <a:t>якщо нотаріальна дія була вчинена поза приміщенням державної нотаріальної контори </a:t>
            </a:r>
            <a:endParaRPr lang="ru-RU" sz="2400" b="1" u="sng" dirty="0">
              <a:solidFill>
                <a:schemeClr val="tx1">
                  <a:lumMod val="95000"/>
                  <a:lumOff val="5000"/>
                </a:schemeClr>
              </a:solidFill>
              <a:latin typeface="Times New Roman" panose="02020603050405020304" pitchFamily="18" charset="0"/>
              <a:cs typeface="Times New Roman" panose="02020603050405020304" pitchFamily="18" charset="0"/>
            </a:endParaRPr>
          </a:p>
        </p:txBody>
      </p:sp>
      <p:graphicFrame>
        <p:nvGraphicFramePr>
          <p:cNvPr id="6" name="Объект 5"/>
          <p:cNvGraphicFramePr>
            <a:graphicFrameLocks noGrp="1"/>
          </p:cNvGraphicFramePr>
          <p:nvPr>
            <p:ph idx="1"/>
            <p:extLst>
              <p:ext uri="{D42A27DB-BD31-4B8C-83A1-F6EECF244321}">
                <p14:modId xmlns:p14="http://schemas.microsoft.com/office/powerpoint/2010/main" val="2744882229"/>
              </p:ext>
            </p:extLst>
          </p:nvPr>
        </p:nvGraphicFramePr>
        <p:xfrm>
          <a:off x="239842" y="1843790"/>
          <a:ext cx="11692328" cy="4881898"/>
        </p:xfrm>
        <a:graphic>
          <a:graphicData uri="http://schemas.openxmlformats.org/drawingml/2006/table">
            <a:tbl>
              <a:tblPr firstRow="1" bandRow="1">
                <a:tableStyleId>{F5AB1C69-6EDB-4FF4-983F-18BD219EF322}</a:tableStyleId>
              </a:tblPr>
              <a:tblGrid>
                <a:gridCol w="11692328"/>
              </a:tblGrid>
              <a:tr h="375840">
                <a:tc>
                  <a:txBody>
                    <a:bodyPr/>
                    <a:lstStyle/>
                    <a:p>
                      <a:pPr algn="ctr"/>
                      <a:r>
                        <a:rPr lang="uk-UA" u="sng" dirty="0" smtClean="0">
                          <a:solidFill>
                            <a:schemeClr val="tx1">
                              <a:lumMod val="95000"/>
                              <a:lumOff val="5000"/>
                            </a:schemeClr>
                          </a:solidFill>
                        </a:rPr>
                        <a:t>Приклади заповнення</a:t>
                      </a:r>
                      <a:endParaRPr lang="ru-RU" u="sng" dirty="0">
                        <a:solidFill>
                          <a:schemeClr val="tx1">
                            <a:lumMod val="95000"/>
                            <a:lumOff val="5000"/>
                          </a:schemeClr>
                        </a:solidFill>
                      </a:endParaRPr>
                    </a:p>
                  </a:txBody>
                  <a:tcPr/>
                </a:tc>
              </a:tr>
              <a:tr h="450605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uk-UA" sz="2000" kern="1200" dirty="0" smtClean="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Відповідно до п. 7.39 Правил, якщо нотаріальна дія була вчинена </a:t>
                      </a:r>
                      <a:r>
                        <a:rPr lang="uk-UA" sz="2000" b="1" kern="1200" dirty="0" smtClean="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поза приміщенням державної нотаріальної контори</a:t>
                      </a:r>
                      <a:r>
                        <a:rPr lang="uk-UA" sz="2000" kern="1200" dirty="0" smtClean="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(робочого місця приватного нотаріуса), у графі 5 Реєстру зазначаються відомості про місце вчинення нотаріальної дії (удома, в лікарні), адреса та причини, з яких нотаріальна була вчинена на виїзді.</a:t>
                      </a:r>
                      <a:endParaRPr lang="ru-RU" sz="2000" kern="1200" dirty="0" smtClean="0">
                        <a:solidFill>
                          <a:schemeClr val="tx1">
                            <a:lumMod val="95000"/>
                            <a:lumOff val="5000"/>
                          </a:schemeClr>
                        </a:solidFill>
                        <a:effectLst/>
                        <a:latin typeface="Times New Roman" panose="02020603050405020304" pitchFamily="18" charset="0"/>
                        <a:ea typeface="+mn-ea"/>
                        <a:cs typeface="Times New Roman" panose="02020603050405020304" pitchFamily="18" charset="0"/>
                      </a:endParaRPr>
                    </a:p>
                    <a:p>
                      <a:pPr algn="ct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Довіреність</a:t>
                      </a:r>
                    </a:p>
                    <a:p>
                      <a:pPr algn="ct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ННК № 123456</a:t>
                      </a:r>
                    </a:p>
                    <a:p>
                      <a:pPr algn="ct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У </a:t>
                      </a: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зв’язку</a:t>
                      </a: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 з хворобою </a:t>
                      </a: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довірителя</a:t>
                      </a: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довіреність</a:t>
                      </a: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посвідчена</a:t>
                      </a: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вдома</a:t>
                      </a: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 за адресою:  </a:t>
                      </a: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Київська</a:t>
                      </a: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 область, </a:t>
                      </a: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Києво-Святошинський</a:t>
                      </a: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 р-н, м. Боярка, </a:t>
                      </a: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вул</a:t>
                      </a: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 Білогородська, буд.23, кв.4</a:t>
                      </a:r>
                    </a:p>
                    <a:p>
                      <a:pPr algn="ctr"/>
                      <a:endParaRPr lang="ru-RU" sz="2800" b="1" i="1" u="sng" kern="1200" dirty="0">
                        <a:solidFill>
                          <a:schemeClr val="dk1"/>
                        </a:solidFill>
                        <a:effectLst/>
                        <a:latin typeface="Times New Roman" panose="02020603050405020304" pitchFamily="18" charset="0"/>
                        <a:ea typeface="+mn-ea"/>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246609419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8792" y="0"/>
            <a:ext cx="11074427" cy="1843790"/>
          </a:xfrm>
        </p:spPr>
        <p:txBody>
          <a:bodyPr/>
          <a:lstStyle/>
          <a:p>
            <a:pPr algn="ctr"/>
            <a: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t>Графа 5 </a:t>
            </a:r>
            <a:b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t>Реєстру для реєстрації нотаріальних дій</a:t>
            </a:r>
            <a:b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2000" b="1" u="sng" dirty="0">
                <a:solidFill>
                  <a:schemeClr val="tx1">
                    <a:lumMod val="95000"/>
                    <a:lumOff val="5000"/>
                  </a:schemeClr>
                </a:solidFill>
                <a:latin typeface="Times New Roman" panose="02020603050405020304" pitchFamily="18" charset="0"/>
                <a:cs typeface="Times New Roman" panose="02020603050405020304" pitchFamily="18" charset="0"/>
              </a:rPr>
              <a:t>підтвердження повноважень представників (у тому числі при посвідченні правочинів і оформленні банківських </a:t>
            </a:r>
            <a:r>
              <a:rPr lang="uk-UA" sz="2000" b="1" u="sng" dirty="0" smtClean="0">
                <a:solidFill>
                  <a:schemeClr val="tx1">
                    <a:lumMod val="95000"/>
                    <a:lumOff val="5000"/>
                  </a:schemeClr>
                </a:solidFill>
                <a:latin typeface="Times New Roman" panose="02020603050405020304" pitchFamily="18" charset="0"/>
                <a:cs typeface="Times New Roman" panose="02020603050405020304" pitchFamily="18" charset="0"/>
              </a:rPr>
              <a:t>карток)</a:t>
            </a:r>
            <a:endParaRPr lang="ru-RU" sz="2000" b="1" u="sng" dirty="0">
              <a:solidFill>
                <a:schemeClr val="tx1">
                  <a:lumMod val="95000"/>
                  <a:lumOff val="5000"/>
                </a:schemeClr>
              </a:solidFill>
              <a:latin typeface="Times New Roman" panose="02020603050405020304" pitchFamily="18" charset="0"/>
              <a:cs typeface="Times New Roman" panose="02020603050405020304" pitchFamily="18" charset="0"/>
            </a:endParaRPr>
          </a:p>
        </p:txBody>
      </p:sp>
      <p:graphicFrame>
        <p:nvGraphicFramePr>
          <p:cNvPr id="6" name="Объект 5"/>
          <p:cNvGraphicFramePr>
            <a:graphicFrameLocks noGrp="1"/>
          </p:cNvGraphicFramePr>
          <p:nvPr>
            <p:ph idx="1"/>
            <p:extLst>
              <p:ext uri="{D42A27DB-BD31-4B8C-83A1-F6EECF244321}">
                <p14:modId xmlns:p14="http://schemas.microsoft.com/office/powerpoint/2010/main" val="2965231992"/>
              </p:ext>
            </p:extLst>
          </p:nvPr>
        </p:nvGraphicFramePr>
        <p:xfrm>
          <a:off x="239842" y="1843790"/>
          <a:ext cx="11692328" cy="4881898"/>
        </p:xfrm>
        <a:graphic>
          <a:graphicData uri="http://schemas.openxmlformats.org/drawingml/2006/table">
            <a:tbl>
              <a:tblPr firstRow="1" bandRow="1">
                <a:tableStyleId>{F5AB1C69-6EDB-4FF4-983F-18BD219EF322}</a:tableStyleId>
              </a:tblPr>
              <a:tblGrid>
                <a:gridCol w="11692328"/>
              </a:tblGrid>
              <a:tr h="375840">
                <a:tc>
                  <a:txBody>
                    <a:bodyPr/>
                    <a:lstStyle/>
                    <a:p>
                      <a:pPr algn="ctr"/>
                      <a:r>
                        <a:rPr lang="uk-UA" u="sng" dirty="0" smtClean="0">
                          <a:solidFill>
                            <a:schemeClr val="tx1">
                              <a:lumMod val="95000"/>
                              <a:lumOff val="5000"/>
                            </a:schemeClr>
                          </a:solidFill>
                        </a:rPr>
                        <a:t>Приклади заповнення</a:t>
                      </a:r>
                      <a:endParaRPr lang="ru-RU" u="sng" dirty="0">
                        <a:solidFill>
                          <a:schemeClr val="tx1">
                            <a:lumMod val="95000"/>
                            <a:lumOff val="5000"/>
                          </a:schemeClr>
                        </a:solidFill>
                      </a:endParaRPr>
                    </a:p>
                  </a:txBody>
                  <a:tcPr/>
                </a:tc>
              </a:tr>
              <a:tr h="4506058">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uk-UA" sz="1800" kern="1200" dirty="0" smtClean="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Відповідно до п. 7.40. Документи, що не належать до встановлення особи громадянина чи </a:t>
                      </a:r>
                      <a:r>
                        <a:rPr lang="uk-UA" sz="1800" b="1" kern="1200" dirty="0" smtClean="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перевірки правоздатності та дієздатності юридичних осіб,</a:t>
                      </a:r>
                      <a:r>
                        <a:rPr lang="uk-UA" sz="1800" kern="1200" dirty="0" smtClean="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але які були </a:t>
                      </a:r>
                      <a:r>
                        <a:rPr lang="uk-UA" sz="1800" i="1" kern="1200" dirty="0" smtClean="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подані нотаріусу для огляду</a:t>
                      </a:r>
                      <a:r>
                        <a:rPr lang="uk-UA" sz="1800" kern="1200" dirty="0" smtClean="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на підтвердження повноважень представників (у тому числі при посвідченні правочинів і оформленні банківських карток), </a:t>
                      </a:r>
                      <a:r>
                        <a:rPr lang="uk-UA" sz="1800" b="1" u="sng" kern="1200" dirty="0" smtClean="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кваліфікації перекладача</a:t>
                      </a:r>
                      <a:r>
                        <a:rPr lang="uk-UA" sz="1800" kern="1200" dirty="0" smtClean="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тощо, можуть записуватися в Реєстрі у графах 3-5.</a:t>
                      </a:r>
                      <a:endParaRPr lang="ru-RU" sz="1800" kern="1200" dirty="0" smtClean="0">
                        <a:solidFill>
                          <a:schemeClr val="tx1">
                            <a:lumMod val="95000"/>
                            <a:lumOff val="5000"/>
                          </a:schemeClr>
                        </a:solidFill>
                        <a:effectLst/>
                        <a:latin typeface="Times New Roman" panose="02020603050405020304" pitchFamily="18" charset="0"/>
                        <a:ea typeface="+mn-ea"/>
                        <a:cs typeface="Times New Roman" panose="02020603050405020304" pitchFamily="18" charset="0"/>
                      </a:endParaRPr>
                    </a:p>
                    <a:p>
                      <a:pPr algn="ctr"/>
                      <a:r>
                        <a:rPr lang="uk-UA" sz="2000" b="1" i="1" kern="1200" dirty="0" smtClean="0">
                          <a:solidFill>
                            <a:schemeClr val="dk1"/>
                          </a:solidFill>
                          <a:effectLst/>
                          <a:latin typeface="Times New Roman" panose="02020603050405020304" pitchFamily="18" charset="0"/>
                          <a:ea typeface="+mn-ea"/>
                          <a:cs typeface="Times New Roman" panose="02020603050405020304" pitchFamily="18" charset="0"/>
                        </a:rPr>
                        <a:t>Засвідчено справжність його підпису </a:t>
                      </a:r>
                      <a:endParaRPr lang="ru-RU" sz="2000"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r>
                        <a:rPr lang="uk-UA" sz="2000" b="1" i="1" kern="1200" dirty="0" smtClean="0">
                          <a:solidFill>
                            <a:schemeClr val="dk1"/>
                          </a:solidFill>
                          <a:effectLst/>
                          <a:latin typeface="Times New Roman" panose="02020603050405020304" pitchFamily="18" charset="0"/>
                          <a:ea typeface="+mn-ea"/>
                          <a:cs typeface="Times New Roman" panose="02020603050405020304" pitchFamily="18" charset="0"/>
                        </a:rPr>
                        <a:t>на 2-х примірниках банківських картках ТОВ «ЄСТ» для ПАТ КБ «ПриватБанк»</a:t>
                      </a:r>
                      <a:endParaRPr lang="ru-RU" sz="2000"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r>
                        <a:rPr lang="uk-UA" sz="2000" b="1" i="1" kern="1200" dirty="0" smtClean="0">
                          <a:solidFill>
                            <a:schemeClr val="dk1"/>
                          </a:solidFill>
                          <a:effectLst/>
                          <a:latin typeface="Times New Roman" panose="02020603050405020304" pitchFamily="18" charset="0"/>
                          <a:ea typeface="+mn-ea"/>
                          <a:cs typeface="Times New Roman" panose="02020603050405020304" pitchFamily="18" charset="0"/>
                        </a:rPr>
                        <a:t> </a:t>
                      </a:r>
                      <a:endParaRPr lang="ru-RU" sz="2000"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r>
                        <a:rPr lang="uk-UA" sz="2000" b="1" i="1" kern="1200" dirty="0" smtClean="0">
                          <a:solidFill>
                            <a:schemeClr val="dk1"/>
                          </a:solidFill>
                          <a:effectLst/>
                          <a:latin typeface="Times New Roman" panose="02020603050405020304" pitchFamily="18" charset="0"/>
                          <a:ea typeface="+mn-ea"/>
                          <a:cs typeface="Times New Roman" panose="02020603050405020304" pitchFamily="18" charset="0"/>
                        </a:rPr>
                        <a:t>Правоздатність та дієздатність ТОВ «ЄСТ» перевірено за сформованим мною за допомогою </a:t>
                      </a:r>
                      <a:r>
                        <a:rPr lang="uk-UA" sz="2000" b="1" i="1" u="sng" kern="1200" dirty="0" smtClean="0">
                          <a:solidFill>
                            <a:schemeClr val="dk1"/>
                          </a:solidFill>
                          <a:effectLst/>
                          <a:latin typeface="Times New Roman" panose="02020603050405020304" pitchFamily="18" charset="0"/>
                          <a:ea typeface="+mn-ea"/>
                          <a:cs typeface="Times New Roman" panose="02020603050405020304" pitchFamily="18" charset="0"/>
                        </a:rPr>
                        <a:t>безпосереднього доступу</a:t>
                      </a:r>
                      <a:r>
                        <a:rPr lang="uk-UA" sz="2000" b="1" i="1" kern="1200" dirty="0" smtClean="0">
                          <a:solidFill>
                            <a:schemeClr val="dk1"/>
                          </a:solidFill>
                          <a:effectLst/>
                          <a:latin typeface="Times New Roman" panose="02020603050405020304" pitchFamily="18" charset="0"/>
                          <a:ea typeface="+mn-ea"/>
                          <a:cs typeface="Times New Roman" panose="02020603050405020304" pitchFamily="18" charset="0"/>
                        </a:rPr>
                        <a:t> до Єдиного державного реєстру юридичних осіб, фізичних осіб – підприємців та громадських формувань - Витягом від 22.04.2018 року за № 1003456789. Відомості – підтверджені, директор – Іванов І.І. </a:t>
                      </a:r>
                      <a:endParaRPr lang="ru-RU" sz="2000"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r>
                        <a:rPr lang="uk-UA" sz="2000" b="1" i="1" kern="1200" dirty="0" smtClean="0">
                          <a:solidFill>
                            <a:schemeClr val="dk1"/>
                          </a:solidFill>
                          <a:effectLst/>
                          <a:latin typeface="Times New Roman" panose="02020603050405020304" pitchFamily="18" charset="0"/>
                          <a:ea typeface="+mn-ea"/>
                          <a:cs typeface="Times New Roman" panose="02020603050405020304" pitchFamily="18" charset="0"/>
                        </a:rPr>
                        <a:t>Підприємство не перебуває в процесі припинення. </a:t>
                      </a:r>
                      <a:endParaRPr lang="ru-RU" sz="2000"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endParaRPr lang="ru-RU" sz="2800" b="1" i="1" u="sng" kern="1200" dirty="0">
                        <a:solidFill>
                          <a:schemeClr val="dk1"/>
                        </a:solidFill>
                        <a:effectLst/>
                        <a:latin typeface="Times New Roman" panose="02020603050405020304" pitchFamily="18" charset="0"/>
                        <a:ea typeface="+mn-ea"/>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418563625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8792" y="0"/>
            <a:ext cx="11074427" cy="1648918"/>
          </a:xfrm>
        </p:spPr>
        <p:txBody>
          <a:bodyPr/>
          <a:lstStyle/>
          <a:p>
            <a:pPr algn="ctr"/>
            <a: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t>Графа 5 </a:t>
            </a:r>
            <a:b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t>Реєстру для реєстрації нотаріальних дій</a:t>
            </a:r>
            <a:b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2000" b="1" u="sng" dirty="0">
                <a:solidFill>
                  <a:schemeClr val="tx1">
                    <a:lumMod val="95000"/>
                    <a:lumOff val="5000"/>
                  </a:schemeClr>
                </a:solidFill>
                <a:latin typeface="Times New Roman" panose="02020603050405020304" pitchFamily="18" charset="0"/>
                <a:cs typeface="Times New Roman" panose="02020603050405020304" pitchFamily="18" charset="0"/>
              </a:rPr>
              <a:t>підтвердження повноважень представників (у тому числі кваліфікації </a:t>
            </a:r>
            <a:r>
              <a:rPr lang="uk-UA" sz="2000" b="1" u="sng" dirty="0" smtClean="0">
                <a:solidFill>
                  <a:schemeClr val="tx1">
                    <a:lumMod val="95000"/>
                    <a:lumOff val="5000"/>
                  </a:schemeClr>
                </a:solidFill>
                <a:latin typeface="Times New Roman" panose="02020603050405020304" pitchFamily="18" charset="0"/>
                <a:cs typeface="Times New Roman" panose="02020603050405020304" pitchFamily="18" charset="0"/>
              </a:rPr>
              <a:t>перекладача)</a:t>
            </a:r>
            <a:r>
              <a:rPr lang="uk-UA"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endParaRPr lang="ru-RU" sz="2000" b="1" u="sng" dirty="0">
              <a:solidFill>
                <a:schemeClr val="tx1">
                  <a:lumMod val="95000"/>
                  <a:lumOff val="5000"/>
                </a:schemeClr>
              </a:solidFill>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4000811284"/>
              </p:ext>
            </p:extLst>
          </p:nvPr>
        </p:nvGraphicFramePr>
        <p:xfrm>
          <a:off x="869430" y="1648918"/>
          <a:ext cx="10358203" cy="4749608"/>
        </p:xfrm>
        <a:graphic>
          <a:graphicData uri="http://schemas.openxmlformats.org/drawingml/2006/table">
            <a:tbl>
              <a:tblPr firstRow="1" firstCol="1" bandRow="1">
                <a:tableStyleId>{5940675A-B579-460E-94D1-54222C63F5DA}</a:tableStyleId>
              </a:tblPr>
              <a:tblGrid>
                <a:gridCol w="5178564"/>
                <a:gridCol w="5179639"/>
              </a:tblGrid>
              <a:tr h="411014">
                <a:tc>
                  <a:txBody>
                    <a:bodyPr/>
                    <a:lstStyle/>
                    <a:p>
                      <a:pPr algn="ctr">
                        <a:spcAft>
                          <a:spcPts val="0"/>
                        </a:spcAft>
                      </a:pPr>
                      <a:r>
                        <a:rPr lang="uk-UA" sz="1600" dirty="0">
                          <a:effectLst/>
                        </a:rPr>
                        <a:t>Графа 4</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75000"/>
                      </a:schemeClr>
                    </a:solidFill>
                  </a:tcPr>
                </a:tc>
                <a:tc>
                  <a:txBody>
                    <a:bodyPr/>
                    <a:lstStyle/>
                    <a:p>
                      <a:pPr algn="ctr">
                        <a:spcAft>
                          <a:spcPts val="0"/>
                        </a:spcAft>
                      </a:pPr>
                      <a:r>
                        <a:rPr lang="uk-UA" sz="1600" dirty="0">
                          <a:effectLst/>
                        </a:rPr>
                        <a:t>Графа 5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75000"/>
                      </a:schemeClr>
                    </a:solidFill>
                  </a:tcPr>
                </a:tc>
              </a:tr>
              <a:tr h="4338594">
                <a:tc>
                  <a:txBody>
                    <a:bodyPr/>
                    <a:lstStyle/>
                    <a:p>
                      <a:pPr algn="l">
                        <a:spcAft>
                          <a:spcPts val="0"/>
                        </a:spcAft>
                      </a:pPr>
                      <a:r>
                        <a:rPr lang="uk-UA" sz="2000" b="1" i="1" u="none" dirty="0">
                          <a:effectLst/>
                          <a:latin typeface="Times New Roman" panose="02020603050405020304" pitchFamily="18" charset="0"/>
                          <a:cs typeface="Times New Roman" panose="02020603050405020304" pitchFamily="18" charset="0"/>
                        </a:rPr>
                        <a:t>Паспорт ЕК № 123456, виданий Києво-Святошинським РВ ГУ МВС України в Київській області 25.03.2011 року, 1985 </a:t>
                      </a:r>
                      <a:r>
                        <a:rPr lang="uk-UA" sz="2000" b="1" i="1" u="none" dirty="0" err="1">
                          <a:effectLst/>
                          <a:latin typeface="Times New Roman" panose="02020603050405020304" pitchFamily="18" charset="0"/>
                          <a:cs typeface="Times New Roman" panose="02020603050405020304" pitchFamily="18" charset="0"/>
                        </a:rPr>
                        <a:t>р.нар</a:t>
                      </a:r>
                      <a:r>
                        <a:rPr lang="uk-UA" sz="2000" b="1" i="1" u="none" dirty="0">
                          <a:effectLst/>
                          <a:latin typeface="Times New Roman" panose="02020603050405020304" pitchFamily="18" charset="0"/>
                          <a:cs typeface="Times New Roman" panose="02020603050405020304" pitchFamily="18" charset="0"/>
                        </a:rPr>
                        <a:t>.,</a:t>
                      </a:r>
                      <a:endParaRPr lang="ru-RU" sz="2000" b="1" i="1" u="none" dirty="0">
                        <a:effectLst/>
                        <a:latin typeface="Times New Roman" panose="02020603050405020304" pitchFamily="18" charset="0"/>
                        <a:cs typeface="Times New Roman" panose="02020603050405020304" pitchFamily="18" charset="0"/>
                      </a:endParaRPr>
                    </a:p>
                    <a:p>
                      <a:pPr algn="l">
                        <a:spcAft>
                          <a:spcPts val="0"/>
                        </a:spcAft>
                      </a:pPr>
                      <a:r>
                        <a:rPr lang="uk-UA" sz="2000" b="1" i="1" u="none" dirty="0">
                          <a:effectLst/>
                          <a:latin typeface="Times New Roman" panose="02020603050405020304" pitchFamily="18" charset="0"/>
                          <a:cs typeface="Times New Roman" panose="02020603050405020304" pitchFamily="18" charset="0"/>
                        </a:rPr>
                        <a:t>Диплом КК № 88556699, виданий Київським державним університетом ім. Тараса Шевченка 20.03.2009, кваліфікація філолог, викладач, перекладач з арабської та англійських мов</a:t>
                      </a:r>
                      <a:endParaRPr lang="ru-RU" sz="2000" b="1" i="1" u="none"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l">
                        <a:spcAft>
                          <a:spcPts val="0"/>
                        </a:spcAft>
                      </a:pPr>
                      <a:r>
                        <a:rPr lang="uk-UA" sz="2000" b="1" i="1" u="none" kern="1200" dirty="0">
                          <a:effectLst/>
                          <a:latin typeface="Times New Roman" panose="02020603050405020304" pitchFamily="18" charset="0"/>
                          <a:cs typeface="Times New Roman" panose="02020603050405020304" pitchFamily="18" charset="0"/>
                        </a:rPr>
                        <a:t>Засвідчено справність підпису як перекладача з української мови на англійську мову при здійсненні перекладу </a:t>
                      </a:r>
                      <a:r>
                        <a:rPr lang="uk-UA" sz="2000" b="1" i="1" u="none" kern="1200" dirty="0" err="1">
                          <a:effectLst/>
                          <a:latin typeface="Times New Roman" panose="02020603050405020304" pitchFamily="18" charset="0"/>
                          <a:cs typeface="Times New Roman" panose="02020603050405020304" pitchFamily="18" charset="0"/>
                        </a:rPr>
                        <a:t>текста</a:t>
                      </a:r>
                      <a:r>
                        <a:rPr lang="uk-UA" sz="2000" b="1" i="1" u="none" kern="1200" dirty="0">
                          <a:effectLst/>
                          <a:latin typeface="Times New Roman" panose="02020603050405020304" pitchFamily="18" charset="0"/>
                          <a:cs typeface="Times New Roman" panose="02020603050405020304" pitchFamily="18" charset="0"/>
                        </a:rPr>
                        <a:t> свідоцтва про народження Іванової Ганни Іванівни серії 1-ОК № 123456, виданого відділом державної реєстрації актів цивільного стану Києво-Святошинського районного управління юстиції у Київській області 07.07.2009, актовий запис № 1234</a:t>
                      </a:r>
                      <a:endParaRPr lang="ru-RU" sz="2000" b="1" i="1" u="none"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4218828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8792" y="0"/>
            <a:ext cx="11074427" cy="1843790"/>
          </a:xfrm>
        </p:spPr>
        <p:txBody>
          <a:bodyPr/>
          <a:lstStyle/>
          <a:p>
            <a:pPr algn="ctr"/>
            <a: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t>Графа 5 </a:t>
            </a:r>
            <a:b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t>Реєстру для реєстрації нотаріальних дій</a:t>
            </a:r>
            <a:b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2000" b="1" u="sng" dirty="0" smtClean="0">
                <a:solidFill>
                  <a:schemeClr val="tx1">
                    <a:lumMod val="95000"/>
                    <a:lumOff val="5000"/>
                  </a:schemeClr>
                </a:solidFill>
                <a:latin typeface="Times New Roman" panose="02020603050405020304" pitchFamily="18" charset="0"/>
                <a:cs typeface="Times New Roman" panose="02020603050405020304" pitchFamily="18" charset="0"/>
              </a:rPr>
              <a:t>Довіреність у порядку передоручення</a:t>
            </a:r>
            <a:endParaRPr lang="ru-RU" sz="2000" b="1" u="sng" dirty="0">
              <a:solidFill>
                <a:schemeClr val="tx1">
                  <a:lumMod val="95000"/>
                  <a:lumOff val="5000"/>
                </a:schemeClr>
              </a:solidFill>
              <a:latin typeface="Times New Roman" panose="02020603050405020304" pitchFamily="18" charset="0"/>
              <a:cs typeface="Times New Roman" panose="02020603050405020304" pitchFamily="18" charset="0"/>
            </a:endParaRPr>
          </a:p>
        </p:txBody>
      </p:sp>
      <p:graphicFrame>
        <p:nvGraphicFramePr>
          <p:cNvPr id="6" name="Объект 5"/>
          <p:cNvGraphicFramePr>
            <a:graphicFrameLocks noGrp="1"/>
          </p:cNvGraphicFramePr>
          <p:nvPr>
            <p:ph idx="1"/>
            <p:extLst>
              <p:ext uri="{D42A27DB-BD31-4B8C-83A1-F6EECF244321}">
                <p14:modId xmlns:p14="http://schemas.microsoft.com/office/powerpoint/2010/main" val="1706329867"/>
              </p:ext>
            </p:extLst>
          </p:nvPr>
        </p:nvGraphicFramePr>
        <p:xfrm>
          <a:off x="239842" y="1843790"/>
          <a:ext cx="11692328" cy="4881898"/>
        </p:xfrm>
        <a:graphic>
          <a:graphicData uri="http://schemas.openxmlformats.org/drawingml/2006/table">
            <a:tbl>
              <a:tblPr firstRow="1" bandRow="1">
                <a:tableStyleId>{F5AB1C69-6EDB-4FF4-983F-18BD219EF322}</a:tableStyleId>
              </a:tblPr>
              <a:tblGrid>
                <a:gridCol w="11692328"/>
              </a:tblGrid>
              <a:tr h="375840">
                <a:tc>
                  <a:txBody>
                    <a:bodyPr/>
                    <a:lstStyle/>
                    <a:p>
                      <a:pPr algn="ctr"/>
                      <a:r>
                        <a:rPr lang="uk-UA" u="sng" dirty="0" smtClean="0">
                          <a:solidFill>
                            <a:schemeClr val="tx1">
                              <a:lumMod val="95000"/>
                              <a:lumOff val="5000"/>
                            </a:schemeClr>
                          </a:solidFill>
                        </a:rPr>
                        <a:t>Приклади заповнення</a:t>
                      </a:r>
                      <a:endParaRPr lang="ru-RU" u="sng" dirty="0">
                        <a:solidFill>
                          <a:schemeClr val="tx1">
                            <a:lumMod val="95000"/>
                            <a:lumOff val="5000"/>
                          </a:schemeClr>
                        </a:solidFill>
                      </a:endParaRPr>
                    </a:p>
                  </a:txBody>
                  <a:tcPr/>
                </a:tc>
              </a:tr>
              <a:tr h="4506058">
                <a:tc>
                  <a:txBody>
                    <a:bodyPr/>
                    <a:lstStyle/>
                    <a:p>
                      <a:pPr algn="just"/>
                      <a:r>
                        <a:rPr lang="uk-UA" sz="2000" kern="1200" dirty="0" smtClean="0">
                          <a:solidFill>
                            <a:schemeClr val="dk1"/>
                          </a:solidFill>
                          <a:effectLst/>
                          <a:latin typeface="Times New Roman" panose="02020603050405020304" pitchFamily="18" charset="0"/>
                          <a:ea typeface="+mn-ea"/>
                          <a:cs typeface="Times New Roman" panose="02020603050405020304" pitchFamily="18" charset="0"/>
                        </a:rPr>
                        <a:t>Відповідно до п.7.41. у графі 5 записуються </a:t>
                      </a:r>
                      <a:r>
                        <a:rPr lang="uk-UA" sz="2000" b="1" kern="1200" dirty="0" smtClean="0">
                          <a:solidFill>
                            <a:schemeClr val="dk1"/>
                          </a:solidFill>
                          <a:effectLst/>
                          <a:latin typeface="Times New Roman" panose="02020603050405020304" pitchFamily="18" charset="0"/>
                          <a:ea typeface="+mn-ea"/>
                          <a:cs typeface="Times New Roman" panose="02020603050405020304" pitchFamily="18" charset="0"/>
                        </a:rPr>
                        <a:t>серія та номер спеціального бланка нотаріальних документів</a:t>
                      </a:r>
                      <a:r>
                        <a:rPr lang="uk-UA" sz="2000" kern="1200" dirty="0" smtClean="0">
                          <a:solidFill>
                            <a:schemeClr val="dk1"/>
                          </a:solidFill>
                          <a:effectLst/>
                          <a:latin typeface="Times New Roman" panose="02020603050405020304" pitchFamily="18" charset="0"/>
                          <a:ea typeface="+mn-ea"/>
                          <a:cs typeface="Times New Roman" panose="02020603050405020304" pitchFamily="18" charset="0"/>
                        </a:rPr>
                        <a:t>, що використаний нотаріусом для вчинення цієї нотаріальної дії, дата </a:t>
                      </a:r>
                      <a:r>
                        <a:rPr lang="uk-UA" sz="2000" b="1" kern="1200" dirty="0" smtClean="0">
                          <a:solidFill>
                            <a:schemeClr val="dk1"/>
                          </a:solidFill>
                          <a:effectLst/>
                          <a:latin typeface="Times New Roman" panose="02020603050405020304" pitchFamily="18" charset="0"/>
                          <a:ea typeface="+mn-ea"/>
                          <a:cs typeface="Times New Roman" panose="02020603050405020304" pitchFamily="18" charset="0"/>
                        </a:rPr>
                        <a:t>та номер витягу та/чи інформаційної довідки про перевірку спеціального бланка нотаріального документа.</a:t>
                      </a:r>
                      <a:endParaRPr lang="ru-RU" sz="2000" kern="1200" dirty="0" smtClean="0">
                        <a:solidFill>
                          <a:schemeClr val="dk1"/>
                        </a:solidFill>
                        <a:effectLst/>
                        <a:latin typeface="Times New Roman" panose="02020603050405020304" pitchFamily="18" charset="0"/>
                        <a:ea typeface="+mn-ea"/>
                        <a:cs typeface="Times New Roman" panose="02020603050405020304" pitchFamily="18" charset="0"/>
                      </a:endParaRPr>
                    </a:p>
                    <a:p>
                      <a:r>
                        <a:rPr lang="uk-UA" sz="1800" b="1" kern="1200" dirty="0" smtClean="0">
                          <a:solidFill>
                            <a:schemeClr val="dk1"/>
                          </a:solidFill>
                          <a:effectLst/>
                          <a:latin typeface="+mn-lt"/>
                          <a:ea typeface="+mn-ea"/>
                          <a:cs typeface="+mn-cs"/>
                        </a:rPr>
                        <a:t> </a:t>
                      </a:r>
                      <a:endParaRPr lang="ru-RU" sz="1800" kern="1200" dirty="0" smtClean="0">
                        <a:solidFill>
                          <a:schemeClr val="dk1"/>
                        </a:solidFill>
                        <a:effectLst/>
                        <a:latin typeface="+mn-lt"/>
                        <a:ea typeface="+mn-ea"/>
                        <a:cs typeface="+mn-cs"/>
                      </a:endParaRPr>
                    </a:p>
                    <a:p>
                      <a:pPr algn="ct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Довіреність у порядку права </a:t>
                      </a: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передоручення</a:t>
                      </a:r>
                      <a:endPar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ННП № 123456</a:t>
                      </a:r>
                    </a:p>
                    <a:p>
                      <a:pPr algn="ctr"/>
                      <a:endPar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Бланк </a:t>
                      </a: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серії</a:t>
                      </a: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 ППР № 333444, перевірено, </a:t>
                      </a: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інформаційна</a:t>
                      </a: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довідка</a:t>
                      </a: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від</a:t>
                      </a: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 11.11.2018 року, </a:t>
                      </a: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ідентифікатор</a:t>
                      </a: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 12345678.</a:t>
                      </a:r>
                    </a:p>
                    <a:p>
                      <a:pPr algn="ctr"/>
                      <a:endParaRPr lang="ru-RU" sz="2800" b="1" i="1" u="sng" kern="1200" dirty="0">
                        <a:solidFill>
                          <a:schemeClr val="dk1"/>
                        </a:solidFill>
                        <a:effectLst/>
                        <a:latin typeface="Times New Roman" panose="02020603050405020304" pitchFamily="18" charset="0"/>
                        <a:ea typeface="+mn-ea"/>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25388461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8792" y="0"/>
            <a:ext cx="11074427" cy="1843790"/>
          </a:xfrm>
        </p:spPr>
        <p:txBody>
          <a:bodyPr/>
          <a:lstStyle/>
          <a:p>
            <a:pPr algn="ctr"/>
            <a: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t>Графа 5 </a:t>
            </a:r>
            <a:b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t>Реєстру для реєстрації нотаріальних дій</a:t>
            </a:r>
            <a:b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3200" b="1" u="sng" dirty="0">
                <a:solidFill>
                  <a:schemeClr val="tx1">
                    <a:lumMod val="95000"/>
                    <a:lumOff val="5000"/>
                  </a:schemeClr>
                </a:solidFill>
                <a:latin typeface="Times New Roman" panose="02020603050405020304" pitchFamily="18" charset="0"/>
                <a:cs typeface="Times New Roman" panose="02020603050405020304" pitchFamily="18" charset="0"/>
              </a:rPr>
              <a:t>Відмітки </a:t>
            </a:r>
            <a:r>
              <a:rPr lang="uk-UA" sz="3200" b="1" u="sng" dirty="0">
                <a:solidFill>
                  <a:schemeClr val="tx1">
                    <a:lumMod val="95000"/>
                    <a:lumOff val="5000"/>
                  </a:schemeClr>
                </a:solidFill>
                <a:latin typeface="Times New Roman" panose="02020603050405020304" pitchFamily="18" charset="0"/>
                <a:cs typeface="Times New Roman" panose="02020603050405020304" pitchFamily="18" charset="0"/>
              </a:rPr>
              <a:t>про скасування </a:t>
            </a:r>
            <a:endParaRPr lang="ru-RU" sz="3200" b="1" u="sng" dirty="0">
              <a:solidFill>
                <a:schemeClr val="tx1">
                  <a:lumMod val="95000"/>
                  <a:lumOff val="5000"/>
                </a:schemeClr>
              </a:solidFill>
              <a:latin typeface="Times New Roman" panose="02020603050405020304" pitchFamily="18" charset="0"/>
              <a:cs typeface="Times New Roman" panose="02020603050405020304" pitchFamily="18" charset="0"/>
            </a:endParaRPr>
          </a:p>
        </p:txBody>
      </p:sp>
      <p:graphicFrame>
        <p:nvGraphicFramePr>
          <p:cNvPr id="6" name="Объект 5"/>
          <p:cNvGraphicFramePr>
            <a:graphicFrameLocks noGrp="1"/>
          </p:cNvGraphicFramePr>
          <p:nvPr>
            <p:ph idx="1"/>
            <p:extLst>
              <p:ext uri="{D42A27DB-BD31-4B8C-83A1-F6EECF244321}">
                <p14:modId xmlns:p14="http://schemas.microsoft.com/office/powerpoint/2010/main" val="1593674364"/>
              </p:ext>
            </p:extLst>
          </p:nvPr>
        </p:nvGraphicFramePr>
        <p:xfrm>
          <a:off x="239842" y="1843790"/>
          <a:ext cx="11692328" cy="5008800"/>
        </p:xfrm>
        <a:graphic>
          <a:graphicData uri="http://schemas.openxmlformats.org/drawingml/2006/table">
            <a:tbl>
              <a:tblPr firstRow="1" bandRow="1">
                <a:tableStyleId>{F5AB1C69-6EDB-4FF4-983F-18BD219EF322}</a:tableStyleId>
              </a:tblPr>
              <a:tblGrid>
                <a:gridCol w="11692328"/>
              </a:tblGrid>
              <a:tr h="375840">
                <a:tc>
                  <a:txBody>
                    <a:bodyPr/>
                    <a:lstStyle/>
                    <a:p>
                      <a:pPr algn="ctr"/>
                      <a:r>
                        <a:rPr lang="uk-UA" u="sng" dirty="0" smtClean="0">
                          <a:solidFill>
                            <a:schemeClr val="tx1">
                              <a:lumMod val="95000"/>
                              <a:lumOff val="5000"/>
                            </a:schemeClr>
                          </a:solidFill>
                        </a:rPr>
                        <a:t>Приклади заповнення</a:t>
                      </a:r>
                      <a:endParaRPr lang="ru-RU" u="sng" dirty="0">
                        <a:solidFill>
                          <a:schemeClr val="tx1">
                            <a:lumMod val="95000"/>
                            <a:lumOff val="5000"/>
                          </a:schemeClr>
                        </a:solidFill>
                      </a:endParaRPr>
                    </a:p>
                  </a:txBody>
                  <a:tcPr/>
                </a:tc>
              </a:tr>
              <a:tr h="4506058">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Варто звернути увагу на здійснення </a:t>
                      </a:r>
                      <a:r>
                        <a:rPr lang="uk-UA" sz="1800" b="1" kern="1200" dirty="0" smtClean="0">
                          <a:solidFill>
                            <a:schemeClr val="dk1"/>
                          </a:solidFill>
                          <a:effectLst/>
                          <a:latin typeface="Times New Roman" panose="02020603050405020304" pitchFamily="18" charset="0"/>
                          <a:ea typeface="+mn-ea"/>
                          <a:cs typeface="Times New Roman" panose="02020603050405020304" pitchFamily="18" charset="0"/>
                        </a:rPr>
                        <a:t>відмітки про скасування</a:t>
                      </a:r>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 довіреності, скасування чи зміну заповіту, розірвання нотаріально посвідченого договору чи внесення змін до нього, визнання в судовому порядку недійсними правочину чи іншої нотаріальної дії, що проставляється в Реєстрі проти запису про вчинення такої нотаріальної дії з посиланням на заяву, договір про розірвання договору, рішення суду тощо. </a:t>
                      </a:r>
                      <a:r>
                        <a:rPr lang="uk-UA" sz="1800" b="1" kern="1200" dirty="0" smtClean="0">
                          <a:solidFill>
                            <a:schemeClr val="dk1"/>
                          </a:solidFill>
                          <a:effectLst/>
                          <a:latin typeface="Times New Roman" panose="02020603050405020304" pitchFamily="18" charset="0"/>
                          <a:ea typeface="+mn-ea"/>
                          <a:cs typeface="Times New Roman" panose="02020603050405020304" pitchFamily="18" charset="0"/>
                        </a:rPr>
                        <a:t>Така відмітка може розміщуватися у графах 1-5 Реєстру</a:t>
                      </a:r>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 та повинна скраплюватися </a:t>
                      </a:r>
                      <a:r>
                        <a:rPr lang="uk-UA" sz="1800" b="1" u="sng" kern="1200" dirty="0" smtClean="0">
                          <a:solidFill>
                            <a:schemeClr val="dk1"/>
                          </a:solidFill>
                          <a:effectLst/>
                          <a:latin typeface="Times New Roman" panose="02020603050405020304" pitchFamily="18" charset="0"/>
                          <a:ea typeface="+mn-ea"/>
                          <a:cs typeface="Times New Roman" panose="02020603050405020304" pitchFamily="18" charset="0"/>
                        </a:rPr>
                        <a:t>підписом і печаткою</a:t>
                      </a:r>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  нотаріуса.</a:t>
                      </a:r>
                      <a:endParaRPr lang="ru-RU" sz="1800"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r>
                        <a:rPr lang="uk-UA" sz="2000" b="1" i="1" kern="1200" dirty="0" smtClean="0">
                          <a:solidFill>
                            <a:schemeClr val="dk1"/>
                          </a:solidFill>
                          <a:effectLst/>
                          <a:latin typeface="Times New Roman" panose="02020603050405020304" pitchFamily="18" charset="0"/>
                          <a:ea typeface="+mn-ea"/>
                          <a:cs typeface="Times New Roman" panose="02020603050405020304" pitchFamily="18" charset="0"/>
                        </a:rPr>
                        <a:t>Заповіт скасовано новим заповітом, посвідченим мною 15.03.2018 за реєстровим № 142</a:t>
                      </a:r>
                      <a:endParaRPr lang="ru-RU" sz="2000" i="1"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r>
                        <a:rPr lang="uk-UA" sz="2000" b="1" i="1" kern="1200" dirty="0" smtClean="0">
                          <a:solidFill>
                            <a:schemeClr val="dk1"/>
                          </a:solidFill>
                          <a:effectLst/>
                          <a:latin typeface="Times New Roman" panose="02020603050405020304" pitchFamily="18" charset="0"/>
                          <a:ea typeface="+mn-ea"/>
                          <a:cs typeface="Times New Roman" panose="02020603050405020304" pitchFamily="18" charset="0"/>
                        </a:rPr>
                        <a:t> </a:t>
                      </a:r>
                      <a:endParaRPr lang="ru-RU" sz="2000" i="1"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r>
                        <a:rPr lang="uk-UA" sz="2000" b="1" i="1" kern="1200" dirty="0" smtClean="0">
                          <a:solidFill>
                            <a:schemeClr val="dk1"/>
                          </a:solidFill>
                          <a:effectLst/>
                          <a:latin typeface="Times New Roman" panose="02020603050405020304" pitchFamily="18" charset="0"/>
                          <a:ea typeface="+mn-ea"/>
                          <a:cs typeface="Times New Roman" panose="02020603050405020304" pitchFamily="18" charset="0"/>
                        </a:rPr>
                        <a:t>                   Нотаріус    підпис  </a:t>
                      </a:r>
                      <a:r>
                        <a:rPr lang="uk-UA" sz="2000" b="1" i="1" kern="1200" dirty="0" err="1" smtClean="0">
                          <a:solidFill>
                            <a:schemeClr val="dk1"/>
                          </a:solidFill>
                          <a:effectLst/>
                          <a:latin typeface="Times New Roman" panose="02020603050405020304" pitchFamily="18" charset="0"/>
                          <a:ea typeface="+mn-ea"/>
                          <a:cs typeface="Times New Roman" panose="02020603050405020304" pitchFamily="18" charset="0"/>
                        </a:rPr>
                        <a:t>Т.Г.Єресько</a:t>
                      </a:r>
                      <a:endParaRPr lang="ru-RU" sz="2000" i="1"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r>
                        <a:rPr lang="uk-UA" sz="2000" b="1" i="1" kern="1200" dirty="0" smtClean="0">
                          <a:solidFill>
                            <a:schemeClr val="dk1"/>
                          </a:solidFill>
                          <a:effectLst/>
                          <a:latin typeface="Times New Roman" panose="02020603050405020304" pitchFamily="18" charset="0"/>
                          <a:ea typeface="+mn-ea"/>
                          <a:cs typeface="Times New Roman" panose="02020603050405020304" pitchFamily="18" charset="0"/>
                        </a:rPr>
                        <a:t>                 ПЕЧАТКА                             </a:t>
                      </a:r>
                      <a:r>
                        <a:rPr lang="uk-UA" sz="1800" b="1" i="1" kern="1200" dirty="0" smtClean="0">
                          <a:solidFill>
                            <a:schemeClr val="dk1"/>
                          </a:solidFill>
                          <a:effectLst/>
                          <a:latin typeface="+mn-lt"/>
                          <a:ea typeface="+mn-ea"/>
                          <a:cs typeface="+mn-cs"/>
                        </a:rPr>
                        <a:t>       </a:t>
                      </a:r>
                      <a:endParaRPr lang="ru-RU" sz="1800" kern="1200" dirty="0" smtClean="0">
                        <a:solidFill>
                          <a:schemeClr val="dk1"/>
                        </a:solidFill>
                        <a:effectLst/>
                        <a:latin typeface="+mn-lt"/>
                        <a:ea typeface="+mn-ea"/>
                        <a:cs typeface="+mn-cs"/>
                      </a:endParaRPr>
                    </a:p>
                    <a:p>
                      <a:pPr algn="ctr"/>
                      <a:r>
                        <a:rPr lang="uk-UA" sz="2000" b="1" i="1" kern="1200" dirty="0" smtClean="0">
                          <a:solidFill>
                            <a:schemeClr val="dk1"/>
                          </a:solidFill>
                          <a:effectLst/>
                          <a:latin typeface="Times New Roman" panose="02020603050405020304" pitchFamily="18" charset="0"/>
                          <a:ea typeface="+mn-ea"/>
                          <a:cs typeface="Times New Roman" panose="02020603050405020304" pitchFamily="18" charset="0"/>
                        </a:rPr>
                        <a:t>Договір розірвано договором, посвідченим приватним нотаріусом Києво-Святошинського районного нотаріального округу Київської області Єресько Т.Г. 21.01.2018 за реєстровим № 2451.</a:t>
                      </a:r>
                      <a:endParaRPr lang="ru-RU" sz="2000" b="1" i="1"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endParaRPr lang="uk-UA" sz="2000" b="1" i="1"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r>
                        <a:rPr lang="uk-UA" sz="2000" b="1" i="1" kern="1200" dirty="0" smtClean="0">
                          <a:solidFill>
                            <a:schemeClr val="dk1"/>
                          </a:solidFill>
                          <a:effectLst/>
                          <a:latin typeface="Times New Roman" panose="02020603050405020304" pitchFamily="18" charset="0"/>
                          <a:ea typeface="+mn-ea"/>
                          <a:cs typeface="Times New Roman" panose="02020603050405020304" pitchFamily="18" charset="0"/>
                        </a:rPr>
                        <a:t>Свідоцтво визнано недійсним рішенням Києво-Святошинського районного суду Київської області від 21.06.2018</a:t>
                      </a:r>
                      <a:endParaRPr lang="ru-RU" sz="2000" b="1" i="1"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endParaRPr lang="ru-RU" sz="2800" b="1" i="1" u="sng" kern="1200" dirty="0">
                        <a:solidFill>
                          <a:schemeClr val="dk1"/>
                        </a:solidFill>
                        <a:effectLst/>
                        <a:latin typeface="Times New Roman" panose="02020603050405020304" pitchFamily="18" charset="0"/>
                        <a:ea typeface="+mn-ea"/>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540248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863" y="514350"/>
            <a:ext cx="3854450" cy="1279525"/>
          </a:xfrm>
        </p:spPr>
        <p:txBody>
          <a:bodyPr rtlCol="0" anchor="ctr">
            <a:noAutofit/>
          </a:bodyPr>
          <a:lstStyle/>
          <a:p>
            <a:pPr algn="ctr" fontAlgn="auto">
              <a:spcAft>
                <a:spcPts val="0"/>
              </a:spcAft>
              <a:defRPr/>
            </a:pPr>
            <a:r>
              <a:rPr lang="uk-UA" sz="2800" dirty="0" smtClean="0">
                <a:solidFill>
                  <a:schemeClr val="tx1">
                    <a:lumMod val="95000"/>
                    <a:lumOff val="5000"/>
                  </a:schemeClr>
                </a:solidFill>
              </a:rPr>
              <a:t>ЗАГАЛЬНИЙ БЛАНК</a:t>
            </a:r>
            <a:br>
              <a:rPr lang="uk-UA" sz="2800" dirty="0" smtClean="0">
                <a:solidFill>
                  <a:schemeClr val="tx1">
                    <a:lumMod val="95000"/>
                    <a:lumOff val="5000"/>
                  </a:schemeClr>
                </a:solidFill>
              </a:rPr>
            </a:br>
            <a:r>
              <a:rPr lang="uk-UA" sz="2800" dirty="0" smtClean="0">
                <a:solidFill>
                  <a:schemeClr val="tx1">
                    <a:lumMod val="95000"/>
                    <a:lumOff val="5000"/>
                  </a:schemeClr>
                </a:solidFill>
              </a:rPr>
              <a:t>ОБОВ’ЯЗКОВО МАЄ МІСТИТИ:</a:t>
            </a:r>
            <a:endParaRPr lang="ru-RU" sz="2800" dirty="0">
              <a:solidFill>
                <a:schemeClr val="tx1">
                  <a:lumMod val="95000"/>
                  <a:lumOff val="5000"/>
                </a:schemeClr>
              </a:solidFill>
            </a:endParaRPr>
          </a:p>
        </p:txBody>
      </p:sp>
      <p:sp>
        <p:nvSpPr>
          <p:cNvPr id="3" name="Объект 2"/>
          <p:cNvSpPr>
            <a:spLocks noGrp="1"/>
          </p:cNvSpPr>
          <p:nvPr>
            <p:ph idx="1"/>
          </p:nvPr>
        </p:nvSpPr>
        <p:spPr>
          <a:xfrm>
            <a:off x="4532313" y="514350"/>
            <a:ext cx="7523162" cy="6181725"/>
          </a:xfrm>
        </p:spPr>
        <p:txBody>
          <a:bodyPr rtlCol="0"/>
          <a:lstStyle/>
          <a:p>
            <a:pPr marL="0" indent="0" algn="ctr" fontAlgn="auto">
              <a:spcAft>
                <a:spcPts val="0"/>
              </a:spcAft>
              <a:buFont typeface="Wingdings 3" charset="2"/>
              <a:buNone/>
              <a:defRPr/>
            </a:pPr>
            <a:r>
              <a:rPr lang="uk-UA" sz="2000" dirty="0">
                <a:solidFill>
                  <a:schemeClr val="tx1">
                    <a:lumMod val="95000"/>
                    <a:lumOff val="5000"/>
                  </a:schemeClr>
                </a:solidFill>
              </a:rPr>
              <a:t>КИЄВО-СВЯТОШИНСЬКИЙ </a:t>
            </a:r>
            <a:r>
              <a:rPr lang="uk-UA" sz="2000" dirty="0" smtClean="0">
                <a:solidFill>
                  <a:schemeClr val="tx1">
                    <a:lumMod val="95000"/>
                    <a:lumOff val="5000"/>
                  </a:schemeClr>
                </a:solidFill>
              </a:rPr>
              <a:t>РАЙОННИЙ НОТАРІАЛЬНИЙ </a:t>
            </a:r>
            <a:r>
              <a:rPr lang="uk-UA" sz="2000" dirty="0">
                <a:solidFill>
                  <a:schemeClr val="tx1">
                    <a:lumMod val="95000"/>
                    <a:lumOff val="5000"/>
                  </a:schemeClr>
                </a:solidFill>
              </a:rPr>
              <a:t>ОКРУГ</a:t>
            </a:r>
            <a:endParaRPr lang="ru-RU" sz="2000" dirty="0">
              <a:solidFill>
                <a:schemeClr val="tx1">
                  <a:lumMod val="95000"/>
                  <a:lumOff val="5000"/>
                </a:schemeClr>
              </a:solidFill>
            </a:endParaRPr>
          </a:p>
          <a:p>
            <a:pPr marL="0" indent="0" algn="ctr" fontAlgn="auto">
              <a:spcAft>
                <a:spcPts val="0"/>
              </a:spcAft>
              <a:buFont typeface="Wingdings 3" charset="2"/>
              <a:buNone/>
              <a:defRPr/>
            </a:pPr>
            <a:r>
              <a:rPr lang="uk-UA" sz="2000" dirty="0">
                <a:solidFill>
                  <a:schemeClr val="tx1">
                    <a:lumMod val="95000"/>
                    <a:lumOff val="5000"/>
                  </a:schemeClr>
                </a:solidFill>
              </a:rPr>
              <a:t>КИЇВСЬКОЇ ОБЛАСТІ</a:t>
            </a:r>
            <a:endParaRPr lang="ru-RU" sz="2000" dirty="0">
              <a:solidFill>
                <a:schemeClr val="tx1">
                  <a:lumMod val="95000"/>
                  <a:lumOff val="5000"/>
                </a:schemeClr>
              </a:solidFill>
            </a:endParaRPr>
          </a:p>
          <a:p>
            <a:pPr marL="0" indent="0" algn="ctr" fontAlgn="auto">
              <a:spcAft>
                <a:spcPts val="0"/>
              </a:spcAft>
              <a:buFont typeface="Wingdings 3" charset="2"/>
              <a:buNone/>
              <a:defRPr/>
            </a:pPr>
            <a:r>
              <a:rPr lang="uk-UA" sz="2000" dirty="0">
                <a:solidFill>
                  <a:schemeClr val="tx1">
                    <a:lumMod val="95000"/>
                    <a:lumOff val="5000"/>
                  </a:schemeClr>
                </a:solidFill>
              </a:rPr>
              <a:t>ПРИВАТНИЙ НОТАРІУС</a:t>
            </a:r>
            <a:endParaRPr lang="ru-RU" sz="2000" dirty="0">
              <a:solidFill>
                <a:schemeClr val="tx1">
                  <a:lumMod val="95000"/>
                  <a:lumOff val="5000"/>
                </a:schemeClr>
              </a:solidFill>
            </a:endParaRPr>
          </a:p>
          <a:p>
            <a:pPr marL="0" indent="0" algn="ctr" fontAlgn="auto">
              <a:spcAft>
                <a:spcPts val="0"/>
              </a:spcAft>
              <a:buFont typeface="Wingdings 3" charset="2"/>
              <a:buNone/>
              <a:defRPr/>
            </a:pPr>
            <a:r>
              <a:rPr lang="uk-UA" sz="2000" dirty="0">
                <a:solidFill>
                  <a:schemeClr val="tx1">
                    <a:lumMod val="95000"/>
                    <a:lumOff val="5000"/>
                  </a:schemeClr>
                </a:solidFill>
              </a:rPr>
              <a:t>ЄРЕСЬКО ТЕТЯНА </a:t>
            </a:r>
            <a:r>
              <a:rPr lang="uk-UA" sz="2000" dirty="0" smtClean="0">
                <a:solidFill>
                  <a:schemeClr val="tx1">
                    <a:lumMod val="95000"/>
                    <a:lumOff val="5000"/>
                  </a:schemeClr>
                </a:solidFill>
              </a:rPr>
              <a:t>ГЕННАДІЇВНА</a:t>
            </a:r>
          </a:p>
          <a:p>
            <a:pPr marL="0" indent="0" fontAlgn="auto">
              <a:spcAft>
                <a:spcPts val="0"/>
              </a:spcAft>
              <a:buFont typeface="Wingdings 3" charset="2"/>
              <a:buNone/>
              <a:defRPr/>
            </a:pPr>
            <a:endParaRPr lang="uk-UA" sz="2000" dirty="0" smtClean="0">
              <a:solidFill>
                <a:schemeClr val="tx1">
                  <a:lumMod val="95000"/>
                  <a:lumOff val="5000"/>
                </a:schemeClr>
              </a:solidFill>
            </a:endParaRPr>
          </a:p>
          <a:p>
            <a:pPr marL="0" indent="0" algn="ctr" fontAlgn="auto">
              <a:spcAft>
                <a:spcPts val="0"/>
              </a:spcAft>
              <a:buFont typeface="Wingdings 3" charset="2"/>
              <a:buNone/>
              <a:defRPr/>
            </a:pPr>
            <a:endParaRPr lang="ru-RU" sz="2000" dirty="0">
              <a:solidFill>
                <a:schemeClr val="tx1">
                  <a:lumMod val="95000"/>
                  <a:lumOff val="5000"/>
                </a:schemeClr>
              </a:solidFill>
            </a:endParaRPr>
          </a:p>
        </p:txBody>
      </p:sp>
      <p:graphicFrame>
        <p:nvGraphicFramePr>
          <p:cNvPr id="6" name="Схема 5"/>
          <p:cNvGraphicFramePr/>
          <p:nvPr/>
        </p:nvGraphicFramePr>
        <p:xfrm>
          <a:off x="677334" y="1793391"/>
          <a:ext cx="3854528" cy="50646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8792" y="0"/>
            <a:ext cx="11074427" cy="1334125"/>
          </a:xfrm>
        </p:spPr>
        <p:txBody>
          <a:bodyPr/>
          <a:lstStyle/>
          <a:p>
            <a:pPr algn="ctr"/>
            <a: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t>Графа 6 </a:t>
            </a:r>
            <a:b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t>Реєстру для реєстрації нотаріальних дій</a:t>
            </a:r>
            <a:b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br>
            <a:endParaRPr lang="ru-RU" sz="3200" b="1" u="sng" dirty="0">
              <a:solidFill>
                <a:schemeClr val="tx1">
                  <a:lumMod val="95000"/>
                  <a:lumOff val="5000"/>
                </a:schemeClr>
              </a:solidFill>
              <a:latin typeface="Times New Roman" panose="02020603050405020304" pitchFamily="18" charset="0"/>
              <a:cs typeface="Times New Roman" panose="02020603050405020304" pitchFamily="18" charset="0"/>
            </a:endParaRPr>
          </a:p>
        </p:txBody>
      </p:sp>
      <p:graphicFrame>
        <p:nvGraphicFramePr>
          <p:cNvPr id="6" name="Объект 5"/>
          <p:cNvGraphicFramePr>
            <a:graphicFrameLocks noGrp="1"/>
          </p:cNvGraphicFramePr>
          <p:nvPr>
            <p:ph idx="1"/>
            <p:extLst>
              <p:ext uri="{D42A27DB-BD31-4B8C-83A1-F6EECF244321}">
                <p14:modId xmlns:p14="http://schemas.microsoft.com/office/powerpoint/2010/main" val="3332424787"/>
              </p:ext>
            </p:extLst>
          </p:nvPr>
        </p:nvGraphicFramePr>
        <p:xfrm>
          <a:off x="239842" y="1334125"/>
          <a:ext cx="11692328" cy="5391563"/>
        </p:xfrm>
        <a:graphic>
          <a:graphicData uri="http://schemas.openxmlformats.org/drawingml/2006/table">
            <a:tbl>
              <a:tblPr firstRow="1" bandRow="1">
                <a:tableStyleId>{F5AB1C69-6EDB-4FF4-983F-18BD219EF322}</a:tableStyleId>
              </a:tblPr>
              <a:tblGrid>
                <a:gridCol w="11692328"/>
              </a:tblGrid>
              <a:tr h="415077">
                <a:tc>
                  <a:txBody>
                    <a:bodyPr/>
                    <a:lstStyle/>
                    <a:p>
                      <a:pPr algn="ctr"/>
                      <a:r>
                        <a:rPr lang="uk-UA" u="sng" dirty="0" smtClean="0">
                          <a:solidFill>
                            <a:schemeClr val="tx1">
                              <a:lumMod val="95000"/>
                              <a:lumOff val="5000"/>
                            </a:schemeClr>
                          </a:solidFill>
                        </a:rPr>
                        <a:t>Приклади заповнення</a:t>
                      </a:r>
                      <a:endParaRPr lang="ru-RU" u="sng" dirty="0">
                        <a:solidFill>
                          <a:schemeClr val="tx1">
                            <a:lumMod val="95000"/>
                            <a:lumOff val="5000"/>
                          </a:schemeClr>
                        </a:solidFill>
                      </a:endParaRPr>
                    </a:p>
                  </a:txBody>
                  <a:tcPr/>
                </a:tc>
              </a:tr>
              <a:tr h="4976486">
                <a:tc>
                  <a:txBody>
                    <a:bodyPr/>
                    <a:lstStyle/>
                    <a:p>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Ця графа заповнюється нотаріусом після надання особою, для якої вчиняється нотаріальна дія, </a:t>
                      </a:r>
                      <a:r>
                        <a:rPr lang="uk-UA" sz="1800" b="1" kern="1200" dirty="0" smtClean="0">
                          <a:solidFill>
                            <a:schemeClr val="dk1"/>
                          </a:solidFill>
                          <a:effectLst/>
                          <a:latin typeface="Times New Roman" panose="02020603050405020304" pitchFamily="18" charset="0"/>
                          <a:ea typeface="+mn-ea"/>
                          <a:cs typeface="Times New Roman" panose="02020603050405020304" pitchFamily="18" charset="0"/>
                        </a:rPr>
                        <a:t>квитанції</a:t>
                      </a:r>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 про сплату державного мита або після внесення оплати за вчинення нотаріальної дії </a:t>
                      </a:r>
                      <a:r>
                        <a:rPr lang="uk-UA" sz="1800" b="1" u="sng" kern="1200" dirty="0" smtClean="0">
                          <a:solidFill>
                            <a:schemeClr val="dk1"/>
                          </a:solidFill>
                          <a:effectLst/>
                          <a:latin typeface="Times New Roman" panose="02020603050405020304" pitchFamily="18" charset="0"/>
                          <a:ea typeface="+mn-ea"/>
                          <a:cs typeface="Times New Roman" panose="02020603050405020304" pitchFamily="18" charset="0"/>
                        </a:rPr>
                        <a:t>і до проставлення цією особою підпису</a:t>
                      </a:r>
                      <a:r>
                        <a:rPr lang="uk-UA" sz="1800" b="1" kern="1200" dirty="0" smtClean="0">
                          <a:solidFill>
                            <a:schemeClr val="dk1"/>
                          </a:solidFill>
                          <a:effectLst/>
                          <a:latin typeface="Times New Roman" panose="02020603050405020304" pitchFamily="18" charset="0"/>
                          <a:ea typeface="+mn-ea"/>
                          <a:cs typeface="Times New Roman" panose="02020603050405020304" pitchFamily="18" charset="0"/>
                        </a:rPr>
                        <a:t> у графі 7 Реєстру. </a:t>
                      </a:r>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 У разі якщо оплата вчинюваної нотаріальної дії здійснювалась </a:t>
                      </a:r>
                      <a:r>
                        <a:rPr lang="uk-UA" sz="1800" b="1" kern="1200" dirty="0" smtClean="0">
                          <a:solidFill>
                            <a:schemeClr val="dk1"/>
                          </a:solidFill>
                          <a:effectLst/>
                          <a:latin typeface="Times New Roman" panose="02020603050405020304" pitchFamily="18" charset="0"/>
                          <a:ea typeface="+mn-ea"/>
                          <a:cs typeface="Times New Roman" panose="02020603050405020304" pitchFamily="18" charset="0"/>
                        </a:rPr>
                        <a:t>у безготівковому порядку,</a:t>
                      </a:r>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 а примірник нотаріально оформлюваного документа </a:t>
                      </a:r>
                      <a:r>
                        <a:rPr lang="uk-UA" sz="1800" b="1" u="sng" kern="1200" dirty="0" smtClean="0">
                          <a:solidFill>
                            <a:schemeClr val="dk1"/>
                          </a:solidFill>
                          <a:effectLst/>
                          <a:latin typeface="Times New Roman" panose="02020603050405020304" pitchFamily="18" charset="0"/>
                          <a:ea typeface="+mn-ea"/>
                          <a:cs typeface="Times New Roman" panose="02020603050405020304" pitchFamily="18" charset="0"/>
                        </a:rPr>
                        <a:t>не залишається у справах нотаріуса</a:t>
                      </a:r>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 квитанція банківської установи або платіжне доручення після проставлення </a:t>
                      </a:r>
                      <a:r>
                        <a:rPr lang="uk-UA" sz="1800" b="1" u="sng" kern="1200" dirty="0" smtClean="0">
                          <a:solidFill>
                            <a:schemeClr val="dk1"/>
                          </a:solidFill>
                          <a:effectLst/>
                          <a:latin typeface="Times New Roman" panose="02020603050405020304" pitchFamily="18" charset="0"/>
                          <a:ea typeface="+mn-ea"/>
                          <a:cs typeface="Times New Roman" panose="02020603050405020304" pitchFamily="18" charset="0"/>
                        </a:rPr>
                        <a:t>відмітки про погашення</a:t>
                      </a:r>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 із </a:t>
                      </a:r>
                      <a:r>
                        <a:rPr lang="uk-UA" sz="1800" b="1" u="sng" kern="1200" dirty="0" smtClean="0">
                          <a:solidFill>
                            <a:schemeClr val="dk1"/>
                          </a:solidFill>
                          <a:effectLst/>
                          <a:latin typeface="Times New Roman" panose="02020603050405020304" pitchFamily="18" charset="0"/>
                          <a:ea typeface="+mn-ea"/>
                          <a:cs typeface="Times New Roman" panose="02020603050405020304" pitchFamily="18" charset="0"/>
                        </a:rPr>
                        <a:t>зазначенням реєстрового номера</a:t>
                      </a:r>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 </a:t>
                      </a:r>
                      <a:endParaRPr lang="ru-RU" sz="1800" kern="1200" dirty="0" smtClean="0">
                        <a:solidFill>
                          <a:schemeClr val="dk1"/>
                        </a:solidFill>
                        <a:effectLst/>
                        <a:latin typeface="Times New Roman" panose="02020603050405020304" pitchFamily="18" charset="0"/>
                        <a:ea typeface="+mn-ea"/>
                        <a:cs typeface="Times New Roman" panose="02020603050405020304" pitchFamily="18" charset="0"/>
                      </a:endParaRPr>
                    </a:p>
                    <a:p>
                      <a:r>
                        <a:rPr lang="uk-UA" sz="1800" b="1" u="sng" kern="1200" dirty="0" smtClean="0">
                          <a:solidFill>
                            <a:schemeClr val="dk1"/>
                          </a:solidFill>
                          <a:effectLst/>
                          <a:latin typeface="Times New Roman" panose="02020603050405020304" pitchFamily="18" charset="0"/>
                          <a:ea typeface="+mn-ea"/>
                          <a:cs typeface="Times New Roman" panose="02020603050405020304" pitchFamily="18" charset="0"/>
                        </a:rPr>
                        <a:t>підклеюється </a:t>
                      </a:r>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у Реєстр до запису про вчинену нотаріальну дію.  При цьому у Реєстрі вказуються дата, номер банківського документа і назва банківської установи, якою проведено банківську операцію.</a:t>
                      </a:r>
                      <a:endParaRPr lang="ru-RU" sz="1800"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r>
                        <a:rPr lang="uk-UA" sz="2800" b="1" i="1" u="sng" kern="1200" dirty="0" smtClean="0">
                          <a:solidFill>
                            <a:schemeClr val="dk1"/>
                          </a:solidFill>
                          <a:effectLst/>
                          <a:latin typeface="Times New Roman" panose="02020603050405020304" pitchFamily="18" charset="0"/>
                          <a:ea typeface="+mn-ea"/>
                          <a:cs typeface="Times New Roman" panose="02020603050405020304" pitchFamily="18" charset="0"/>
                        </a:rPr>
                        <a:t>Плат. доручення № 7-687 </a:t>
                      </a:r>
                      <a:endPar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r>
                        <a:rPr lang="uk-UA" sz="2800" b="1" i="1" u="sng" kern="1200" dirty="0" smtClean="0">
                          <a:solidFill>
                            <a:schemeClr val="dk1"/>
                          </a:solidFill>
                          <a:effectLst/>
                          <a:latin typeface="Times New Roman" panose="02020603050405020304" pitchFamily="18" charset="0"/>
                          <a:ea typeface="+mn-ea"/>
                          <a:cs typeface="Times New Roman" panose="02020603050405020304" pitchFamily="18" charset="0"/>
                        </a:rPr>
                        <a:t>від 21.08.2007, АППБ "</a:t>
                      </a:r>
                      <a:r>
                        <a:rPr lang="uk-UA"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Райффайзенбанк</a:t>
                      </a:r>
                      <a:r>
                        <a:rPr lang="uk-UA" sz="2800" b="1" i="1" u="sng" kern="1200" dirty="0" smtClean="0">
                          <a:solidFill>
                            <a:schemeClr val="dk1"/>
                          </a:solidFill>
                          <a:effectLst/>
                          <a:latin typeface="Times New Roman" panose="02020603050405020304" pitchFamily="18" charset="0"/>
                          <a:ea typeface="+mn-ea"/>
                          <a:cs typeface="Times New Roman" panose="02020603050405020304" pitchFamily="18" charset="0"/>
                        </a:rPr>
                        <a:t> Аваль</a:t>
                      </a:r>
                    </a:p>
                    <a:p>
                      <a:pPr algn="ct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Квит. № 4675/122 </a:t>
                      </a:r>
                    </a:p>
                    <a:p>
                      <a:pPr algn="ct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від</a:t>
                      </a: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 08.09.2007,  АТ "</a:t>
                      </a: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Ощадбанк</a:t>
                      </a:r>
                      <a:r>
                        <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rPr>
                        <a:t>" у м. </a:t>
                      </a:r>
                      <a:r>
                        <a:rPr lang="ru-RU" sz="28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Києві</a:t>
                      </a:r>
                      <a:endParaRPr lang="ru-RU" sz="2800" b="1" i="1" u="sng"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endParaRPr lang="ru-RU" sz="2400" b="1" i="1" u="sng" kern="1200" dirty="0">
                        <a:solidFill>
                          <a:schemeClr val="dk1"/>
                        </a:solidFill>
                        <a:effectLst/>
                        <a:latin typeface="Times New Roman" panose="02020603050405020304" pitchFamily="18" charset="0"/>
                        <a:ea typeface="+mn-ea"/>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251297089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8792" y="0"/>
            <a:ext cx="11074427" cy="1603948"/>
          </a:xfrm>
        </p:spPr>
        <p:txBody>
          <a:bodyPr/>
          <a:lstStyle/>
          <a:p>
            <a:pPr algn="ctr"/>
            <a: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t>Графа 6 </a:t>
            </a:r>
            <a:b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t>Реєстру для реєстрації нотаріальних дій</a:t>
            </a:r>
            <a:b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2000" b="1" u="sng" dirty="0">
                <a:solidFill>
                  <a:schemeClr val="tx1">
                    <a:lumMod val="95000"/>
                    <a:lumOff val="5000"/>
                  </a:schemeClr>
                </a:solidFill>
                <a:latin typeface="Times New Roman" panose="02020603050405020304" pitchFamily="18" charset="0"/>
                <a:cs typeface="Times New Roman" panose="02020603050405020304" pitchFamily="18" charset="0"/>
              </a:rPr>
              <a:t>Про оплату кількох нотаріальних дій за одним і тим самим платіжним </a:t>
            </a:r>
            <a:r>
              <a:rPr lang="uk-UA" sz="2000" b="1" u="sng" dirty="0" smtClean="0">
                <a:solidFill>
                  <a:schemeClr val="tx1">
                    <a:lumMod val="95000"/>
                    <a:lumOff val="5000"/>
                  </a:schemeClr>
                </a:solidFill>
                <a:latin typeface="Times New Roman" panose="02020603050405020304" pitchFamily="18" charset="0"/>
                <a:cs typeface="Times New Roman" panose="02020603050405020304" pitchFamily="18" charset="0"/>
              </a:rPr>
              <a:t>документом та ін. </a:t>
            </a:r>
            <a:endParaRPr lang="ru-RU" sz="2000" b="1" u="sng" dirty="0">
              <a:solidFill>
                <a:schemeClr val="tx1">
                  <a:lumMod val="95000"/>
                  <a:lumOff val="5000"/>
                </a:schemeClr>
              </a:solidFill>
              <a:latin typeface="Times New Roman" panose="02020603050405020304" pitchFamily="18" charset="0"/>
              <a:cs typeface="Times New Roman" panose="02020603050405020304" pitchFamily="18" charset="0"/>
            </a:endParaRPr>
          </a:p>
        </p:txBody>
      </p:sp>
      <p:graphicFrame>
        <p:nvGraphicFramePr>
          <p:cNvPr id="6" name="Объект 5"/>
          <p:cNvGraphicFramePr>
            <a:graphicFrameLocks noGrp="1"/>
          </p:cNvGraphicFramePr>
          <p:nvPr>
            <p:ph idx="1"/>
            <p:extLst>
              <p:ext uri="{D42A27DB-BD31-4B8C-83A1-F6EECF244321}">
                <p14:modId xmlns:p14="http://schemas.microsoft.com/office/powerpoint/2010/main" val="1195610866"/>
              </p:ext>
            </p:extLst>
          </p:nvPr>
        </p:nvGraphicFramePr>
        <p:xfrm>
          <a:off x="239842" y="1454046"/>
          <a:ext cx="11692328" cy="5545531"/>
        </p:xfrm>
        <a:graphic>
          <a:graphicData uri="http://schemas.openxmlformats.org/drawingml/2006/table">
            <a:tbl>
              <a:tblPr firstRow="1" bandRow="1">
                <a:tableStyleId>{F5AB1C69-6EDB-4FF4-983F-18BD219EF322}</a:tableStyleId>
              </a:tblPr>
              <a:tblGrid>
                <a:gridCol w="11692328"/>
              </a:tblGrid>
              <a:tr h="404703">
                <a:tc>
                  <a:txBody>
                    <a:bodyPr/>
                    <a:lstStyle/>
                    <a:p>
                      <a:pPr algn="ctr"/>
                      <a:r>
                        <a:rPr lang="uk-UA" u="sng" dirty="0" smtClean="0">
                          <a:solidFill>
                            <a:schemeClr val="tx1">
                              <a:lumMod val="95000"/>
                              <a:lumOff val="5000"/>
                            </a:schemeClr>
                          </a:solidFill>
                        </a:rPr>
                        <a:t>Приклади заповнення</a:t>
                      </a:r>
                      <a:endParaRPr lang="ru-RU" u="sng" dirty="0">
                        <a:solidFill>
                          <a:schemeClr val="tx1">
                            <a:lumMod val="95000"/>
                            <a:lumOff val="5000"/>
                          </a:schemeClr>
                        </a:solidFill>
                      </a:endParaRPr>
                    </a:p>
                  </a:txBody>
                  <a:tcPr/>
                </a:tc>
              </a:tr>
              <a:tr h="5140828">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Про оплату </a:t>
                      </a:r>
                      <a:r>
                        <a:rPr lang="uk-UA" sz="1800" b="1" kern="1200" dirty="0" smtClean="0">
                          <a:solidFill>
                            <a:schemeClr val="dk1"/>
                          </a:solidFill>
                          <a:effectLst/>
                          <a:latin typeface="Times New Roman" panose="02020603050405020304" pitchFamily="18" charset="0"/>
                          <a:ea typeface="+mn-ea"/>
                          <a:cs typeface="Times New Roman" panose="02020603050405020304" pitchFamily="18" charset="0"/>
                        </a:rPr>
                        <a:t>кількох нотаріальних дій за одним і тим самим платіжним документом</a:t>
                      </a:r>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 нотаріусом зазначається:</a:t>
                      </a:r>
                      <a:endParaRPr lang="ru-RU" sz="1800"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До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реєстрів</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 1562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від</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10.10.2018</a:t>
                      </a:r>
                    </a:p>
                    <a:p>
                      <a:pPr algn="ct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підпис</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нотаріуса</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a:t>
                      </a:r>
                    </a:p>
                    <a:p>
                      <a:pPr marL="0" marR="0" lvl="0" indent="0" algn="just" defTabSz="457200" rtl="0" eaLnBrk="1" fontAlgn="auto" latinLnBrk="0" hangingPunct="1">
                        <a:lnSpc>
                          <a:spcPct val="100000"/>
                        </a:lnSpc>
                        <a:spcBef>
                          <a:spcPts val="0"/>
                        </a:spcBef>
                        <a:spcAft>
                          <a:spcPts val="0"/>
                        </a:spcAft>
                        <a:buClrTx/>
                        <a:buSzTx/>
                        <a:buFontTx/>
                        <a:buNone/>
                        <a:tabLst/>
                        <a:defRPr/>
                      </a:pPr>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При цьому у Реєстрі здійснюється </a:t>
                      </a:r>
                      <a:r>
                        <a:rPr lang="uk-UA" sz="1800" b="1" kern="1200" dirty="0" smtClean="0">
                          <a:solidFill>
                            <a:schemeClr val="dk1"/>
                          </a:solidFill>
                          <a:effectLst/>
                          <a:latin typeface="Times New Roman" panose="02020603050405020304" pitchFamily="18" charset="0"/>
                          <a:ea typeface="+mn-ea"/>
                          <a:cs typeface="Times New Roman" panose="02020603050405020304" pitchFamily="18" charset="0"/>
                        </a:rPr>
                        <a:t>відмітка про те, де знаходиться платіжний документ</a:t>
                      </a:r>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 та оплата яких нотаріальних дій здійснена за таким платіжним документом. </a:t>
                      </a:r>
                      <a:endParaRPr lang="ru-RU" sz="1800"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3500,00</a:t>
                      </a:r>
                    </a:p>
                    <a:p>
                      <a:pPr algn="ct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Квит. №0.01181548.1;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від</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10.11.2018;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Відділення</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Тарасівка</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№2</a:t>
                      </a:r>
                    </a:p>
                    <a:p>
                      <a:pPr algn="ct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Київського</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ГРУ</a:t>
                      </a:r>
                    </a:p>
                    <a:p>
                      <a:pPr algn="ct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ПАТ КБ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ПриватБанк</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a:t>
                      </a:r>
                    </a:p>
                    <a:p>
                      <a:pPr algn="ct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яка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знаходиться</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у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справі</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 02-02 та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приєднана</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до цього договору</a:t>
                      </a:r>
                    </a:p>
                    <a:p>
                      <a:pPr marL="0" marR="0" lvl="0" indent="0" algn="just" defTabSz="457200" rtl="0" eaLnBrk="1" fontAlgn="auto" latinLnBrk="0" hangingPunct="1">
                        <a:lnSpc>
                          <a:spcPct val="100000"/>
                        </a:lnSpc>
                        <a:spcBef>
                          <a:spcPts val="0"/>
                        </a:spcBef>
                        <a:spcAft>
                          <a:spcPts val="0"/>
                        </a:spcAft>
                        <a:buClrTx/>
                        <a:buSzTx/>
                        <a:buFontTx/>
                        <a:buNone/>
                        <a:tabLst/>
                        <a:defRPr/>
                      </a:pPr>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Наприклад (</a:t>
                      </a:r>
                      <a:r>
                        <a:rPr lang="uk-UA" sz="1800" b="1" kern="1200" dirty="0" smtClean="0">
                          <a:solidFill>
                            <a:schemeClr val="dk1"/>
                          </a:solidFill>
                          <a:effectLst/>
                          <a:latin typeface="Times New Roman" panose="02020603050405020304" pitchFamily="18" charset="0"/>
                          <a:ea typeface="+mn-ea"/>
                          <a:cs typeface="Times New Roman" panose="02020603050405020304" pitchFamily="18" charset="0"/>
                        </a:rPr>
                        <a:t>при одночасній сплаті державного мита за копії документів юридичної особи та банківських карток</a:t>
                      </a:r>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 які оформлювались у різні дні), запис у графі 6 Реєстру може мати такий вигляд:</a:t>
                      </a:r>
                      <a:endParaRPr lang="ru-RU" sz="1800"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Плат.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доручення</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 11-132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від</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a:t>
                      </a:r>
                    </a:p>
                    <a:p>
                      <a:pPr algn="ct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13.09.2007, ПАТ КБ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ПриватБанк</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у м.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Києві</a:t>
                      </a:r>
                      <a:endPar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 див.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також</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реєстр</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 1581 </a:t>
                      </a: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від</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11.15.2018</a:t>
                      </a:r>
                    </a:p>
                    <a:p>
                      <a:pPr algn="ctr"/>
                      <a:endParaRPr lang="ru-RU" sz="2400" b="1" i="1" u="sng" kern="1200" dirty="0">
                        <a:solidFill>
                          <a:schemeClr val="dk1"/>
                        </a:solidFill>
                        <a:effectLst/>
                        <a:latin typeface="Times New Roman" panose="02020603050405020304" pitchFamily="18" charset="0"/>
                        <a:ea typeface="+mn-ea"/>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380838640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8792" y="0"/>
            <a:ext cx="11074427" cy="1603948"/>
          </a:xfrm>
        </p:spPr>
        <p:txBody>
          <a:bodyPr/>
          <a:lstStyle/>
          <a:p>
            <a:pPr algn="ctr"/>
            <a: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t>Графа 6 </a:t>
            </a:r>
            <a:b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t>Реєстру для реєстрації нотаріальних дій</a:t>
            </a:r>
            <a:b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2000" b="1" u="sng" dirty="0">
                <a:solidFill>
                  <a:schemeClr val="tx1">
                    <a:lumMod val="95000"/>
                    <a:lumOff val="5000"/>
                  </a:schemeClr>
                </a:solidFill>
                <a:latin typeface="Times New Roman" panose="02020603050405020304" pitchFamily="18" charset="0"/>
                <a:cs typeface="Times New Roman" panose="02020603050405020304" pitchFamily="18" charset="0"/>
              </a:rPr>
              <a:t>При звільненні платників від сплати державного мита </a:t>
            </a:r>
            <a:endParaRPr lang="ru-RU" sz="2000" b="1" u="sng" dirty="0">
              <a:solidFill>
                <a:schemeClr val="tx1">
                  <a:lumMod val="95000"/>
                  <a:lumOff val="5000"/>
                </a:schemeClr>
              </a:solidFill>
              <a:latin typeface="Times New Roman" panose="02020603050405020304" pitchFamily="18" charset="0"/>
              <a:cs typeface="Times New Roman" panose="02020603050405020304" pitchFamily="18" charset="0"/>
            </a:endParaRPr>
          </a:p>
        </p:txBody>
      </p:sp>
      <p:graphicFrame>
        <p:nvGraphicFramePr>
          <p:cNvPr id="6" name="Объект 5"/>
          <p:cNvGraphicFramePr>
            <a:graphicFrameLocks noGrp="1"/>
          </p:cNvGraphicFramePr>
          <p:nvPr>
            <p:ph idx="1"/>
            <p:extLst>
              <p:ext uri="{D42A27DB-BD31-4B8C-83A1-F6EECF244321}">
                <p14:modId xmlns:p14="http://schemas.microsoft.com/office/powerpoint/2010/main" val="681095350"/>
              </p:ext>
            </p:extLst>
          </p:nvPr>
        </p:nvGraphicFramePr>
        <p:xfrm>
          <a:off x="239842" y="1454046"/>
          <a:ext cx="11692328" cy="5545531"/>
        </p:xfrm>
        <a:graphic>
          <a:graphicData uri="http://schemas.openxmlformats.org/drawingml/2006/table">
            <a:tbl>
              <a:tblPr firstRow="1" bandRow="1">
                <a:tableStyleId>{F5AB1C69-6EDB-4FF4-983F-18BD219EF322}</a:tableStyleId>
              </a:tblPr>
              <a:tblGrid>
                <a:gridCol w="11692328"/>
              </a:tblGrid>
              <a:tr h="404703">
                <a:tc>
                  <a:txBody>
                    <a:bodyPr/>
                    <a:lstStyle/>
                    <a:p>
                      <a:pPr algn="ctr"/>
                      <a:r>
                        <a:rPr lang="uk-UA" u="sng" dirty="0" smtClean="0">
                          <a:solidFill>
                            <a:schemeClr val="tx1">
                              <a:lumMod val="95000"/>
                              <a:lumOff val="5000"/>
                            </a:schemeClr>
                          </a:solidFill>
                        </a:rPr>
                        <a:t>Приклади заповнення</a:t>
                      </a:r>
                      <a:endParaRPr lang="ru-RU" u="sng" dirty="0">
                        <a:solidFill>
                          <a:schemeClr val="tx1">
                            <a:lumMod val="95000"/>
                            <a:lumOff val="5000"/>
                          </a:schemeClr>
                        </a:solidFill>
                      </a:endParaRPr>
                    </a:p>
                  </a:txBody>
                  <a:tcPr/>
                </a:tc>
              </a:tr>
              <a:tr h="5140828">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В графі 6 Реєстру робиться </a:t>
                      </a:r>
                      <a:r>
                        <a:rPr lang="uk-UA" sz="1800" u="sng" kern="1200" dirty="0" smtClean="0">
                          <a:solidFill>
                            <a:schemeClr val="dk1"/>
                          </a:solidFill>
                          <a:effectLst/>
                          <a:latin typeface="Times New Roman" panose="02020603050405020304" pitchFamily="18" charset="0"/>
                          <a:ea typeface="+mn-ea"/>
                          <a:cs typeface="Times New Roman" panose="02020603050405020304" pitchFamily="18" charset="0"/>
                        </a:rPr>
                        <a:t>посилання на законодавчі акти</a:t>
                      </a:r>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 чи рішення відповідного органу влади про звільнення від сплати державного мита із </a:t>
                      </a:r>
                      <a:r>
                        <a:rPr lang="uk-UA" sz="1800" u="sng" kern="1200" dirty="0" smtClean="0">
                          <a:solidFill>
                            <a:schemeClr val="dk1"/>
                          </a:solidFill>
                          <a:effectLst/>
                          <a:latin typeface="Times New Roman" panose="02020603050405020304" pitchFamily="18" charset="0"/>
                          <a:ea typeface="+mn-ea"/>
                          <a:cs typeface="Times New Roman" panose="02020603050405020304" pitchFamily="18" charset="0"/>
                        </a:rPr>
                        <a:t>зазначенням номера і дати такого </a:t>
                      </a:r>
                      <a:r>
                        <a:rPr lang="uk-UA" sz="1800" u="sng" kern="1200" dirty="0" err="1" smtClean="0">
                          <a:solidFill>
                            <a:schemeClr val="dk1"/>
                          </a:solidFill>
                          <a:effectLst/>
                          <a:latin typeface="Times New Roman" panose="02020603050405020304" pitchFamily="18" charset="0"/>
                          <a:ea typeface="+mn-ea"/>
                          <a:cs typeface="Times New Roman" panose="02020603050405020304" pitchFamily="18" charset="0"/>
                        </a:rPr>
                        <a:t>акта</a:t>
                      </a:r>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 (рішення) та реквізитів документів, на підставі яких платників звільнено від сплати державного мита.</a:t>
                      </a:r>
                    </a:p>
                    <a:p>
                      <a:pPr marL="0" marR="0" lvl="0" indent="0" algn="ctr" defTabSz="457200" rtl="0" eaLnBrk="1" fontAlgn="auto" latinLnBrk="0" hangingPunct="1">
                        <a:lnSpc>
                          <a:spcPct val="100000"/>
                        </a:lnSpc>
                        <a:spcBef>
                          <a:spcPts val="0"/>
                        </a:spcBef>
                        <a:spcAft>
                          <a:spcPts val="0"/>
                        </a:spcAft>
                        <a:buClrTx/>
                        <a:buSzTx/>
                        <a:buFontTx/>
                        <a:buNone/>
                        <a:tabLst/>
                        <a:defRPr/>
                      </a:pPr>
                      <a:r>
                        <a:rPr lang="ru-RU" sz="2400" b="1" i="1" kern="1200" dirty="0" err="1" smtClean="0">
                          <a:solidFill>
                            <a:schemeClr val="dk1"/>
                          </a:solidFill>
                          <a:effectLst/>
                          <a:latin typeface="Times New Roman" panose="02020603050405020304" pitchFamily="18" charset="0"/>
                          <a:ea typeface="+mn-ea"/>
                          <a:cs typeface="Times New Roman" panose="02020603050405020304" pitchFamily="18" charset="0"/>
                        </a:rPr>
                        <a:t>Від</a:t>
                      </a:r>
                      <a:r>
                        <a:rPr lang="ru-RU" sz="2400" b="1" i="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400" b="1" i="1" kern="1200" dirty="0" err="1" smtClean="0">
                          <a:solidFill>
                            <a:schemeClr val="dk1"/>
                          </a:solidFill>
                          <a:effectLst/>
                          <a:latin typeface="Times New Roman" panose="02020603050405020304" pitchFamily="18" charset="0"/>
                          <a:ea typeface="+mn-ea"/>
                          <a:cs typeface="Times New Roman" panose="02020603050405020304" pitchFamily="18" charset="0"/>
                        </a:rPr>
                        <a:t>сплати</a:t>
                      </a:r>
                      <a:r>
                        <a:rPr lang="ru-RU" sz="2400" b="1" i="1" kern="1200" dirty="0" smtClean="0">
                          <a:solidFill>
                            <a:schemeClr val="dk1"/>
                          </a:solidFill>
                          <a:effectLst/>
                          <a:latin typeface="Times New Roman" panose="02020603050405020304" pitchFamily="18" charset="0"/>
                          <a:ea typeface="+mn-ea"/>
                          <a:cs typeface="Times New Roman" panose="02020603050405020304" pitchFamily="18" charset="0"/>
                        </a:rPr>
                        <a:t> державного </a:t>
                      </a:r>
                      <a:r>
                        <a:rPr lang="ru-RU" sz="2400" b="1" i="1" kern="1200" dirty="0" err="1" smtClean="0">
                          <a:solidFill>
                            <a:schemeClr val="dk1"/>
                          </a:solidFill>
                          <a:effectLst/>
                          <a:latin typeface="Times New Roman" panose="02020603050405020304" pitchFamily="18" charset="0"/>
                          <a:ea typeface="+mn-ea"/>
                          <a:cs typeface="Times New Roman" panose="02020603050405020304" pitchFamily="18" charset="0"/>
                        </a:rPr>
                        <a:t>мита</a:t>
                      </a:r>
                      <a:r>
                        <a:rPr lang="ru-RU" sz="2400" b="1" i="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400" b="1" i="1" kern="1200" dirty="0" err="1" smtClean="0">
                          <a:solidFill>
                            <a:schemeClr val="dk1"/>
                          </a:solidFill>
                          <a:effectLst/>
                          <a:latin typeface="Times New Roman" panose="02020603050405020304" pitchFamily="18" charset="0"/>
                          <a:ea typeface="+mn-ea"/>
                          <a:cs typeface="Times New Roman" panose="02020603050405020304" pitchFamily="18" charset="0"/>
                        </a:rPr>
                        <a:t>звільнено</a:t>
                      </a:r>
                      <a:r>
                        <a:rPr lang="ru-RU" sz="2400" b="1" i="1" kern="1200" dirty="0" smtClean="0">
                          <a:solidFill>
                            <a:schemeClr val="dk1"/>
                          </a:solidFill>
                          <a:effectLst/>
                          <a:latin typeface="Times New Roman" panose="02020603050405020304" pitchFamily="18" charset="0"/>
                          <a:ea typeface="+mn-ea"/>
                          <a:cs typeface="Times New Roman" panose="02020603050405020304" pitchFamily="18" charset="0"/>
                        </a:rPr>
                        <a:t> на </a:t>
                      </a:r>
                      <a:r>
                        <a:rPr lang="ru-RU" sz="2400" b="1" i="1" kern="1200" dirty="0" err="1" smtClean="0">
                          <a:solidFill>
                            <a:schemeClr val="dk1"/>
                          </a:solidFill>
                          <a:effectLst/>
                          <a:latin typeface="Times New Roman" panose="02020603050405020304" pitchFamily="18" charset="0"/>
                          <a:ea typeface="+mn-ea"/>
                          <a:cs typeface="Times New Roman" panose="02020603050405020304" pitchFamily="18" charset="0"/>
                        </a:rPr>
                        <a:t>підставі</a:t>
                      </a:r>
                      <a:r>
                        <a:rPr lang="ru-RU" sz="2400" b="1" i="1" kern="1200" dirty="0" smtClean="0">
                          <a:solidFill>
                            <a:schemeClr val="dk1"/>
                          </a:solidFill>
                          <a:effectLst/>
                          <a:latin typeface="Times New Roman" panose="02020603050405020304" pitchFamily="18" charset="0"/>
                          <a:ea typeface="+mn-ea"/>
                          <a:cs typeface="Times New Roman" panose="02020603050405020304" pitchFamily="18" charset="0"/>
                        </a:rPr>
                        <a:t> пункту 14 </a:t>
                      </a:r>
                      <a:r>
                        <a:rPr lang="ru-RU" sz="2400" b="1" i="1" kern="1200" dirty="0" err="1" smtClean="0">
                          <a:solidFill>
                            <a:schemeClr val="dk1"/>
                          </a:solidFill>
                          <a:effectLst/>
                          <a:latin typeface="Times New Roman" panose="02020603050405020304" pitchFamily="18" charset="0"/>
                          <a:ea typeface="+mn-ea"/>
                          <a:cs typeface="Times New Roman" panose="02020603050405020304" pitchFamily="18" charset="0"/>
                        </a:rPr>
                        <a:t>статті</a:t>
                      </a:r>
                      <a:r>
                        <a:rPr lang="ru-RU" sz="2400" b="1" i="1" kern="1200" dirty="0" smtClean="0">
                          <a:solidFill>
                            <a:schemeClr val="dk1"/>
                          </a:solidFill>
                          <a:effectLst/>
                          <a:latin typeface="Times New Roman" panose="02020603050405020304" pitchFamily="18" charset="0"/>
                          <a:ea typeface="+mn-ea"/>
                          <a:cs typeface="Times New Roman" panose="02020603050405020304" pitchFamily="18" charset="0"/>
                        </a:rPr>
                        <a:t> 4 Декрету </a:t>
                      </a:r>
                      <a:r>
                        <a:rPr lang="ru-RU" sz="2400" b="1" i="1" kern="1200" dirty="0" err="1" smtClean="0">
                          <a:solidFill>
                            <a:schemeClr val="dk1"/>
                          </a:solidFill>
                          <a:effectLst/>
                          <a:latin typeface="Times New Roman" panose="02020603050405020304" pitchFamily="18" charset="0"/>
                          <a:ea typeface="+mn-ea"/>
                          <a:cs typeface="Times New Roman" panose="02020603050405020304" pitchFamily="18" charset="0"/>
                        </a:rPr>
                        <a:t>Кабінету</a:t>
                      </a:r>
                      <a:r>
                        <a:rPr lang="ru-RU" sz="2400" b="1" i="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400" b="1" i="1" kern="1200" dirty="0" err="1" smtClean="0">
                          <a:solidFill>
                            <a:schemeClr val="dk1"/>
                          </a:solidFill>
                          <a:effectLst/>
                          <a:latin typeface="Times New Roman" panose="02020603050405020304" pitchFamily="18" charset="0"/>
                          <a:ea typeface="+mn-ea"/>
                          <a:cs typeface="Times New Roman" panose="02020603050405020304" pitchFamily="18" charset="0"/>
                        </a:rPr>
                        <a:t>Міністрів</a:t>
                      </a:r>
                      <a:r>
                        <a:rPr lang="ru-RU" sz="2400" b="1" i="1" kern="1200" dirty="0" smtClean="0">
                          <a:solidFill>
                            <a:schemeClr val="dk1"/>
                          </a:solidFill>
                          <a:effectLst/>
                          <a:latin typeface="Times New Roman" panose="02020603050405020304" pitchFamily="18" charset="0"/>
                          <a:ea typeface="+mn-ea"/>
                          <a:cs typeface="Times New Roman" panose="02020603050405020304" pitchFamily="18" charset="0"/>
                        </a:rPr>
                        <a:t> України "Про </a:t>
                      </a:r>
                      <a:r>
                        <a:rPr lang="ru-RU" sz="2400" b="1" i="1" kern="1200" dirty="0" err="1" smtClean="0">
                          <a:solidFill>
                            <a:schemeClr val="dk1"/>
                          </a:solidFill>
                          <a:effectLst/>
                          <a:latin typeface="Times New Roman" panose="02020603050405020304" pitchFamily="18" charset="0"/>
                          <a:ea typeface="+mn-ea"/>
                          <a:cs typeface="Times New Roman" panose="02020603050405020304" pitchFamily="18" charset="0"/>
                        </a:rPr>
                        <a:t>державне</a:t>
                      </a:r>
                      <a:r>
                        <a:rPr lang="ru-RU" sz="2400" b="1" i="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400" b="1" i="1" kern="1200" dirty="0" err="1" smtClean="0">
                          <a:solidFill>
                            <a:schemeClr val="dk1"/>
                          </a:solidFill>
                          <a:effectLst/>
                          <a:latin typeface="Times New Roman" panose="02020603050405020304" pitchFamily="18" charset="0"/>
                          <a:ea typeface="+mn-ea"/>
                          <a:cs typeface="Times New Roman" panose="02020603050405020304" pitchFamily="18" charset="0"/>
                        </a:rPr>
                        <a:t>мито</a:t>
                      </a:r>
                      <a:r>
                        <a:rPr lang="ru-RU" sz="2400" b="1" i="1" kern="1200" dirty="0" smtClean="0">
                          <a:solidFill>
                            <a:schemeClr val="dk1"/>
                          </a:solidFill>
                          <a:effectLst/>
                          <a:latin typeface="Times New Roman" panose="02020603050405020304" pitchFamily="18" charset="0"/>
                          <a:ea typeface="+mn-ea"/>
                          <a:cs typeface="Times New Roman" panose="02020603050405020304" pitchFamily="18" charset="0"/>
                        </a:rPr>
                        <a:t>".</a:t>
                      </a:r>
                    </a:p>
                    <a:p>
                      <a:r>
                        <a:rPr lang="uk-UA" sz="1800" i="0" kern="1200" dirty="0" smtClean="0">
                          <a:solidFill>
                            <a:schemeClr val="dk1"/>
                          </a:solidFill>
                          <a:effectLst/>
                          <a:latin typeface="Times New Roman" panose="02020603050405020304" pitchFamily="18" charset="0"/>
                          <a:ea typeface="+mn-ea"/>
                          <a:cs typeface="Times New Roman" panose="02020603050405020304" pitchFamily="18" charset="0"/>
                        </a:rPr>
                        <a:t>Якщо одночасно вчиняється декілька нотаріальних дій за участю одних і тих самих осіб, нотаріус може посилатися на такий запис із зазначенням </a:t>
                      </a:r>
                      <a:r>
                        <a:rPr lang="uk-UA" sz="1800" b="1" i="0" u="sng" kern="1200" dirty="0" smtClean="0">
                          <a:solidFill>
                            <a:schemeClr val="dk1"/>
                          </a:solidFill>
                          <a:effectLst/>
                          <a:latin typeface="Times New Roman" panose="02020603050405020304" pitchFamily="18" charset="0"/>
                          <a:ea typeface="+mn-ea"/>
                          <a:cs typeface="Times New Roman" panose="02020603050405020304" pitchFamily="18" charset="0"/>
                        </a:rPr>
                        <a:t>реєстрового номера та дати вчиненої нотаріальної дії.</a:t>
                      </a:r>
                      <a:endParaRPr lang="ru-RU" sz="1800" i="0" kern="1200" dirty="0" smtClean="0">
                        <a:solidFill>
                          <a:schemeClr val="dk1"/>
                        </a:solidFill>
                        <a:effectLst/>
                        <a:latin typeface="Times New Roman" panose="02020603050405020304" pitchFamily="18" charset="0"/>
                        <a:ea typeface="+mn-ea"/>
                        <a:cs typeface="Times New Roman" panose="02020603050405020304" pitchFamily="18" charset="0"/>
                      </a:endParaRPr>
                    </a:p>
                    <a:p>
                      <a:r>
                        <a:rPr lang="uk-UA" sz="1800" kern="1200" dirty="0" smtClean="0">
                          <a:solidFill>
                            <a:schemeClr val="dk1"/>
                          </a:solidFill>
                          <a:effectLst/>
                          <a:latin typeface="+mn-lt"/>
                          <a:ea typeface="+mn-ea"/>
                          <a:cs typeface="+mn-cs"/>
                        </a:rPr>
                        <a:t> </a:t>
                      </a:r>
                      <a:endParaRPr lang="ru-RU" sz="1800" kern="1200" dirty="0" smtClean="0">
                        <a:solidFill>
                          <a:schemeClr val="dk1"/>
                        </a:solidFill>
                        <a:effectLst/>
                        <a:latin typeface="+mn-lt"/>
                        <a:ea typeface="+mn-ea"/>
                        <a:cs typeface="+mn-cs"/>
                      </a:endParaRPr>
                    </a:p>
                    <a:p>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У разі звільнення осіб, які звернулися за вчиненням нотаріальних дій, від сплати державного мита, у графі 7 Реєстру </a:t>
                      </a:r>
                      <a:r>
                        <a:rPr lang="uk-UA" sz="1800" b="1" u="sng" kern="1200" dirty="0" smtClean="0">
                          <a:solidFill>
                            <a:schemeClr val="dk1"/>
                          </a:solidFill>
                          <a:effectLst/>
                          <a:latin typeface="Times New Roman" panose="02020603050405020304" pitchFamily="18" charset="0"/>
                          <a:ea typeface="+mn-ea"/>
                          <a:cs typeface="Times New Roman" panose="02020603050405020304" pitchFamily="18" charset="0"/>
                        </a:rPr>
                        <a:t>ними </a:t>
                      </a:r>
                      <a:r>
                        <a:rPr lang="uk-UA" sz="1800" u="sng" kern="1200" dirty="0" smtClean="0">
                          <a:solidFill>
                            <a:schemeClr val="dk1"/>
                          </a:solidFill>
                          <a:effectLst/>
                          <a:latin typeface="Times New Roman" panose="02020603050405020304" pitchFamily="18" charset="0"/>
                          <a:ea typeface="+mn-ea"/>
                          <a:cs typeface="Times New Roman" panose="02020603050405020304" pitchFamily="18" charset="0"/>
                        </a:rPr>
                        <a:t>зазначається, що документ отримано без сплати державного мита</a:t>
                      </a:r>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 </a:t>
                      </a:r>
                    </a:p>
                    <a:p>
                      <a:pPr algn="ctr"/>
                      <a:r>
                        <a:rPr lang="uk-UA" sz="2000" b="1" i="1" u="sng" kern="1200" dirty="0" smtClean="0">
                          <a:solidFill>
                            <a:schemeClr val="dk1"/>
                          </a:solidFill>
                          <a:effectLst/>
                          <a:latin typeface="Times New Roman" panose="02020603050405020304" pitchFamily="18" charset="0"/>
                          <a:ea typeface="+mn-ea"/>
                          <a:cs typeface="Times New Roman" panose="02020603050405020304" pitchFamily="18" charset="0"/>
                        </a:rPr>
                        <a:t>("Отримано без сплати державного мита (підпис)").</a:t>
                      </a:r>
                      <a:endPar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endParaRPr>
                    </a:p>
                    <a:p>
                      <a:r>
                        <a:rPr lang="uk-UA" sz="1800" kern="1200" dirty="0" smtClean="0">
                          <a:solidFill>
                            <a:schemeClr val="dk1"/>
                          </a:solidFill>
                          <a:effectLst/>
                          <a:latin typeface="+mn-lt"/>
                          <a:ea typeface="+mn-ea"/>
                          <a:cs typeface="+mn-cs"/>
                        </a:rPr>
                        <a:t> </a:t>
                      </a:r>
                      <a:endParaRPr lang="ru-RU" sz="1800" kern="1200" dirty="0" smtClean="0">
                        <a:solidFill>
                          <a:schemeClr val="dk1"/>
                        </a:solidFill>
                        <a:effectLst/>
                        <a:latin typeface="+mn-lt"/>
                        <a:ea typeface="+mn-ea"/>
                        <a:cs typeface="+mn-cs"/>
                      </a:endParaRPr>
                    </a:p>
                    <a:p>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Якщо громадянин у зв'язку з фізичною вадою чи хворобою не здатний заповнити вказану графу, </a:t>
                      </a:r>
                      <a:r>
                        <a:rPr lang="uk-UA" sz="1800" b="1" i="1" u="sng" kern="1200" dirty="0" smtClean="0">
                          <a:solidFill>
                            <a:schemeClr val="dk1"/>
                          </a:solidFill>
                          <a:effectLst/>
                          <a:latin typeface="Times New Roman" panose="02020603050405020304" pitchFamily="18" charset="0"/>
                          <a:ea typeface="+mn-ea"/>
                          <a:cs typeface="Times New Roman" panose="02020603050405020304" pitchFamily="18" charset="0"/>
                        </a:rPr>
                        <a:t>нотаріус має право зазначити особисто, що документ отримано без сплати державного мита</a:t>
                      </a:r>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 </a:t>
                      </a:r>
                      <a:endParaRPr lang="ru-RU" sz="1800" kern="1200" dirty="0" smtClean="0">
                        <a:solidFill>
                          <a:schemeClr val="dk1"/>
                        </a:solidFill>
                        <a:effectLst/>
                        <a:latin typeface="Times New Roman" panose="02020603050405020304" pitchFamily="18" charset="0"/>
                        <a:ea typeface="+mn-ea"/>
                        <a:cs typeface="Times New Roman" panose="02020603050405020304" pitchFamily="18" charset="0"/>
                      </a:endParaRPr>
                    </a:p>
                    <a:p>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У цьому випадку підпис особа проставляє особисто.</a:t>
                      </a:r>
                      <a:endParaRPr lang="ru-RU" sz="1800"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endParaRPr lang="ru-RU" sz="2400" b="1" i="1" u="sng" kern="1200" dirty="0">
                        <a:solidFill>
                          <a:schemeClr val="dk1"/>
                        </a:solidFill>
                        <a:effectLst/>
                        <a:latin typeface="Times New Roman" panose="02020603050405020304" pitchFamily="18" charset="0"/>
                        <a:ea typeface="+mn-ea"/>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390131000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8792" y="0"/>
            <a:ext cx="11074427" cy="1603948"/>
          </a:xfrm>
        </p:spPr>
        <p:txBody>
          <a:bodyPr/>
          <a:lstStyle/>
          <a:p>
            <a:pPr algn="ctr"/>
            <a: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t>Графа 7 </a:t>
            </a:r>
            <a:b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t>Реєстру для реєстрації нотаріальних дій</a:t>
            </a:r>
            <a:br>
              <a:rPr lang="uk-UA" sz="3200" b="1" u="sng" dirty="0" smtClean="0">
                <a:solidFill>
                  <a:schemeClr val="tx1">
                    <a:lumMod val="95000"/>
                    <a:lumOff val="5000"/>
                  </a:schemeClr>
                </a:solidFill>
                <a:latin typeface="Times New Roman" panose="02020603050405020304" pitchFamily="18" charset="0"/>
                <a:cs typeface="Times New Roman" panose="02020603050405020304" pitchFamily="18" charset="0"/>
              </a:rPr>
            </a:br>
            <a:endParaRPr lang="ru-RU" sz="2000" b="1" u="sng" dirty="0">
              <a:solidFill>
                <a:schemeClr val="tx1">
                  <a:lumMod val="95000"/>
                  <a:lumOff val="5000"/>
                </a:schemeClr>
              </a:solidFill>
              <a:latin typeface="Times New Roman" panose="02020603050405020304" pitchFamily="18" charset="0"/>
              <a:cs typeface="Times New Roman" panose="02020603050405020304" pitchFamily="18" charset="0"/>
            </a:endParaRPr>
          </a:p>
        </p:txBody>
      </p:sp>
      <p:graphicFrame>
        <p:nvGraphicFramePr>
          <p:cNvPr id="6" name="Объект 5"/>
          <p:cNvGraphicFramePr>
            <a:graphicFrameLocks noGrp="1"/>
          </p:cNvGraphicFramePr>
          <p:nvPr>
            <p:ph idx="1"/>
            <p:extLst>
              <p:ext uri="{D42A27DB-BD31-4B8C-83A1-F6EECF244321}">
                <p14:modId xmlns:p14="http://schemas.microsoft.com/office/powerpoint/2010/main" val="1535084122"/>
              </p:ext>
            </p:extLst>
          </p:nvPr>
        </p:nvGraphicFramePr>
        <p:xfrm>
          <a:off x="239842" y="1454046"/>
          <a:ext cx="11692328" cy="5586303"/>
        </p:xfrm>
        <a:graphic>
          <a:graphicData uri="http://schemas.openxmlformats.org/drawingml/2006/table">
            <a:tbl>
              <a:tblPr firstRow="1" bandRow="1">
                <a:tableStyleId>{F5AB1C69-6EDB-4FF4-983F-18BD219EF322}</a:tableStyleId>
              </a:tblPr>
              <a:tblGrid>
                <a:gridCol w="11692328"/>
              </a:tblGrid>
              <a:tr h="404703">
                <a:tc>
                  <a:txBody>
                    <a:bodyPr/>
                    <a:lstStyle/>
                    <a:p>
                      <a:pPr algn="ctr"/>
                      <a:r>
                        <a:rPr lang="uk-UA" u="sng" dirty="0" smtClean="0">
                          <a:solidFill>
                            <a:schemeClr val="tx1">
                              <a:lumMod val="95000"/>
                              <a:lumOff val="5000"/>
                            </a:schemeClr>
                          </a:solidFill>
                        </a:rPr>
                        <a:t>Приклади заповнення</a:t>
                      </a:r>
                      <a:endParaRPr lang="ru-RU" u="sng" dirty="0">
                        <a:solidFill>
                          <a:schemeClr val="tx1">
                            <a:lumMod val="95000"/>
                            <a:lumOff val="5000"/>
                          </a:schemeClr>
                        </a:solidFill>
                      </a:endParaRPr>
                    </a:p>
                  </a:txBody>
                  <a:tcPr/>
                </a:tc>
              </a:tr>
              <a:tr h="5140828">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Усі особи та/чи їх представники, які записані </a:t>
                      </a:r>
                      <a:r>
                        <a:rPr lang="uk-UA" sz="1800" b="1" kern="1200" dirty="0" smtClean="0">
                          <a:solidFill>
                            <a:schemeClr val="dk1"/>
                          </a:solidFill>
                          <a:effectLst/>
                          <a:latin typeface="Times New Roman" panose="02020603050405020304" pitchFamily="18" charset="0"/>
                          <a:ea typeface="+mn-ea"/>
                          <a:cs typeface="Times New Roman" panose="02020603050405020304" pitchFamily="18" charset="0"/>
                        </a:rPr>
                        <a:t>в графі 3 (</a:t>
                      </a:r>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у тому числі перекладачі), </a:t>
                      </a:r>
                      <a:r>
                        <a:rPr lang="uk-UA" sz="1800" b="1" kern="1200" dirty="0" smtClean="0">
                          <a:solidFill>
                            <a:schemeClr val="dk1"/>
                          </a:solidFill>
                          <a:effectLst/>
                          <a:latin typeface="Times New Roman" panose="02020603050405020304" pitchFamily="18" charset="0"/>
                          <a:ea typeface="+mn-ea"/>
                          <a:cs typeface="Times New Roman" panose="02020603050405020304" pitchFamily="18" charset="0"/>
                        </a:rPr>
                        <a:t>особи, що підписувалися на документі</a:t>
                      </a:r>
                      <a:r>
                        <a:rPr lang="uk-UA" sz="1800" kern="1200" dirty="0" smtClean="0">
                          <a:solidFill>
                            <a:schemeClr val="dk1"/>
                          </a:solidFill>
                          <a:effectLst/>
                          <a:latin typeface="Times New Roman" panose="02020603050405020304" pitchFamily="18" charset="0"/>
                          <a:ea typeface="+mn-ea"/>
                          <a:cs typeface="Times New Roman" panose="02020603050405020304" pitchFamily="18" charset="0"/>
                        </a:rPr>
                        <a:t> на прохання громадян, які у зв’язку з хворобою або фізичною вадою не могли підписатися власноруч, </a:t>
                      </a:r>
                      <a:r>
                        <a:rPr lang="uk-UA" sz="1800" b="1" kern="1200" dirty="0" smtClean="0">
                          <a:solidFill>
                            <a:schemeClr val="dk1"/>
                          </a:solidFill>
                          <a:effectLst/>
                          <a:latin typeface="Times New Roman" panose="02020603050405020304" pitchFamily="18" charset="0"/>
                          <a:ea typeface="+mn-ea"/>
                          <a:cs typeface="Times New Roman" panose="02020603050405020304" pitchFamily="18" charset="0"/>
                        </a:rPr>
                        <a:t>підписуються у графі 7 Реєстру із обов’язковим зазначенням  прізвищ.</a:t>
                      </a:r>
                      <a:endParaRPr lang="ru-RU" sz="1800"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Підпис</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a:t>
                      </a:r>
                    </a:p>
                    <a:p>
                      <a:pPr algn="ctr"/>
                      <a:r>
                        <a:rPr lang="ru-RU" sz="2000" b="1" i="1" u="sng" kern="1200" dirty="0" err="1" smtClean="0">
                          <a:solidFill>
                            <a:schemeClr val="dk1"/>
                          </a:solidFill>
                          <a:effectLst/>
                          <a:latin typeface="Times New Roman" panose="02020603050405020304" pitchFamily="18" charset="0"/>
                          <a:ea typeface="+mn-ea"/>
                          <a:cs typeface="Times New Roman" panose="02020603050405020304" pitchFamily="18" charset="0"/>
                        </a:rPr>
                        <a:t>Іванов</a:t>
                      </a:r>
                      <a:r>
                        <a:rPr lang="ru-RU" sz="2000" b="1" i="1" u="sng" kern="1200" dirty="0" smtClean="0">
                          <a:solidFill>
                            <a:schemeClr val="dk1"/>
                          </a:solidFill>
                          <a:effectLst/>
                          <a:latin typeface="Times New Roman" panose="02020603050405020304" pitchFamily="18" charset="0"/>
                          <a:ea typeface="+mn-ea"/>
                          <a:cs typeface="Times New Roman" panose="02020603050405020304" pitchFamily="18" charset="0"/>
                        </a:rPr>
                        <a:t> І.П.</a:t>
                      </a:r>
                    </a:p>
                    <a:p>
                      <a:r>
                        <a:rPr lang="uk-UA" sz="1800" b="0" i="0" kern="1200" dirty="0" smtClean="0">
                          <a:solidFill>
                            <a:schemeClr val="dk1"/>
                          </a:solidFill>
                          <a:effectLst/>
                          <a:latin typeface="Times New Roman" panose="02020603050405020304" pitchFamily="18" charset="0"/>
                          <a:ea typeface="+mn-ea"/>
                          <a:cs typeface="Times New Roman" panose="02020603050405020304" pitchFamily="18" charset="0"/>
                        </a:rPr>
                        <a:t>Згідно абз.1 п. 1 ст. 28 Цивільного кодексу України, ім’я фізичної особи складається із прізвища, власного імені та по батькові. </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У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кінці</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 кожного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робочого</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 дня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після</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останньої</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нотаріальної</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дії</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 через графи 1-7 проводиться риска та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підсумковим</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записом</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 у Реєстрі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зазначаються</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кількість</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вчинених</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нотаріальних</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дій</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 сума державного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мита</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стягнутого</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державним</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нотаріусом</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або</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розмір</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отриманої</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приватним</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нотаріусом</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 плати за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кількість</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використаних</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спеціальних</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бланків</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нотаріальних</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документів</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такий</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 запис може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розміщуватися</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 в графах 1-7 і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скріплюється</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підписом</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нотаріуса</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a:t>
                      </a:r>
                    </a:p>
                    <a:p>
                      <a:pPr algn="ctr">
                        <a:spcAft>
                          <a:spcPts val="0"/>
                        </a:spcAft>
                      </a:pPr>
                      <a:r>
                        <a:rPr lang="uk-UA" sz="1800" b="1" u="sng" dirty="0" smtClean="0">
                          <a:effectLst/>
                          <a:latin typeface="Times New Roman" panose="02020603050405020304" pitchFamily="18" charset="0"/>
                          <a:ea typeface="Calibri" panose="020F0502020204030204" pitchFamily="34" charset="0"/>
                          <a:cs typeface="Times New Roman" panose="02020603050405020304" pitchFamily="18" charset="0"/>
                        </a:rPr>
                        <a:t>Для державних нотаріусів</a:t>
                      </a:r>
                      <a:r>
                        <a:rPr lang="uk-UA" sz="18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ru-RU"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uk-UA" sz="1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b="1" i="1" dirty="0" smtClean="0">
                          <a:effectLst/>
                          <a:latin typeface="Times New Roman" panose="02020603050405020304" pitchFamily="18" charset="0"/>
                          <a:ea typeface="Calibri" panose="020F0502020204030204" pitchFamily="34" charset="0"/>
                          <a:cs typeface="Times New Roman" panose="02020603050405020304" pitchFamily="18" charset="0"/>
                        </a:rPr>
                        <a:t>Вчинено: </a:t>
                      </a:r>
                    </a:p>
                    <a:p>
                      <a:pPr algn="ctr">
                        <a:spcAft>
                          <a:spcPts val="0"/>
                        </a:spcAft>
                      </a:pPr>
                      <a:r>
                        <a:rPr lang="uk-UA" sz="1800" b="1" i="1" dirty="0" smtClean="0">
                          <a:effectLst/>
                          <a:latin typeface="Times New Roman" panose="02020603050405020304" pitchFamily="18" charset="0"/>
                          <a:ea typeface="Calibri" panose="020F0502020204030204" pitchFamily="34" charset="0"/>
                          <a:cs typeface="Times New Roman" panose="02020603050405020304" pitchFamily="18" charset="0"/>
                        </a:rPr>
                        <a:t>18 нотаріальних дій. </a:t>
                      </a:r>
                    </a:p>
                    <a:p>
                      <a:pPr algn="ctr">
                        <a:spcAft>
                          <a:spcPts val="0"/>
                        </a:spcAft>
                      </a:pPr>
                      <a:r>
                        <a:rPr lang="uk-UA" sz="1800" b="1" i="1" dirty="0" smtClean="0">
                          <a:effectLst/>
                          <a:latin typeface="Times New Roman" panose="02020603050405020304" pitchFamily="18" charset="0"/>
                          <a:ea typeface="Calibri" panose="020F0502020204030204" pitchFamily="34" charset="0"/>
                          <a:cs typeface="Times New Roman" panose="02020603050405020304" pitchFamily="18" charset="0"/>
                        </a:rPr>
                        <a:t>Стягнуто державного мита  670 грн. 00 коп.. </a:t>
                      </a:r>
                    </a:p>
                    <a:p>
                      <a:pPr algn="ctr">
                        <a:spcAft>
                          <a:spcPts val="0"/>
                        </a:spcAft>
                      </a:pPr>
                      <a:r>
                        <a:rPr lang="uk-UA" sz="1800" b="1" i="1" dirty="0" smtClean="0">
                          <a:effectLst/>
                          <a:latin typeface="Times New Roman" panose="02020603050405020304" pitchFamily="18" charset="0"/>
                          <a:ea typeface="Calibri" panose="020F0502020204030204" pitchFamily="34" charset="0"/>
                          <a:cs typeface="Times New Roman" panose="02020603050405020304" pitchFamily="18" charset="0"/>
                        </a:rPr>
                        <a:t>Використано 8 бланків підпис</a:t>
                      </a:r>
                      <a:endParaRPr lang="ru-RU"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r>
                        <a:rPr lang="uk-UA" sz="1800" b="1" u="sng" kern="1200" dirty="0" smtClean="0">
                          <a:solidFill>
                            <a:schemeClr val="dk1"/>
                          </a:solidFill>
                          <a:effectLst/>
                          <a:latin typeface="Times New Roman" panose="02020603050405020304" pitchFamily="18" charset="0"/>
                          <a:ea typeface="+mn-ea"/>
                          <a:cs typeface="Times New Roman" panose="02020603050405020304" pitchFamily="18" charset="0"/>
                        </a:rPr>
                        <a:t>Для приватних нотаріусів: </a:t>
                      </a:r>
                      <a:r>
                        <a:rPr lang="uk-UA" sz="1800" kern="1200" dirty="0" smtClean="0">
                          <a:solidFill>
                            <a:schemeClr val="dk1"/>
                          </a:solidFill>
                          <a:effectLst/>
                          <a:latin typeface="+mn-lt"/>
                          <a:ea typeface="+mn-ea"/>
                          <a:cs typeface="+mn-cs"/>
                        </a:rPr>
                        <a:t> </a:t>
                      </a:r>
                      <a:endParaRPr lang="ru-RU" sz="1800" kern="1200" dirty="0" smtClean="0">
                        <a:solidFill>
                          <a:schemeClr val="dk1"/>
                        </a:solidFill>
                        <a:effectLst/>
                        <a:latin typeface="+mn-lt"/>
                        <a:ea typeface="+mn-ea"/>
                        <a:cs typeface="+mn-cs"/>
                      </a:endParaRPr>
                    </a:p>
                    <a:p>
                      <a:pPr algn="ctr"/>
                      <a:r>
                        <a:rPr lang="uk-UA" sz="1800" b="1" i="1" u="sng" kern="1200" dirty="0" smtClean="0">
                          <a:solidFill>
                            <a:schemeClr val="dk1"/>
                          </a:solidFill>
                          <a:effectLst/>
                          <a:latin typeface="Times New Roman" panose="02020603050405020304" pitchFamily="18" charset="0"/>
                          <a:ea typeface="+mn-ea"/>
                          <a:cs typeface="Times New Roman" panose="02020603050405020304" pitchFamily="18" charset="0"/>
                        </a:rPr>
                        <a:t>Вчинено: 10 нотаріальних дій. Отримано плати: 700 грн.00 коп. Використано 5 бланків, підпис</a:t>
                      </a:r>
                      <a:endParaRPr lang="ru-RU" sz="1800" b="1" i="1" u="sng"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endParaRPr lang="ru-RU" sz="2400" b="1" i="1" u="sng" kern="1200" dirty="0">
                        <a:solidFill>
                          <a:schemeClr val="dk1"/>
                        </a:solidFill>
                        <a:effectLst/>
                        <a:latin typeface="Times New Roman" panose="02020603050405020304" pitchFamily="18" charset="0"/>
                        <a:ea typeface="+mn-ea"/>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328074217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863" y="609600"/>
            <a:ext cx="8596312" cy="1320800"/>
          </a:xfrm>
        </p:spPr>
        <p:txBody>
          <a:bodyPr rtlCol="0">
            <a:noAutofit/>
          </a:bodyPr>
          <a:lstStyle/>
          <a:p>
            <a:pPr algn="ctr" fontAlgn="auto">
              <a:spcAft>
                <a:spcPts val="0"/>
              </a:spcAft>
              <a:defRPr/>
            </a:pPr>
            <a:r>
              <a:rPr lang="uk-UA" sz="5400" b="1" u="sng" dirty="0" smtClean="0">
                <a:solidFill>
                  <a:schemeClr val="tx1">
                    <a:lumMod val="95000"/>
                    <a:lumOff val="5000"/>
                  </a:schemeClr>
                </a:solidFill>
                <a:effectLst>
                  <a:outerShdw blurRad="38100" dist="38100" dir="2700000" algn="tl">
                    <a:srgbClr val="000000">
                      <a:alpha val="43137"/>
                    </a:srgbClr>
                  </a:outerShdw>
                </a:effectLst>
              </a:rPr>
              <a:t>ПРИКЛАДИ ЗАПОВНЕННЯ ЖУРНАЛІВ РЕЄСТРАЦІЇ ВХІДНИХ ТА ВИХІДНИХ ДОКУМЕНТІВ</a:t>
            </a:r>
            <a:endParaRPr lang="ru-RU" sz="5400" b="1" u="sng" dirty="0">
              <a:solidFill>
                <a:schemeClr val="tx1">
                  <a:lumMod val="95000"/>
                  <a:lumOff val="5000"/>
                </a:schemeClr>
              </a:solidFill>
              <a:effectLst>
                <a:outerShdw blurRad="38100" dist="38100" dir="2700000" algn="tl">
                  <a:srgbClr val="000000">
                    <a:alpha val="43137"/>
                  </a:srgbClr>
                </a:outerShdw>
              </a:effectLst>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863" y="309563"/>
            <a:ext cx="10698162" cy="846137"/>
          </a:xfrm>
        </p:spPr>
        <p:txBody>
          <a:bodyPr rtlCol="0">
            <a:normAutofit/>
          </a:bodyPr>
          <a:lstStyle/>
          <a:p>
            <a:pPr algn="ctr" fontAlgn="auto">
              <a:spcAft>
                <a:spcPts val="0"/>
              </a:spcAft>
              <a:defRPr/>
            </a:pPr>
            <a:r>
              <a:rPr lang="uk-UA" sz="2400" b="1" u="sng" dirty="0" smtClean="0">
                <a:solidFill>
                  <a:schemeClr val="tx1">
                    <a:lumMod val="95000"/>
                    <a:lumOff val="5000"/>
                  </a:schemeClr>
                </a:solidFill>
                <a:effectLst>
                  <a:outerShdw blurRad="38100" dist="38100" dir="2700000" algn="tl">
                    <a:srgbClr val="000000">
                      <a:alpha val="43137"/>
                    </a:srgbClr>
                  </a:outerShdw>
                </a:effectLst>
              </a:rPr>
              <a:t>Приклад реєстрації листа управління юстиції, надісланого до відома та врахування в роботі в ЖУРНАЛІ реєстрації ВХІДНИХ документів</a:t>
            </a:r>
            <a:endParaRPr lang="ru-RU" sz="2400" b="1" u="sng" dirty="0">
              <a:solidFill>
                <a:schemeClr val="tx1">
                  <a:lumMod val="95000"/>
                  <a:lumOff val="5000"/>
                </a:schemeClr>
              </a:solidFill>
              <a:effectLst>
                <a:outerShdw blurRad="38100" dist="38100" dir="2700000" algn="tl">
                  <a:srgbClr val="000000">
                    <a:alpha val="43137"/>
                  </a:srgbClr>
                </a:outerShdw>
              </a:effectLst>
            </a:endParaRPr>
          </a:p>
        </p:txBody>
      </p:sp>
      <p:graphicFrame>
        <p:nvGraphicFramePr>
          <p:cNvPr id="3" name="Таблица 2"/>
          <p:cNvGraphicFramePr>
            <a:graphicFrameLocks noGrp="1"/>
          </p:cNvGraphicFramePr>
          <p:nvPr/>
        </p:nvGraphicFramePr>
        <p:xfrm>
          <a:off x="752475" y="1250950"/>
          <a:ext cx="10838330" cy="5971311"/>
        </p:xfrm>
        <a:graphic>
          <a:graphicData uri="http://schemas.openxmlformats.org/drawingml/2006/table">
            <a:tbl>
              <a:tblPr firstRow="1" firstCol="1" lastRow="1" lastCol="1" bandRow="1" bandCol="1">
                <a:tableStyleId>{F2DE63D5-997A-4646-A377-4702673A728D}</a:tableStyleId>
              </a:tblPr>
              <a:tblGrid>
                <a:gridCol w="2167440"/>
                <a:gridCol w="2167440"/>
                <a:gridCol w="2167440"/>
                <a:gridCol w="2167440"/>
                <a:gridCol w="2168570"/>
              </a:tblGrid>
              <a:tr h="1244745">
                <a:tc>
                  <a:txBody>
                    <a:bodyPr/>
                    <a:lstStyle/>
                    <a:p>
                      <a:pPr algn="ctr">
                        <a:lnSpc>
                          <a:spcPct val="106000"/>
                        </a:lnSpc>
                        <a:spcAft>
                          <a:spcPts val="0"/>
                        </a:spcAft>
                      </a:pPr>
                      <a:r>
                        <a:rPr lang="uk-UA" sz="1800" dirty="0">
                          <a:effectLst/>
                        </a:rPr>
                        <a:t>Дата надходження та індекс документа</a:t>
                      </a:r>
                      <a:endParaRPr lang="ru-RU" sz="1800" dirty="0">
                        <a:effectLst/>
                        <a:latin typeface="Times New Roman"/>
                        <a:ea typeface="Times New Roman"/>
                      </a:endParaRPr>
                    </a:p>
                  </a:txBody>
                  <a:tcPr marL="68100" marR="68100" marT="0" marB="0"/>
                </a:tc>
                <a:tc>
                  <a:txBody>
                    <a:bodyPr/>
                    <a:lstStyle/>
                    <a:p>
                      <a:pPr algn="ctr">
                        <a:lnSpc>
                          <a:spcPct val="106000"/>
                        </a:lnSpc>
                        <a:spcAft>
                          <a:spcPts val="0"/>
                        </a:spcAft>
                      </a:pPr>
                      <a:r>
                        <a:rPr lang="uk-UA" sz="1800" dirty="0">
                          <a:effectLst/>
                        </a:rPr>
                        <a:t>Кореспондент, дата та індекс одержаного документа</a:t>
                      </a:r>
                      <a:endParaRPr lang="ru-RU" sz="1800" dirty="0">
                        <a:effectLst/>
                        <a:latin typeface="Times New Roman"/>
                        <a:ea typeface="Times New Roman"/>
                      </a:endParaRPr>
                    </a:p>
                  </a:txBody>
                  <a:tcPr marL="68100" marR="68100" marT="0" marB="0"/>
                </a:tc>
                <a:tc>
                  <a:txBody>
                    <a:bodyPr/>
                    <a:lstStyle/>
                    <a:p>
                      <a:pPr algn="ctr">
                        <a:lnSpc>
                          <a:spcPct val="106000"/>
                        </a:lnSpc>
                        <a:spcAft>
                          <a:spcPts val="0"/>
                        </a:spcAft>
                      </a:pPr>
                      <a:r>
                        <a:rPr lang="uk-UA" sz="1800" dirty="0">
                          <a:effectLst/>
                        </a:rPr>
                        <a:t>Короткий зміст</a:t>
                      </a:r>
                      <a:endParaRPr lang="ru-RU" sz="1800" dirty="0">
                        <a:effectLst/>
                        <a:latin typeface="Times New Roman"/>
                        <a:ea typeface="Times New Roman"/>
                      </a:endParaRPr>
                    </a:p>
                  </a:txBody>
                  <a:tcPr marL="68100" marR="68100" marT="0" marB="0"/>
                </a:tc>
                <a:tc>
                  <a:txBody>
                    <a:bodyPr/>
                    <a:lstStyle/>
                    <a:p>
                      <a:pPr algn="ctr">
                        <a:lnSpc>
                          <a:spcPct val="106000"/>
                        </a:lnSpc>
                        <a:spcAft>
                          <a:spcPts val="0"/>
                        </a:spcAft>
                      </a:pPr>
                      <a:r>
                        <a:rPr lang="uk-UA" sz="1800" dirty="0">
                          <a:effectLst/>
                        </a:rPr>
                        <a:t>Резолюція або кому і коли направлено документ</a:t>
                      </a:r>
                      <a:endParaRPr lang="ru-RU" sz="1800" dirty="0">
                        <a:effectLst/>
                        <a:latin typeface="Times New Roman"/>
                        <a:ea typeface="Times New Roman"/>
                      </a:endParaRPr>
                    </a:p>
                  </a:txBody>
                  <a:tcPr marL="68100" marR="68100" marT="0" marB="0"/>
                </a:tc>
                <a:tc>
                  <a:txBody>
                    <a:bodyPr/>
                    <a:lstStyle/>
                    <a:p>
                      <a:pPr algn="ctr">
                        <a:lnSpc>
                          <a:spcPct val="106000"/>
                        </a:lnSpc>
                        <a:spcAft>
                          <a:spcPts val="0"/>
                        </a:spcAft>
                      </a:pPr>
                      <a:r>
                        <a:rPr lang="uk-UA" sz="1800" dirty="0">
                          <a:effectLst/>
                        </a:rPr>
                        <a:t>Позначка про виконання документа</a:t>
                      </a:r>
                      <a:endParaRPr lang="ru-RU" sz="1800" dirty="0">
                        <a:effectLst/>
                        <a:latin typeface="Times New Roman"/>
                        <a:ea typeface="Times New Roman"/>
                      </a:endParaRPr>
                    </a:p>
                  </a:txBody>
                  <a:tcPr marL="68100" marR="68100" marT="0" marB="0"/>
                </a:tc>
              </a:tr>
              <a:tr h="180566">
                <a:tc>
                  <a:txBody>
                    <a:bodyPr/>
                    <a:lstStyle/>
                    <a:p>
                      <a:pPr algn="ctr">
                        <a:lnSpc>
                          <a:spcPct val="106000"/>
                        </a:lnSpc>
                        <a:spcAft>
                          <a:spcPts val="0"/>
                        </a:spcAft>
                      </a:pPr>
                      <a:r>
                        <a:rPr lang="uk-UA" sz="1100">
                          <a:effectLst/>
                        </a:rPr>
                        <a:t>1</a:t>
                      </a:r>
                      <a:endParaRPr lang="ru-RU" sz="1000">
                        <a:effectLst/>
                        <a:latin typeface="Times New Roman"/>
                        <a:ea typeface="Times New Roman"/>
                      </a:endParaRPr>
                    </a:p>
                  </a:txBody>
                  <a:tcPr marL="68100" marR="68100" marT="0" marB="0"/>
                </a:tc>
                <a:tc>
                  <a:txBody>
                    <a:bodyPr/>
                    <a:lstStyle/>
                    <a:p>
                      <a:pPr algn="ctr">
                        <a:lnSpc>
                          <a:spcPct val="106000"/>
                        </a:lnSpc>
                        <a:spcAft>
                          <a:spcPts val="0"/>
                        </a:spcAft>
                      </a:pPr>
                      <a:r>
                        <a:rPr lang="uk-UA" sz="1100">
                          <a:effectLst/>
                        </a:rPr>
                        <a:t>2</a:t>
                      </a:r>
                      <a:endParaRPr lang="ru-RU" sz="1000">
                        <a:effectLst/>
                        <a:latin typeface="Times New Roman"/>
                        <a:ea typeface="Times New Roman"/>
                      </a:endParaRPr>
                    </a:p>
                  </a:txBody>
                  <a:tcPr marL="68100" marR="68100" marT="0" marB="0"/>
                </a:tc>
                <a:tc>
                  <a:txBody>
                    <a:bodyPr/>
                    <a:lstStyle/>
                    <a:p>
                      <a:pPr algn="ctr">
                        <a:lnSpc>
                          <a:spcPct val="106000"/>
                        </a:lnSpc>
                        <a:spcAft>
                          <a:spcPts val="0"/>
                        </a:spcAft>
                      </a:pPr>
                      <a:r>
                        <a:rPr lang="uk-UA" sz="1100">
                          <a:effectLst/>
                        </a:rPr>
                        <a:t>3</a:t>
                      </a:r>
                      <a:endParaRPr lang="ru-RU" sz="1000">
                        <a:effectLst/>
                        <a:latin typeface="Times New Roman"/>
                        <a:ea typeface="Times New Roman"/>
                      </a:endParaRPr>
                    </a:p>
                  </a:txBody>
                  <a:tcPr marL="68100" marR="68100" marT="0" marB="0"/>
                </a:tc>
                <a:tc>
                  <a:txBody>
                    <a:bodyPr/>
                    <a:lstStyle/>
                    <a:p>
                      <a:pPr algn="ctr">
                        <a:lnSpc>
                          <a:spcPct val="106000"/>
                        </a:lnSpc>
                        <a:spcAft>
                          <a:spcPts val="0"/>
                        </a:spcAft>
                      </a:pPr>
                      <a:r>
                        <a:rPr lang="uk-UA" sz="1100">
                          <a:effectLst/>
                        </a:rPr>
                        <a:t>4</a:t>
                      </a:r>
                      <a:endParaRPr lang="ru-RU" sz="1000">
                        <a:effectLst/>
                        <a:latin typeface="Times New Roman"/>
                        <a:ea typeface="Times New Roman"/>
                      </a:endParaRPr>
                    </a:p>
                  </a:txBody>
                  <a:tcPr marL="68100" marR="68100" marT="0" marB="0"/>
                </a:tc>
                <a:tc>
                  <a:txBody>
                    <a:bodyPr/>
                    <a:lstStyle/>
                    <a:p>
                      <a:pPr algn="ctr">
                        <a:lnSpc>
                          <a:spcPct val="106000"/>
                        </a:lnSpc>
                        <a:spcAft>
                          <a:spcPts val="0"/>
                        </a:spcAft>
                      </a:pPr>
                      <a:r>
                        <a:rPr lang="uk-UA" sz="1100">
                          <a:effectLst/>
                        </a:rPr>
                        <a:t>5</a:t>
                      </a:r>
                      <a:endParaRPr lang="ru-RU" sz="1000">
                        <a:effectLst/>
                        <a:latin typeface="Times New Roman"/>
                        <a:ea typeface="Times New Roman"/>
                      </a:endParaRPr>
                    </a:p>
                  </a:txBody>
                  <a:tcPr marL="68100" marR="68100" marT="0" marB="0"/>
                </a:tc>
              </a:tr>
              <a:tr h="1707854">
                <a:tc>
                  <a:txBody>
                    <a:bodyPr/>
                    <a:lstStyle/>
                    <a:p>
                      <a:pPr algn="ctr">
                        <a:lnSpc>
                          <a:spcPct val="106000"/>
                        </a:lnSpc>
                        <a:spcAft>
                          <a:spcPts val="0"/>
                        </a:spcAft>
                      </a:pPr>
                      <a:r>
                        <a:rPr lang="uk-UA" sz="1800" dirty="0">
                          <a:effectLst/>
                          <a:latin typeface="Times New Roman" pitchFamily="18" charset="0"/>
                          <a:cs typeface="Times New Roman" pitchFamily="18" charset="0"/>
                        </a:rPr>
                        <a:t>01.02.2018</a:t>
                      </a:r>
                      <a:endParaRPr lang="ru-RU" sz="1800" dirty="0">
                        <a:effectLst/>
                        <a:latin typeface="Times New Roman" pitchFamily="18" charset="0"/>
                        <a:cs typeface="Times New Roman" pitchFamily="18" charset="0"/>
                      </a:endParaRPr>
                    </a:p>
                    <a:p>
                      <a:pPr algn="ctr">
                        <a:lnSpc>
                          <a:spcPct val="106000"/>
                        </a:lnSpc>
                        <a:spcAft>
                          <a:spcPts val="0"/>
                        </a:spcAft>
                      </a:pPr>
                      <a:r>
                        <a:rPr lang="uk-UA" sz="1800" dirty="0">
                          <a:effectLst/>
                          <a:latin typeface="Times New Roman" pitchFamily="18" charset="0"/>
                          <a:cs typeface="Times New Roman" pitchFamily="18" charset="0"/>
                        </a:rPr>
                        <a:t>09/01-02</a:t>
                      </a:r>
                      <a:endParaRPr lang="ru-RU" sz="1800" dirty="0">
                        <a:effectLst/>
                        <a:latin typeface="Times New Roman" pitchFamily="18" charset="0"/>
                        <a:ea typeface="Times New Roman"/>
                        <a:cs typeface="Times New Roman" pitchFamily="18" charset="0"/>
                      </a:endParaRPr>
                    </a:p>
                  </a:txBody>
                  <a:tcPr marL="68100" marR="68100" marT="0" marB="0"/>
                </a:tc>
                <a:tc>
                  <a:txBody>
                    <a:bodyPr/>
                    <a:lstStyle/>
                    <a:p>
                      <a:pPr algn="ctr">
                        <a:lnSpc>
                          <a:spcPct val="106000"/>
                        </a:lnSpc>
                        <a:spcAft>
                          <a:spcPts val="0"/>
                        </a:spcAft>
                      </a:pPr>
                      <a:r>
                        <a:rPr lang="uk-UA" sz="1800" dirty="0">
                          <a:effectLst/>
                          <a:latin typeface="Times New Roman" pitchFamily="18" charset="0"/>
                          <a:cs typeface="Times New Roman" pitchFamily="18" charset="0"/>
                        </a:rPr>
                        <a:t>Головне територіальне управління юстиції в Київській області</a:t>
                      </a:r>
                      <a:endParaRPr lang="ru-RU" sz="1800" dirty="0">
                        <a:effectLst/>
                        <a:latin typeface="Times New Roman" pitchFamily="18" charset="0"/>
                        <a:cs typeface="Times New Roman" pitchFamily="18" charset="0"/>
                      </a:endParaRPr>
                    </a:p>
                    <a:p>
                      <a:pPr algn="ctr">
                        <a:lnSpc>
                          <a:spcPct val="106000"/>
                        </a:lnSpc>
                        <a:spcAft>
                          <a:spcPts val="0"/>
                        </a:spcAft>
                      </a:pPr>
                      <a:r>
                        <a:rPr lang="uk-UA" sz="1800" dirty="0">
                          <a:effectLst/>
                          <a:latin typeface="Times New Roman" pitchFamily="18" charset="0"/>
                          <a:cs typeface="Times New Roman" pitchFamily="18" charset="0"/>
                        </a:rPr>
                        <a:t>від 01.02.2018</a:t>
                      </a:r>
                      <a:endParaRPr lang="ru-RU" sz="1800" dirty="0">
                        <a:effectLst/>
                        <a:latin typeface="Times New Roman" pitchFamily="18" charset="0"/>
                        <a:cs typeface="Times New Roman" pitchFamily="18" charset="0"/>
                      </a:endParaRPr>
                    </a:p>
                    <a:p>
                      <a:pPr algn="ctr">
                        <a:lnSpc>
                          <a:spcPct val="106000"/>
                        </a:lnSpc>
                        <a:spcAft>
                          <a:spcPts val="0"/>
                        </a:spcAft>
                      </a:pPr>
                      <a:r>
                        <a:rPr lang="uk-UA" sz="1800" dirty="0">
                          <a:effectLst/>
                          <a:latin typeface="Times New Roman" pitchFamily="18" charset="0"/>
                          <a:cs typeface="Times New Roman" pitchFamily="18" charset="0"/>
                        </a:rPr>
                        <a:t>за № 2687/05-14</a:t>
                      </a:r>
                      <a:endParaRPr lang="ru-RU" sz="1800" dirty="0">
                        <a:effectLst/>
                        <a:latin typeface="Times New Roman" pitchFamily="18" charset="0"/>
                        <a:ea typeface="Times New Roman"/>
                        <a:cs typeface="Times New Roman" pitchFamily="18" charset="0"/>
                      </a:endParaRPr>
                    </a:p>
                  </a:txBody>
                  <a:tcPr marL="68100" marR="68100" marT="0" marB="0"/>
                </a:tc>
                <a:tc>
                  <a:txBody>
                    <a:bodyPr/>
                    <a:lstStyle/>
                    <a:p>
                      <a:pPr algn="ctr">
                        <a:lnSpc>
                          <a:spcPct val="106000"/>
                        </a:lnSpc>
                        <a:spcAft>
                          <a:spcPts val="0"/>
                        </a:spcAft>
                      </a:pPr>
                      <a:r>
                        <a:rPr lang="uk-UA" sz="1800" dirty="0">
                          <a:effectLst/>
                          <a:latin typeface="Times New Roman" pitchFamily="18" charset="0"/>
                          <a:cs typeface="Times New Roman" pitchFamily="18" charset="0"/>
                        </a:rPr>
                        <a:t>Про виконання норм законодавства України</a:t>
                      </a:r>
                      <a:endParaRPr lang="ru-RU" sz="1800" dirty="0">
                        <a:effectLst/>
                        <a:latin typeface="Times New Roman" pitchFamily="18" charset="0"/>
                        <a:ea typeface="Times New Roman"/>
                        <a:cs typeface="Times New Roman" pitchFamily="18" charset="0"/>
                      </a:endParaRPr>
                    </a:p>
                  </a:txBody>
                  <a:tcPr marL="68100" marR="68100" marT="0" marB="0"/>
                </a:tc>
                <a:tc>
                  <a:txBody>
                    <a:bodyPr/>
                    <a:lstStyle/>
                    <a:p>
                      <a:pPr algn="ctr">
                        <a:lnSpc>
                          <a:spcPct val="106000"/>
                        </a:lnSpc>
                        <a:spcAft>
                          <a:spcPts val="0"/>
                        </a:spcAft>
                      </a:pPr>
                      <a:r>
                        <a:rPr lang="uk-UA" sz="1800" dirty="0">
                          <a:effectLst/>
                          <a:latin typeface="Times New Roman" pitchFamily="18" charset="0"/>
                          <a:cs typeface="Times New Roman" pitchFamily="18" charset="0"/>
                        </a:rPr>
                        <a:t>Івановій І.І.</a:t>
                      </a:r>
                      <a:endParaRPr lang="ru-RU" sz="1800" dirty="0">
                        <a:effectLst/>
                        <a:latin typeface="Times New Roman" pitchFamily="18" charset="0"/>
                        <a:cs typeface="Times New Roman" pitchFamily="18" charset="0"/>
                      </a:endParaRPr>
                    </a:p>
                    <a:p>
                      <a:pPr algn="ctr">
                        <a:lnSpc>
                          <a:spcPct val="106000"/>
                        </a:lnSpc>
                        <a:spcAft>
                          <a:spcPts val="0"/>
                        </a:spcAft>
                      </a:pPr>
                      <a:r>
                        <a:rPr lang="uk-UA" sz="1800" dirty="0">
                          <a:effectLst/>
                          <a:latin typeface="Times New Roman" pitchFamily="18" charset="0"/>
                          <a:cs typeface="Times New Roman" pitchFamily="18" charset="0"/>
                        </a:rPr>
                        <a:t>Взяти до відома та врахувати в роботі</a:t>
                      </a:r>
                      <a:endParaRPr lang="ru-RU" sz="1800" dirty="0">
                        <a:effectLst/>
                        <a:latin typeface="Times New Roman" pitchFamily="18" charset="0"/>
                        <a:cs typeface="Times New Roman" pitchFamily="18" charset="0"/>
                      </a:endParaRPr>
                    </a:p>
                    <a:p>
                      <a:pPr algn="ctr">
                        <a:lnSpc>
                          <a:spcPct val="106000"/>
                        </a:lnSpc>
                        <a:spcAft>
                          <a:spcPts val="0"/>
                        </a:spcAft>
                      </a:pPr>
                      <a:r>
                        <a:rPr lang="uk-UA" sz="1800" dirty="0">
                          <a:effectLst/>
                          <a:latin typeface="Times New Roman" pitchFamily="18" charset="0"/>
                          <a:cs typeface="Times New Roman" pitchFamily="18" charset="0"/>
                        </a:rPr>
                        <a:t>01.02.2018</a:t>
                      </a:r>
                      <a:endParaRPr lang="ru-RU" sz="1800" dirty="0">
                        <a:effectLst/>
                        <a:latin typeface="Times New Roman" pitchFamily="18" charset="0"/>
                        <a:ea typeface="Times New Roman"/>
                        <a:cs typeface="Times New Roman" pitchFamily="18" charset="0"/>
                      </a:endParaRPr>
                    </a:p>
                  </a:txBody>
                  <a:tcPr marL="68100" marR="68100" marT="0" marB="0"/>
                </a:tc>
                <a:tc>
                  <a:txBody>
                    <a:bodyPr/>
                    <a:lstStyle/>
                    <a:p>
                      <a:pPr algn="ctr">
                        <a:lnSpc>
                          <a:spcPct val="106000"/>
                        </a:lnSpc>
                        <a:spcAft>
                          <a:spcPts val="0"/>
                        </a:spcAft>
                      </a:pPr>
                      <a:r>
                        <a:rPr lang="uk-UA" sz="1800">
                          <a:effectLst/>
                          <a:latin typeface="Times New Roman" pitchFamily="18" charset="0"/>
                          <a:cs typeface="Times New Roman" pitchFamily="18" charset="0"/>
                        </a:rPr>
                        <a:t>Взято до відома та враховано в роботі</a:t>
                      </a:r>
                      <a:endParaRPr lang="ru-RU" sz="1800">
                        <a:effectLst/>
                        <a:latin typeface="Times New Roman" pitchFamily="18" charset="0"/>
                        <a:cs typeface="Times New Roman" pitchFamily="18" charset="0"/>
                      </a:endParaRPr>
                    </a:p>
                    <a:p>
                      <a:pPr algn="ctr">
                        <a:lnSpc>
                          <a:spcPct val="106000"/>
                        </a:lnSpc>
                        <a:spcAft>
                          <a:spcPts val="0"/>
                        </a:spcAft>
                      </a:pPr>
                      <a:r>
                        <a:rPr lang="uk-UA" sz="1800">
                          <a:effectLst/>
                          <a:latin typeface="Times New Roman" pitchFamily="18" charset="0"/>
                          <a:cs typeface="Times New Roman" pitchFamily="18" charset="0"/>
                        </a:rPr>
                        <a:t>01.02.2018</a:t>
                      </a:r>
                      <a:endParaRPr lang="ru-RU" sz="1800">
                        <a:effectLst/>
                        <a:latin typeface="Times New Roman" pitchFamily="18" charset="0"/>
                        <a:cs typeface="Times New Roman" pitchFamily="18" charset="0"/>
                      </a:endParaRPr>
                    </a:p>
                    <a:p>
                      <a:pPr algn="ctr">
                        <a:lnSpc>
                          <a:spcPct val="106000"/>
                        </a:lnSpc>
                        <a:spcAft>
                          <a:spcPts val="0"/>
                        </a:spcAft>
                      </a:pPr>
                      <a:r>
                        <a:rPr lang="uk-UA" sz="1800">
                          <a:effectLst/>
                          <a:latin typeface="Times New Roman" pitchFamily="18" charset="0"/>
                          <a:cs typeface="Times New Roman" pitchFamily="18" charset="0"/>
                        </a:rPr>
                        <a:t> </a:t>
                      </a:r>
                      <a:endParaRPr lang="ru-RU" sz="1800">
                        <a:effectLst/>
                        <a:latin typeface="Times New Roman" pitchFamily="18" charset="0"/>
                        <a:cs typeface="Times New Roman" pitchFamily="18" charset="0"/>
                      </a:endParaRPr>
                    </a:p>
                    <a:p>
                      <a:pPr algn="ctr">
                        <a:lnSpc>
                          <a:spcPct val="106000"/>
                        </a:lnSpc>
                        <a:spcAft>
                          <a:spcPts val="0"/>
                        </a:spcAft>
                      </a:pPr>
                      <a:r>
                        <a:rPr lang="uk-UA" sz="1800">
                          <a:effectLst/>
                          <a:latin typeface="Times New Roman" pitchFamily="18" charset="0"/>
                          <a:cs typeface="Times New Roman" pitchFamily="18" charset="0"/>
                        </a:rPr>
                        <a:t> До справи </a:t>
                      </a:r>
                      <a:endParaRPr lang="ru-RU" sz="1800">
                        <a:effectLst/>
                        <a:latin typeface="Times New Roman" pitchFamily="18" charset="0"/>
                        <a:cs typeface="Times New Roman" pitchFamily="18" charset="0"/>
                      </a:endParaRPr>
                    </a:p>
                    <a:p>
                      <a:pPr algn="ctr">
                        <a:lnSpc>
                          <a:spcPct val="106000"/>
                        </a:lnSpc>
                        <a:spcAft>
                          <a:spcPts val="0"/>
                        </a:spcAft>
                      </a:pPr>
                      <a:r>
                        <a:rPr lang="uk-UA" sz="1800">
                          <a:effectLst/>
                          <a:latin typeface="Times New Roman" pitchFamily="18" charset="0"/>
                          <a:cs typeface="Times New Roman" pitchFamily="18" charset="0"/>
                        </a:rPr>
                        <a:t>№ 01-02</a:t>
                      </a:r>
                      <a:endParaRPr lang="ru-RU" sz="1800">
                        <a:effectLst/>
                        <a:latin typeface="Times New Roman" pitchFamily="18" charset="0"/>
                        <a:cs typeface="Times New Roman" pitchFamily="18" charset="0"/>
                      </a:endParaRPr>
                    </a:p>
                    <a:p>
                      <a:pPr algn="ctr">
                        <a:lnSpc>
                          <a:spcPct val="106000"/>
                        </a:lnSpc>
                        <a:spcAft>
                          <a:spcPts val="0"/>
                        </a:spcAft>
                      </a:pPr>
                      <a:r>
                        <a:rPr lang="uk-UA" sz="1800">
                          <a:effectLst/>
                          <a:latin typeface="Times New Roman" pitchFamily="18" charset="0"/>
                          <a:cs typeface="Times New Roman" pitchFamily="18" charset="0"/>
                        </a:rPr>
                        <a:t> </a:t>
                      </a:r>
                      <a:endParaRPr lang="ru-RU" sz="1800">
                        <a:effectLst/>
                        <a:latin typeface="Times New Roman" pitchFamily="18" charset="0"/>
                        <a:ea typeface="Times New Roman"/>
                        <a:cs typeface="Times New Roman" pitchFamily="18" charset="0"/>
                      </a:endParaRPr>
                    </a:p>
                  </a:txBody>
                  <a:tcPr marL="68100" marR="68100" marT="0" marB="0"/>
                </a:tc>
              </a:tr>
              <a:tr h="2510634">
                <a:tc>
                  <a:txBody>
                    <a:bodyPr/>
                    <a:lstStyle/>
                    <a:p>
                      <a:pPr algn="ctr">
                        <a:lnSpc>
                          <a:spcPct val="106000"/>
                        </a:lnSpc>
                        <a:spcAft>
                          <a:spcPts val="0"/>
                        </a:spcAft>
                      </a:pPr>
                      <a:r>
                        <a:rPr lang="uk-UA" sz="1800">
                          <a:effectLst/>
                          <a:latin typeface="Times New Roman" pitchFamily="18" charset="0"/>
                          <a:cs typeface="Times New Roman" pitchFamily="18" charset="0"/>
                        </a:rPr>
                        <a:t>01.02.2018</a:t>
                      </a:r>
                      <a:endParaRPr lang="ru-RU" sz="1800">
                        <a:effectLst/>
                        <a:latin typeface="Times New Roman" pitchFamily="18" charset="0"/>
                        <a:cs typeface="Times New Roman" pitchFamily="18" charset="0"/>
                      </a:endParaRPr>
                    </a:p>
                    <a:p>
                      <a:pPr algn="ctr">
                        <a:lnSpc>
                          <a:spcPct val="106000"/>
                        </a:lnSpc>
                        <a:spcAft>
                          <a:spcPts val="0"/>
                        </a:spcAft>
                      </a:pPr>
                      <a:r>
                        <a:rPr lang="uk-UA" sz="1800">
                          <a:effectLst/>
                          <a:latin typeface="Times New Roman" pitchFamily="18" charset="0"/>
                          <a:cs typeface="Times New Roman" pitchFamily="18" charset="0"/>
                        </a:rPr>
                        <a:t>10/01-16</a:t>
                      </a:r>
                      <a:endParaRPr lang="ru-RU" sz="1800">
                        <a:effectLst/>
                        <a:latin typeface="Times New Roman" pitchFamily="18" charset="0"/>
                        <a:ea typeface="Times New Roman"/>
                        <a:cs typeface="Times New Roman" pitchFamily="18" charset="0"/>
                      </a:endParaRPr>
                    </a:p>
                  </a:txBody>
                  <a:tcPr marL="68100" marR="68100" marT="0" marB="0"/>
                </a:tc>
                <a:tc>
                  <a:txBody>
                    <a:bodyPr/>
                    <a:lstStyle/>
                    <a:p>
                      <a:pPr algn="ctr">
                        <a:lnSpc>
                          <a:spcPct val="106000"/>
                        </a:lnSpc>
                        <a:spcAft>
                          <a:spcPts val="0"/>
                        </a:spcAft>
                      </a:pPr>
                      <a:r>
                        <a:rPr lang="uk-UA" sz="1800">
                          <a:effectLst/>
                          <a:latin typeface="Times New Roman" pitchFamily="18" charset="0"/>
                          <a:cs typeface="Times New Roman" pitchFamily="18" charset="0"/>
                        </a:rPr>
                        <a:t>Головне територіальне управління юстиції в Київській області</a:t>
                      </a:r>
                      <a:endParaRPr lang="ru-RU" sz="1800">
                        <a:effectLst/>
                        <a:latin typeface="Times New Roman" pitchFamily="18" charset="0"/>
                        <a:cs typeface="Times New Roman" pitchFamily="18" charset="0"/>
                      </a:endParaRPr>
                    </a:p>
                    <a:p>
                      <a:pPr algn="ctr">
                        <a:lnSpc>
                          <a:spcPct val="106000"/>
                        </a:lnSpc>
                        <a:spcAft>
                          <a:spcPts val="0"/>
                        </a:spcAft>
                      </a:pPr>
                      <a:r>
                        <a:rPr lang="uk-UA" sz="1800">
                          <a:effectLst/>
                          <a:latin typeface="Times New Roman" pitchFamily="18" charset="0"/>
                          <a:cs typeface="Times New Roman" pitchFamily="18" charset="0"/>
                        </a:rPr>
                        <a:t>від 01.02.2018</a:t>
                      </a:r>
                      <a:endParaRPr lang="ru-RU" sz="1800">
                        <a:effectLst/>
                        <a:latin typeface="Times New Roman" pitchFamily="18" charset="0"/>
                        <a:cs typeface="Times New Roman" pitchFamily="18" charset="0"/>
                      </a:endParaRPr>
                    </a:p>
                    <a:p>
                      <a:pPr algn="ctr">
                        <a:lnSpc>
                          <a:spcPct val="106000"/>
                        </a:lnSpc>
                        <a:spcAft>
                          <a:spcPts val="0"/>
                        </a:spcAft>
                      </a:pPr>
                      <a:r>
                        <a:rPr lang="uk-UA" sz="1800">
                          <a:effectLst/>
                          <a:latin typeface="Times New Roman" pitchFamily="18" charset="0"/>
                          <a:cs typeface="Times New Roman" pitchFamily="18" charset="0"/>
                        </a:rPr>
                        <a:t>за № 2688/04-12</a:t>
                      </a:r>
                      <a:endParaRPr lang="ru-RU" sz="1800">
                        <a:effectLst/>
                        <a:latin typeface="Times New Roman" pitchFamily="18" charset="0"/>
                        <a:ea typeface="Times New Roman"/>
                        <a:cs typeface="Times New Roman" pitchFamily="18" charset="0"/>
                      </a:endParaRPr>
                    </a:p>
                  </a:txBody>
                  <a:tcPr marL="68100" marR="68100" marT="0" marB="0"/>
                </a:tc>
                <a:tc>
                  <a:txBody>
                    <a:bodyPr/>
                    <a:lstStyle/>
                    <a:p>
                      <a:pPr algn="ctr">
                        <a:lnSpc>
                          <a:spcPct val="106000"/>
                        </a:lnSpc>
                        <a:spcAft>
                          <a:spcPts val="0"/>
                        </a:spcAft>
                      </a:pPr>
                      <a:r>
                        <a:rPr lang="uk-UA" sz="1800">
                          <a:effectLst/>
                          <a:latin typeface="Times New Roman" pitchFamily="18" charset="0"/>
                          <a:cs typeface="Times New Roman" pitchFamily="18" charset="0"/>
                        </a:rPr>
                        <a:t>Про надання інформації за ІІІ квартал 2017 по посвідченним договорам дарування земельних ділянок </a:t>
                      </a:r>
                      <a:endParaRPr lang="ru-RU" sz="1800">
                        <a:effectLst/>
                        <a:latin typeface="Times New Roman" pitchFamily="18" charset="0"/>
                        <a:ea typeface="Times New Roman"/>
                        <a:cs typeface="Times New Roman" pitchFamily="18" charset="0"/>
                      </a:endParaRPr>
                    </a:p>
                  </a:txBody>
                  <a:tcPr marL="68100" marR="68100" marT="0" marB="0"/>
                </a:tc>
                <a:tc>
                  <a:txBody>
                    <a:bodyPr/>
                    <a:lstStyle/>
                    <a:p>
                      <a:pPr algn="ctr">
                        <a:lnSpc>
                          <a:spcPct val="106000"/>
                        </a:lnSpc>
                        <a:spcAft>
                          <a:spcPts val="0"/>
                        </a:spcAft>
                      </a:pPr>
                      <a:r>
                        <a:rPr lang="uk-UA" sz="1800" dirty="0">
                          <a:effectLst/>
                          <a:latin typeface="Times New Roman" pitchFamily="18" charset="0"/>
                          <a:cs typeface="Times New Roman" pitchFamily="18" charset="0"/>
                        </a:rPr>
                        <a:t>Івановій І.І.</a:t>
                      </a:r>
                      <a:endParaRPr lang="ru-RU" sz="1800" dirty="0">
                        <a:effectLst/>
                        <a:latin typeface="Times New Roman" pitchFamily="18" charset="0"/>
                        <a:cs typeface="Times New Roman" pitchFamily="18" charset="0"/>
                      </a:endParaRPr>
                    </a:p>
                    <a:p>
                      <a:pPr algn="ctr">
                        <a:lnSpc>
                          <a:spcPct val="106000"/>
                        </a:lnSpc>
                        <a:spcAft>
                          <a:spcPts val="0"/>
                        </a:spcAft>
                      </a:pPr>
                      <a:r>
                        <a:rPr lang="uk-UA" sz="1800" dirty="0">
                          <a:effectLst/>
                          <a:latin typeface="Times New Roman" pitchFamily="18" charset="0"/>
                          <a:cs typeface="Times New Roman" pitchFamily="18" charset="0"/>
                        </a:rPr>
                        <a:t>до виконання у термін до </a:t>
                      </a:r>
                      <a:endParaRPr lang="ru-RU" sz="1800" dirty="0">
                        <a:effectLst/>
                        <a:latin typeface="Times New Roman" pitchFamily="18" charset="0"/>
                        <a:cs typeface="Times New Roman" pitchFamily="18" charset="0"/>
                      </a:endParaRPr>
                    </a:p>
                    <a:p>
                      <a:pPr algn="ctr">
                        <a:lnSpc>
                          <a:spcPct val="106000"/>
                        </a:lnSpc>
                        <a:spcAft>
                          <a:spcPts val="0"/>
                        </a:spcAft>
                      </a:pPr>
                      <a:r>
                        <a:rPr lang="uk-UA" sz="1800" dirty="0">
                          <a:effectLst/>
                          <a:latin typeface="Times New Roman" pitchFamily="18" charset="0"/>
                          <a:cs typeface="Times New Roman" pitchFamily="18" charset="0"/>
                        </a:rPr>
                        <a:t>05.02.2018 року </a:t>
                      </a:r>
                      <a:endParaRPr lang="ru-RU" sz="1800" dirty="0">
                        <a:effectLst/>
                        <a:latin typeface="Times New Roman" pitchFamily="18" charset="0"/>
                        <a:cs typeface="Times New Roman" pitchFamily="18" charset="0"/>
                      </a:endParaRPr>
                    </a:p>
                    <a:p>
                      <a:pPr algn="ctr">
                        <a:lnSpc>
                          <a:spcPct val="106000"/>
                        </a:lnSpc>
                        <a:spcAft>
                          <a:spcPts val="0"/>
                        </a:spcAft>
                      </a:pPr>
                      <a:r>
                        <a:rPr lang="uk-UA" sz="1800" dirty="0">
                          <a:effectLst/>
                          <a:latin typeface="Times New Roman" pitchFamily="18" charset="0"/>
                          <a:cs typeface="Times New Roman" pitchFamily="18" charset="0"/>
                        </a:rPr>
                        <a:t> </a:t>
                      </a:r>
                      <a:endParaRPr lang="ru-RU" sz="1800" dirty="0">
                        <a:effectLst/>
                        <a:latin typeface="Times New Roman" pitchFamily="18" charset="0"/>
                        <a:ea typeface="Times New Roman"/>
                        <a:cs typeface="Times New Roman" pitchFamily="18" charset="0"/>
                      </a:endParaRPr>
                    </a:p>
                  </a:txBody>
                  <a:tcPr marL="68100" marR="68100" marT="0" marB="0"/>
                </a:tc>
                <a:tc>
                  <a:txBody>
                    <a:bodyPr/>
                    <a:lstStyle/>
                    <a:p>
                      <a:pPr algn="ctr">
                        <a:lnSpc>
                          <a:spcPct val="106000"/>
                        </a:lnSpc>
                        <a:spcAft>
                          <a:spcPts val="0"/>
                        </a:spcAft>
                      </a:pPr>
                      <a:r>
                        <a:rPr lang="uk-UA" sz="1800" dirty="0">
                          <a:effectLst/>
                          <a:latin typeface="Times New Roman" pitchFamily="18" charset="0"/>
                          <a:cs typeface="Times New Roman" pitchFamily="18" charset="0"/>
                        </a:rPr>
                        <a:t>Виконано</a:t>
                      </a:r>
                      <a:endParaRPr lang="ru-RU" sz="1800" dirty="0">
                        <a:effectLst/>
                        <a:latin typeface="Times New Roman" pitchFamily="18" charset="0"/>
                        <a:cs typeface="Times New Roman" pitchFamily="18" charset="0"/>
                      </a:endParaRPr>
                    </a:p>
                    <a:p>
                      <a:pPr algn="ctr">
                        <a:lnSpc>
                          <a:spcPct val="106000"/>
                        </a:lnSpc>
                        <a:spcAft>
                          <a:spcPts val="0"/>
                        </a:spcAft>
                      </a:pPr>
                      <a:r>
                        <a:rPr lang="uk-UA" sz="1800" dirty="0">
                          <a:effectLst/>
                          <a:latin typeface="Times New Roman" pitchFamily="18" charset="0"/>
                          <a:cs typeface="Times New Roman" pitchFamily="18" charset="0"/>
                        </a:rPr>
                        <a:t>04.02.2018</a:t>
                      </a:r>
                      <a:endParaRPr lang="ru-RU" sz="1800" dirty="0">
                        <a:effectLst/>
                        <a:latin typeface="Times New Roman" pitchFamily="18" charset="0"/>
                        <a:cs typeface="Times New Roman" pitchFamily="18" charset="0"/>
                      </a:endParaRPr>
                    </a:p>
                    <a:p>
                      <a:pPr algn="ctr">
                        <a:lnSpc>
                          <a:spcPct val="106000"/>
                        </a:lnSpc>
                        <a:spcAft>
                          <a:spcPts val="0"/>
                        </a:spcAft>
                      </a:pPr>
                      <a:r>
                        <a:rPr lang="uk-UA" sz="1800" dirty="0">
                          <a:effectLst/>
                          <a:latin typeface="Times New Roman" pitchFamily="18" charset="0"/>
                          <a:cs typeface="Times New Roman" pitchFamily="18" charset="0"/>
                        </a:rPr>
                        <a:t>Вих. № 11/01-16</a:t>
                      </a:r>
                      <a:endParaRPr lang="ru-RU" sz="1800" dirty="0">
                        <a:effectLst/>
                        <a:latin typeface="Times New Roman" pitchFamily="18" charset="0"/>
                        <a:cs typeface="Times New Roman" pitchFamily="18" charset="0"/>
                      </a:endParaRPr>
                    </a:p>
                    <a:p>
                      <a:pPr algn="ctr">
                        <a:lnSpc>
                          <a:spcPct val="106000"/>
                        </a:lnSpc>
                        <a:spcAft>
                          <a:spcPts val="0"/>
                        </a:spcAft>
                      </a:pPr>
                      <a:r>
                        <a:rPr lang="uk-UA" sz="1800" dirty="0">
                          <a:effectLst/>
                          <a:latin typeface="Times New Roman" pitchFamily="18" charset="0"/>
                          <a:cs typeface="Times New Roman" pitchFamily="18" charset="0"/>
                        </a:rPr>
                        <a:t>надіслано копію на </a:t>
                      </a:r>
                      <a:r>
                        <a:rPr lang="en-US" sz="1800" dirty="0">
                          <a:effectLst/>
                          <a:latin typeface="Times New Roman" pitchFamily="18" charset="0"/>
                          <a:cs typeface="Times New Roman" pitchFamily="18" charset="0"/>
                        </a:rPr>
                        <a:t>e</a:t>
                      </a:r>
                      <a:r>
                        <a:rPr lang="ru-RU" sz="1800" dirty="0">
                          <a:effectLst/>
                          <a:latin typeface="Times New Roman" pitchFamily="18" charset="0"/>
                          <a:cs typeface="Times New Roman" pitchFamily="18" charset="0"/>
                        </a:rPr>
                        <a:t>-</a:t>
                      </a:r>
                      <a:r>
                        <a:rPr lang="en-US" sz="1800" dirty="0">
                          <a:effectLst/>
                          <a:latin typeface="Times New Roman" pitchFamily="18" charset="0"/>
                          <a:cs typeface="Times New Roman" pitchFamily="18" charset="0"/>
                        </a:rPr>
                        <a:t>mail</a:t>
                      </a:r>
                      <a:r>
                        <a:rPr lang="uk-UA" sz="1800" dirty="0">
                          <a:effectLst/>
                          <a:latin typeface="Times New Roman" pitchFamily="18" charset="0"/>
                          <a:cs typeface="Times New Roman" pitchFamily="18" charset="0"/>
                        </a:rPr>
                        <a:t> та поштою</a:t>
                      </a:r>
                      <a:endParaRPr lang="ru-RU" sz="1800" dirty="0">
                        <a:effectLst/>
                        <a:latin typeface="Times New Roman" pitchFamily="18" charset="0"/>
                        <a:cs typeface="Times New Roman" pitchFamily="18" charset="0"/>
                      </a:endParaRPr>
                    </a:p>
                    <a:p>
                      <a:pPr algn="ctr">
                        <a:lnSpc>
                          <a:spcPct val="106000"/>
                        </a:lnSpc>
                        <a:spcAft>
                          <a:spcPts val="0"/>
                        </a:spcAft>
                      </a:pPr>
                      <a:r>
                        <a:rPr lang="uk-UA" sz="1800" dirty="0">
                          <a:effectLst/>
                          <a:latin typeface="Times New Roman" pitchFamily="18" charset="0"/>
                          <a:cs typeface="Times New Roman" pitchFamily="18" charset="0"/>
                        </a:rPr>
                        <a:t> До справи </a:t>
                      </a:r>
                      <a:endParaRPr lang="ru-RU" sz="1800" dirty="0">
                        <a:effectLst/>
                        <a:latin typeface="Times New Roman" pitchFamily="18" charset="0"/>
                        <a:cs typeface="Times New Roman" pitchFamily="18" charset="0"/>
                      </a:endParaRPr>
                    </a:p>
                    <a:p>
                      <a:pPr algn="ctr">
                        <a:lnSpc>
                          <a:spcPct val="106000"/>
                        </a:lnSpc>
                        <a:spcAft>
                          <a:spcPts val="0"/>
                        </a:spcAft>
                      </a:pPr>
                      <a:r>
                        <a:rPr lang="uk-UA" sz="1800" dirty="0">
                          <a:effectLst/>
                          <a:latin typeface="Times New Roman" pitchFamily="18" charset="0"/>
                          <a:cs typeface="Times New Roman" pitchFamily="18" charset="0"/>
                        </a:rPr>
                        <a:t>№ 01-16</a:t>
                      </a:r>
                      <a:endParaRPr lang="ru-RU" sz="1800" dirty="0">
                        <a:effectLst/>
                        <a:latin typeface="Times New Roman" pitchFamily="18" charset="0"/>
                        <a:cs typeface="Times New Roman" pitchFamily="18" charset="0"/>
                      </a:endParaRPr>
                    </a:p>
                    <a:p>
                      <a:pPr algn="ctr">
                        <a:lnSpc>
                          <a:spcPct val="106000"/>
                        </a:lnSpc>
                        <a:spcAft>
                          <a:spcPts val="0"/>
                        </a:spcAft>
                      </a:pPr>
                      <a:r>
                        <a:rPr lang="uk-UA" sz="1800" dirty="0">
                          <a:effectLst/>
                          <a:latin typeface="Times New Roman" pitchFamily="18" charset="0"/>
                          <a:cs typeface="Times New Roman" pitchFamily="18" charset="0"/>
                        </a:rPr>
                        <a:t> </a:t>
                      </a:r>
                      <a:endParaRPr lang="ru-RU" sz="1800" dirty="0">
                        <a:effectLst/>
                        <a:latin typeface="Times New Roman" pitchFamily="18" charset="0"/>
                        <a:ea typeface="Times New Roman"/>
                        <a:cs typeface="Times New Roman" pitchFamily="18" charset="0"/>
                      </a:endParaRPr>
                    </a:p>
                  </a:txBody>
                  <a:tcPr marL="68100" marR="68100" marT="0" marB="0"/>
                </a:tc>
              </a:tr>
            </a:tbl>
          </a:graphicData>
        </a:graphic>
      </p:graphicFrame>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863" y="609600"/>
            <a:ext cx="10483850" cy="1320800"/>
          </a:xfrm>
        </p:spPr>
        <p:txBody>
          <a:bodyPr rtlCol="0">
            <a:noAutofit/>
          </a:bodyPr>
          <a:lstStyle/>
          <a:p>
            <a:pPr algn="ctr" fontAlgn="auto">
              <a:spcAft>
                <a:spcPts val="0"/>
              </a:spcAft>
              <a:defRPr/>
            </a:pPr>
            <a:r>
              <a:rPr lang="uk-UA" sz="2800" b="1" u="sng" dirty="0">
                <a:solidFill>
                  <a:schemeClr val="tx1">
                    <a:lumMod val="95000"/>
                    <a:lumOff val="5000"/>
                  </a:schemeClr>
                </a:solidFill>
                <a:effectLst>
                  <a:outerShdw blurRad="38100" dist="38100" dir="2700000" algn="tl">
                    <a:srgbClr val="000000">
                      <a:alpha val="43137"/>
                    </a:srgbClr>
                  </a:outerShdw>
                </a:effectLst>
              </a:rPr>
              <a:t>Приклад реєстрації </a:t>
            </a:r>
            <a:r>
              <a:rPr lang="uk-UA" sz="2800" b="1" u="sng" dirty="0" smtClean="0">
                <a:solidFill>
                  <a:schemeClr val="tx1">
                    <a:lumMod val="95000"/>
                    <a:lumOff val="5000"/>
                  </a:schemeClr>
                </a:solidFill>
                <a:effectLst>
                  <a:outerShdw blurRad="38100" dist="38100" dir="2700000" algn="tl">
                    <a:srgbClr val="000000">
                      <a:alpha val="43137"/>
                    </a:srgbClr>
                  </a:outerShdw>
                </a:effectLst>
              </a:rPr>
              <a:t>запиту приватного нотаріуса </a:t>
            </a:r>
            <a:r>
              <a:rPr lang="uk-UA" sz="2800" b="1" u="sng" dirty="0">
                <a:solidFill>
                  <a:schemeClr val="tx1">
                    <a:lumMod val="95000"/>
                    <a:lumOff val="5000"/>
                  </a:schemeClr>
                </a:solidFill>
                <a:effectLst>
                  <a:outerShdw blurRad="38100" dist="38100" dir="2700000" algn="tl">
                    <a:srgbClr val="000000">
                      <a:alpha val="43137"/>
                    </a:srgbClr>
                  </a:outerShdw>
                </a:effectLst>
              </a:rPr>
              <a:t>в ЖУРНАЛІ реєстрації ВХІДНИХ документів</a:t>
            </a:r>
            <a:endParaRPr lang="ru-RU" sz="2800" dirty="0"/>
          </a:p>
        </p:txBody>
      </p:sp>
      <p:graphicFrame>
        <p:nvGraphicFramePr>
          <p:cNvPr id="3" name="Таблица 2"/>
          <p:cNvGraphicFramePr>
            <a:graphicFrameLocks noGrp="1"/>
          </p:cNvGraphicFramePr>
          <p:nvPr/>
        </p:nvGraphicFramePr>
        <p:xfrm>
          <a:off x="968375" y="2205038"/>
          <a:ext cx="9923928" cy="4375123"/>
        </p:xfrm>
        <a:graphic>
          <a:graphicData uri="http://schemas.openxmlformats.org/drawingml/2006/table">
            <a:tbl>
              <a:tblPr firstRow="1" firstCol="1" lastRow="1" lastCol="1" bandRow="1" bandCol="1">
                <a:tableStyleId>{F2DE63D5-997A-4646-A377-4702673A728D}</a:tableStyleId>
              </a:tblPr>
              <a:tblGrid>
                <a:gridCol w="1984578"/>
                <a:gridCol w="1984578"/>
                <a:gridCol w="1984578"/>
                <a:gridCol w="1984578"/>
                <a:gridCol w="1985616"/>
              </a:tblGrid>
              <a:tr h="913177">
                <a:tc>
                  <a:txBody>
                    <a:bodyPr/>
                    <a:lstStyle/>
                    <a:p>
                      <a:pPr algn="ctr">
                        <a:lnSpc>
                          <a:spcPct val="106000"/>
                        </a:lnSpc>
                        <a:spcAft>
                          <a:spcPts val="0"/>
                        </a:spcAft>
                      </a:pPr>
                      <a:r>
                        <a:rPr lang="uk-UA" sz="1800" dirty="0">
                          <a:effectLst/>
                          <a:latin typeface="Times New Roman" pitchFamily="18" charset="0"/>
                          <a:cs typeface="Times New Roman" pitchFamily="18" charset="0"/>
                        </a:rPr>
                        <a:t>Дата надходження та індекс документа</a:t>
                      </a:r>
                      <a:endParaRPr lang="ru-RU" sz="1800" dirty="0">
                        <a:effectLst/>
                        <a:latin typeface="Times New Roman" pitchFamily="18" charset="0"/>
                        <a:ea typeface="Times New Roman"/>
                        <a:cs typeface="Times New Roman" pitchFamily="18" charset="0"/>
                      </a:endParaRPr>
                    </a:p>
                  </a:txBody>
                  <a:tcPr marL="68580" marR="68580" marT="0" marB="0"/>
                </a:tc>
                <a:tc>
                  <a:txBody>
                    <a:bodyPr/>
                    <a:lstStyle/>
                    <a:p>
                      <a:pPr algn="ctr">
                        <a:lnSpc>
                          <a:spcPct val="106000"/>
                        </a:lnSpc>
                        <a:spcAft>
                          <a:spcPts val="0"/>
                        </a:spcAft>
                      </a:pPr>
                      <a:r>
                        <a:rPr lang="uk-UA" sz="1800" dirty="0">
                          <a:effectLst/>
                          <a:latin typeface="Times New Roman" pitchFamily="18" charset="0"/>
                          <a:cs typeface="Times New Roman" pitchFamily="18" charset="0"/>
                        </a:rPr>
                        <a:t>Кореспондент, дата та індекс одержаного документа</a:t>
                      </a:r>
                      <a:endParaRPr lang="ru-RU" sz="1800" dirty="0">
                        <a:effectLst/>
                        <a:latin typeface="Times New Roman" pitchFamily="18" charset="0"/>
                        <a:ea typeface="Times New Roman"/>
                        <a:cs typeface="Times New Roman" pitchFamily="18" charset="0"/>
                      </a:endParaRPr>
                    </a:p>
                  </a:txBody>
                  <a:tcPr marL="68580" marR="68580" marT="0" marB="0"/>
                </a:tc>
                <a:tc>
                  <a:txBody>
                    <a:bodyPr/>
                    <a:lstStyle/>
                    <a:p>
                      <a:pPr algn="ctr">
                        <a:lnSpc>
                          <a:spcPct val="106000"/>
                        </a:lnSpc>
                        <a:spcAft>
                          <a:spcPts val="0"/>
                        </a:spcAft>
                      </a:pPr>
                      <a:r>
                        <a:rPr lang="uk-UA" sz="1800">
                          <a:effectLst/>
                          <a:latin typeface="Times New Roman" pitchFamily="18" charset="0"/>
                          <a:cs typeface="Times New Roman" pitchFamily="18" charset="0"/>
                        </a:rPr>
                        <a:t>Короткий зміст</a:t>
                      </a:r>
                      <a:endParaRPr lang="ru-RU" sz="1800">
                        <a:effectLst/>
                        <a:latin typeface="Times New Roman" pitchFamily="18" charset="0"/>
                        <a:ea typeface="Times New Roman"/>
                        <a:cs typeface="Times New Roman" pitchFamily="18" charset="0"/>
                      </a:endParaRPr>
                    </a:p>
                  </a:txBody>
                  <a:tcPr marL="68580" marR="68580" marT="0" marB="0"/>
                </a:tc>
                <a:tc>
                  <a:txBody>
                    <a:bodyPr/>
                    <a:lstStyle/>
                    <a:p>
                      <a:pPr algn="ctr">
                        <a:lnSpc>
                          <a:spcPct val="106000"/>
                        </a:lnSpc>
                        <a:spcAft>
                          <a:spcPts val="0"/>
                        </a:spcAft>
                      </a:pPr>
                      <a:r>
                        <a:rPr lang="uk-UA" sz="1800">
                          <a:effectLst/>
                          <a:latin typeface="Times New Roman" pitchFamily="18" charset="0"/>
                          <a:cs typeface="Times New Roman" pitchFamily="18" charset="0"/>
                        </a:rPr>
                        <a:t>Резолюція або кому і коли направлено документ</a:t>
                      </a:r>
                      <a:endParaRPr lang="ru-RU" sz="1800">
                        <a:effectLst/>
                        <a:latin typeface="Times New Roman" pitchFamily="18" charset="0"/>
                        <a:ea typeface="Times New Roman"/>
                        <a:cs typeface="Times New Roman" pitchFamily="18" charset="0"/>
                      </a:endParaRPr>
                    </a:p>
                  </a:txBody>
                  <a:tcPr marL="68580" marR="68580" marT="0" marB="0"/>
                </a:tc>
                <a:tc>
                  <a:txBody>
                    <a:bodyPr/>
                    <a:lstStyle/>
                    <a:p>
                      <a:pPr algn="ctr">
                        <a:lnSpc>
                          <a:spcPct val="106000"/>
                        </a:lnSpc>
                        <a:spcAft>
                          <a:spcPts val="0"/>
                        </a:spcAft>
                      </a:pPr>
                      <a:r>
                        <a:rPr lang="uk-UA" sz="1800">
                          <a:effectLst/>
                          <a:latin typeface="Times New Roman" pitchFamily="18" charset="0"/>
                          <a:cs typeface="Times New Roman" pitchFamily="18" charset="0"/>
                        </a:rPr>
                        <a:t>Позначка про виконання документа</a:t>
                      </a:r>
                      <a:endParaRPr lang="ru-RU" sz="1800">
                        <a:effectLst/>
                        <a:latin typeface="Times New Roman" pitchFamily="18" charset="0"/>
                        <a:ea typeface="Times New Roman"/>
                        <a:cs typeface="Times New Roman" pitchFamily="18" charset="0"/>
                      </a:endParaRPr>
                    </a:p>
                  </a:txBody>
                  <a:tcPr marL="68580" marR="68580" marT="0" marB="0"/>
                </a:tc>
              </a:tr>
              <a:tr h="304392">
                <a:tc>
                  <a:txBody>
                    <a:bodyPr/>
                    <a:lstStyle/>
                    <a:p>
                      <a:pPr algn="ctr">
                        <a:lnSpc>
                          <a:spcPct val="106000"/>
                        </a:lnSpc>
                        <a:spcAft>
                          <a:spcPts val="0"/>
                        </a:spcAft>
                      </a:pPr>
                      <a:r>
                        <a:rPr lang="uk-UA" sz="1800">
                          <a:effectLst/>
                          <a:latin typeface="Times New Roman" pitchFamily="18" charset="0"/>
                          <a:cs typeface="Times New Roman" pitchFamily="18" charset="0"/>
                        </a:rPr>
                        <a:t>1</a:t>
                      </a:r>
                      <a:endParaRPr lang="ru-RU" sz="1800">
                        <a:effectLst/>
                        <a:latin typeface="Times New Roman" pitchFamily="18" charset="0"/>
                        <a:ea typeface="Times New Roman"/>
                        <a:cs typeface="Times New Roman" pitchFamily="18" charset="0"/>
                      </a:endParaRPr>
                    </a:p>
                  </a:txBody>
                  <a:tcPr marL="68580" marR="68580" marT="0" marB="0"/>
                </a:tc>
                <a:tc>
                  <a:txBody>
                    <a:bodyPr/>
                    <a:lstStyle/>
                    <a:p>
                      <a:pPr algn="ctr">
                        <a:lnSpc>
                          <a:spcPct val="106000"/>
                        </a:lnSpc>
                        <a:spcAft>
                          <a:spcPts val="0"/>
                        </a:spcAft>
                      </a:pPr>
                      <a:r>
                        <a:rPr lang="uk-UA" sz="1800" dirty="0">
                          <a:effectLst/>
                          <a:latin typeface="Times New Roman" pitchFamily="18" charset="0"/>
                          <a:cs typeface="Times New Roman" pitchFamily="18" charset="0"/>
                        </a:rPr>
                        <a:t>2</a:t>
                      </a:r>
                      <a:endParaRPr lang="ru-RU" sz="1800" dirty="0">
                        <a:effectLst/>
                        <a:latin typeface="Times New Roman" pitchFamily="18" charset="0"/>
                        <a:ea typeface="Times New Roman"/>
                        <a:cs typeface="Times New Roman" pitchFamily="18" charset="0"/>
                      </a:endParaRPr>
                    </a:p>
                  </a:txBody>
                  <a:tcPr marL="68580" marR="68580" marT="0" marB="0"/>
                </a:tc>
                <a:tc>
                  <a:txBody>
                    <a:bodyPr/>
                    <a:lstStyle/>
                    <a:p>
                      <a:pPr algn="ctr">
                        <a:lnSpc>
                          <a:spcPct val="106000"/>
                        </a:lnSpc>
                        <a:spcAft>
                          <a:spcPts val="0"/>
                        </a:spcAft>
                      </a:pPr>
                      <a:r>
                        <a:rPr lang="uk-UA" sz="1800" dirty="0">
                          <a:effectLst/>
                          <a:latin typeface="Times New Roman" pitchFamily="18" charset="0"/>
                          <a:cs typeface="Times New Roman" pitchFamily="18" charset="0"/>
                        </a:rPr>
                        <a:t>3</a:t>
                      </a:r>
                      <a:endParaRPr lang="ru-RU" sz="1800" dirty="0">
                        <a:effectLst/>
                        <a:latin typeface="Times New Roman" pitchFamily="18" charset="0"/>
                        <a:ea typeface="Times New Roman"/>
                        <a:cs typeface="Times New Roman" pitchFamily="18" charset="0"/>
                      </a:endParaRPr>
                    </a:p>
                  </a:txBody>
                  <a:tcPr marL="68580" marR="68580" marT="0" marB="0"/>
                </a:tc>
                <a:tc>
                  <a:txBody>
                    <a:bodyPr/>
                    <a:lstStyle/>
                    <a:p>
                      <a:pPr algn="ctr">
                        <a:lnSpc>
                          <a:spcPct val="106000"/>
                        </a:lnSpc>
                        <a:spcAft>
                          <a:spcPts val="0"/>
                        </a:spcAft>
                      </a:pPr>
                      <a:r>
                        <a:rPr lang="uk-UA" sz="1800">
                          <a:effectLst/>
                          <a:latin typeface="Times New Roman" pitchFamily="18" charset="0"/>
                          <a:cs typeface="Times New Roman" pitchFamily="18" charset="0"/>
                        </a:rPr>
                        <a:t>4</a:t>
                      </a:r>
                      <a:endParaRPr lang="ru-RU" sz="1800">
                        <a:effectLst/>
                        <a:latin typeface="Times New Roman" pitchFamily="18" charset="0"/>
                        <a:ea typeface="Times New Roman"/>
                        <a:cs typeface="Times New Roman" pitchFamily="18" charset="0"/>
                      </a:endParaRPr>
                    </a:p>
                  </a:txBody>
                  <a:tcPr marL="68580" marR="68580" marT="0" marB="0"/>
                </a:tc>
                <a:tc>
                  <a:txBody>
                    <a:bodyPr/>
                    <a:lstStyle/>
                    <a:p>
                      <a:pPr algn="ctr">
                        <a:lnSpc>
                          <a:spcPct val="106000"/>
                        </a:lnSpc>
                        <a:spcAft>
                          <a:spcPts val="0"/>
                        </a:spcAft>
                      </a:pPr>
                      <a:r>
                        <a:rPr lang="uk-UA" sz="1800">
                          <a:effectLst/>
                          <a:latin typeface="Times New Roman" pitchFamily="18" charset="0"/>
                          <a:cs typeface="Times New Roman" pitchFamily="18" charset="0"/>
                        </a:rPr>
                        <a:t>5</a:t>
                      </a:r>
                      <a:endParaRPr lang="ru-RU" sz="1800">
                        <a:effectLst/>
                        <a:latin typeface="Times New Roman" pitchFamily="18" charset="0"/>
                        <a:ea typeface="Times New Roman"/>
                        <a:cs typeface="Times New Roman" pitchFamily="18" charset="0"/>
                      </a:endParaRPr>
                    </a:p>
                  </a:txBody>
                  <a:tcPr marL="68580" marR="68580" marT="0" marB="0"/>
                </a:tc>
              </a:tr>
              <a:tr h="2130746">
                <a:tc>
                  <a:txBody>
                    <a:bodyPr/>
                    <a:lstStyle/>
                    <a:p>
                      <a:pPr algn="ctr">
                        <a:lnSpc>
                          <a:spcPct val="106000"/>
                        </a:lnSpc>
                        <a:spcAft>
                          <a:spcPts val="0"/>
                        </a:spcAft>
                      </a:pPr>
                      <a:r>
                        <a:rPr lang="uk-UA" sz="1800">
                          <a:effectLst/>
                          <a:latin typeface="Times New Roman" pitchFamily="18" charset="0"/>
                          <a:cs typeface="Times New Roman" pitchFamily="18" charset="0"/>
                        </a:rPr>
                        <a:t>12.05.2018</a:t>
                      </a:r>
                      <a:endParaRPr lang="ru-RU" sz="1800">
                        <a:effectLst/>
                        <a:latin typeface="Times New Roman" pitchFamily="18" charset="0"/>
                        <a:cs typeface="Times New Roman" pitchFamily="18" charset="0"/>
                      </a:endParaRPr>
                    </a:p>
                    <a:p>
                      <a:pPr algn="ctr">
                        <a:lnSpc>
                          <a:spcPct val="106000"/>
                        </a:lnSpc>
                        <a:spcAft>
                          <a:spcPts val="0"/>
                        </a:spcAft>
                      </a:pPr>
                      <a:r>
                        <a:rPr lang="uk-UA" sz="1800">
                          <a:effectLst/>
                          <a:latin typeface="Times New Roman" pitchFamily="18" charset="0"/>
                          <a:cs typeface="Times New Roman" pitchFamily="18" charset="0"/>
                        </a:rPr>
                        <a:t>44/01-16</a:t>
                      </a:r>
                      <a:endParaRPr lang="ru-RU" sz="1800">
                        <a:effectLst/>
                        <a:latin typeface="Times New Roman" pitchFamily="18" charset="0"/>
                        <a:ea typeface="Times New Roman"/>
                        <a:cs typeface="Times New Roman" pitchFamily="18" charset="0"/>
                      </a:endParaRPr>
                    </a:p>
                  </a:txBody>
                  <a:tcPr marL="68580" marR="68580" marT="0" marB="0"/>
                </a:tc>
                <a:tc>
                  <a:txBody>
                    <a:bodyPr/>
                    <a:lstStyle/>
                    <a:p>
                      <a:pPr algn="ctr">
                        <a:lnSpc>
                          <a:spcPct val="106000"/>
                        </a:lnSpc>
                        <a:spcAft>
                          <a:spcPts val="0"/>
                        </a:spcAft>
                      </a:pPr>
                      <a:r>
                        <a:rPr lang="uk-UA" sz="1800">
                          <a:effectLst/>
                          <a:latin typeface="Times New Roman" pitchFamily="18" charset="0"/>
                          <a:cs typeface="Times New Roman" pitchFamily="18" charset="0"/>
                        </a:rPr>
                        <a:t>Приватний нотаріус Києво-Святошинського районного нотаріального округу Київської області</a:t>
                      </a:r>
                      <a:endParaRPr lang="ru-RU" sz="1800">
                        <a:effectLst/>
                        <a:latin typeface="Times New Roman" pitchFamily="18" charset="0"/>
                        <a:cs typeface="Times New Roman" pitchFamily="18" charset="0"/>
                      </a:endParaRPr>
                    </a:p>
                    <a:p>
                      <a:pPr algn="ctr">
                        <a:lnSpc>
                          <a:spcPct val="106000"/>
                        </a:lnSpc>
                        <a:spcAft>
                          <a:spcPts val="0"/>
                        </a:spcAft>
                      </a:pPr>
                      <a:r>
                        <a:rPr lang="uk-UA" sz="1800">
                          <a:effectLst/>
                          <a:latin typeface="Times New Roman" pitchFamily="18" charset="0"/>
                          <a:cs typeface="Times New Roman" pitchFamily="18" charset="0"/>
                        </a:rPr>
                        <a:t>Іванова І.І.</a:t>
                      </a:r>
                      <a:endParaRPr lang="ru-RU" sz="1800">
                        <a:effectLst/>
                        <a:latin typeface="Times New Roman" pitchFamily="18" charset="0"/>
                        <a:cs typeface="Times New Roman" pitchFamily="18" charset="0"/>
                      </a:endParaRPr>
                    </a:p>
                    <a:p>
                      <a:pPr algn="ctr">
                        <a:lnSpc>
                          <a:spcPct val="106000"/>
                        </a:lnSpc>
                        <a:spcAft>
                          <a:spcPts val="0"/>
                        </a:spcAft>
                      </a:pPr>
                      <a:r>
                        <a:rPr lang="uk-UA" sz="1800">
                          <a:effectLst/>
                          <a:latin typeface="Times New Roman" pitchFamily="18" charset="0"/>
                          <a:cs typeface="Times New Roman" pitchFamily="18" charset="0"/>
                        </a:rPr>
                        <a:t>від 10.05.2018</a:t>
                      </a:r>
                      <a:endParaRPr lang="ru-RU" sz="1800">
                        <a:effectLst/>
                        <a:latin typeface="Times New Roman" pitchFamily="18" charset="0"/>
                        <a:cs typeface="Times New Roman" pitchFamily="18" charset="0"/>
                      </a:endParaRPr>
                    </a:p>
                    <a:p>
                      <a:pPr algn="ctr">
                        <a:lnSpc>
                          <a:spcPct val="106000"/>
                        </a:lnSpc>
                        <a:spcAft>
                          <a:spcPts val="0"/>
                        </a:spcAft>
                      </a:pPr>
                      <a:r>
                        <a:rPr lang="uk-UA" sz="1800">
                          <a:effectLst/>
                          <a:latin typeface="Times New Roman" pitchFamily="18" charset="0"/>
                          <a:cs typeface="Times New Roman" pitchFamily="18" charset="0"/>
                        </a:rPr>
                        <a:t>№ 145/02-14</a:t>
                      </a:r>
                      <a:endParaRPr lang="ru-RU" sz="1800">
                        <a:effectLst/>
                        <a:latin typeface="Times New Roman" pitchFamily="18" charset="0"/>
                        <a:ea typeface="Times New Roman"/>
                        <a:cs typeface="Times New Roman" pitchFamily="18" charset="0"/>
                      </a:endParaRPr>
                    </a:p>
                  </a:txBody>
                  <a:tcPr marL="68580" marR="68580" marT="0" marB="0"/>
                </a:tc>
                <a:tc>
                  <a:txBody>
                    <a:bodyPr/>
                    <a:lstStyle/>
                    <a:p>
                      <a:pPr algn="ctr">
                        <a:lnSpc>
                          <a:spcPct val="106000"/>
                        </a:lnSpc>
                        <a:spcAft>
                          <a:spcPts val="0"/>
                        </a:spcAft>
                      </a:pPr>
                      <a:r>
                        <a:rPr lang="uk-UA" sz="1800" dirty="0">
                          <a:effectLst/>
                          <a:latin typeface="Times New Roman" pitchFamily="18" charset="0"/>
                          <a:cs typeface="Times New Roman" pitchFamily="18" charset="0"/>
                        </a:rPr>
                        <a:t>Запит щодо надання ідентифікуючих даних заповідача</a:t>
                      </a:r>
                      <a:endParaRPr lang="ru-RU" sz="1800" dirty="0">
                        <a:effectLst/>
                        <a:latin typeface="Times New Roman" pitchFamily="18" charset="0"/>
                        <a:ea typeface="Times New Roman"/>
                        <a:cs typeface="Times New Roman" pitchFamily="18" charset="0"/>
                      </a:endParaRPr>
                    </a:p>
                  </a:txBody>
                  <a:tcPr marL="68580" marR="68580" marT="0" marB="0"/>
                </a:tc>
                <a:tc>
                  <a:txBody>
                    <a:bodyPr/>
                    <a:lstStyle/>
                    <a:p>
                      <a:pPr algn="ctr">
                        <a:lnSpc>
                          <a:spcPct val="106000"/>
                        </a:lnSpc>
                        <a:spcAft>
                          <a:spcPts val="0"/>
                        </a:spcAft>
                      </a:pPr>
                      <a:r>
                        <a:rPr lang="uk-UA" sz="1800" dirty="0">
                          <a:effectLst/>
                          <a:latin typeface="Times New Roman" pitchFamily="18" charset="0"/>
                          <a:cs typeface="Times New Roman" pitchFamily="18" charset="0"/>
                        </a:rPr>
                        <a:t>Олійнику Р.О.,</a:t>
                      </a:r>
                      <a:endParaRPr lang="ru-RU" sz="1800" dirty="0">
                        <a:effectLst/>
                        <a:latin typeface="Times New Roman" pitchFamily="18" charset="0"/>
                        <a:cs typeface="Times New Roman" pitchFamily="18" charset="0"/>
                      </a:endParaRPr>
                    </a:p>
                    <a:p>
                      <a:pPr algn="ctr">
                        <a:lnSpc>
                          <a:spcPct val="106000"/>
                        </a:lnSpc>
                        <a:spcAft>
                          <a:spcPts val="0"/>
                        </a:spcAft>
                      </a:pPr>
                      <a:r>
                        <a:rPr lang="uk-UA" sz="1800" dirty="0">
                          <a:effectLst/>
                          <a:latin typeface="Times New Roman" pitchFamily="18" charset="0"/>
                          <a:cs typeface="Times New Roman" pitchFamily="18" charset="0"/>
                        </a:rPr>
                        <a:t>підготувати відповідь</a:t>
                      </a:r>
                      <a:endParaRPr lang="ru-RU" sz="1800" dirty="0">
                        <a:effectLst/>
                        <a:latin typeface="Times New Roman" pitchFamily="18" charset="0"/>
                        <a:cs typeface="Times New Roman" pitchFamily="18" charset="0"/>
                      </a:endParaRPr>
                    </a:p>
                    <a:p>
                      <a:pPr algn="ctr">
                        <a:lnSpc>
                          <a:spcPct val="106000"/>
                        </a:lnSpc>
                        <a:spcAft>
                          <a:spcPts val="0"/>
                        </a:spcAft>
                      </a:pPr>
                      <a:r>
                        <a:rPr lang="uk-UA" sz="1800" dirty="0">
                          <a:effectLst/>
                          <a:latin typeface="Times New Roman" pitchFamily="18" charset="0"/>
                          <a:cs typeface="Times New Roman" pitchFamily="18" charset="0"/>
                        </a:rPr>
                        <a:t>до 15.05.2018</a:t>
                      </a:r>
                      <a:endParaRPr lang="ru-RU" sz="1800" dirty="0">
                        <a:effectLst/>
                        <a:latin typeface="Times New Roman" pitchFamily="18" charset="0"/>
                        <a:ea typeface="Times New Roman"/>
                        <a:cs typeface="Times New Roman" pitchFamily="18" charset="0"/>
                      </a:endParaRPr>
                    </a:p>
                  </a:txBody>
                  <a:tcPr marL="68580" marR="68580" marT="0" marB="0"/>
                </a:tc>
                <a:tc>
                  <a:txBody>
                    <a:bodyPr/>
                    <a:lstStyle/>
                    <a:p>
                      <a:pPr algn="ctr">
                        <a:lnSpc>
                          <a:spcPct val="106000"/>
                        </a:lnSpc>
                        <a:spcAft>
                          <a:spcPts val="0"/>
                        </a:spcAft>
                      </a:pPr>
                      <a:r>
                        <a:rPr lang="uk-UA" sz="1800" dirty="0">
                          <a:effectLst/>
                          <a:latin typeface="Times New Roman" pitchFamily="18" charset="0"/>
                          <a:cs typeface="Times New Roman" pitchFamily="18" charset="0"/>
                        </a:rPr>
                        <a:t>Виконано </a:t>
                      </a:r>
                      <a:endParaRPr lang="ru-RU" sz="1800" dirty="0">
                        <a:effectLst/>
                        <a:latin typeface="Times New Roman" pitchFamily="18" charset="0"/>
                        <a:cs typeface="Times New Roman" pitchFamily="18" charset="0"/>
                      </a:endParaRPr>
                    </a:p>
                    <a:p>
                      <a:pPr algn="ctr">
                        <a:lnSpc>
                          <a:spcPct val="106000"/>
                        </a:lnSpc>
                        <a:spcAft>
                          <a:spcPts val="0"/>
                        </a:spcAft>
                      </a:pPr>
                      <a:r>
                        <a:rPr lang="uk-UA" sz="1800" dirty="0">
                          <a:effectLst/>
                          <a:latin typeface="Times New Roman" pitchFamily="18" charset="0"/>
                          <a:cs typeface="Times New Roman" pitchFamily="18" charset="0"/>
                        </a:rPr>
                        <a:t>14.05.2018</a:t>
                      </a:r>
                      <a:endParaRPr lang="ru-RU" sz="1800" dirty="0">
                        <a:effectLst/>
                        <a:latin typeface="Times New Roman" pitchFamily="18" charset="0"/>
                        <a:cs typeface="Times New Roman" pitchFamily="18" charset="0"/>
                      </a:endParaRPr>
                    </a:p>
                    <a:p>
                      <a:pPr algn="ctr">
                        <a:lnSpc>
                          <a:spcPct val="106000"/>
                        </a:lnSpc>
                        <a:spcAft>
                          <a:spcPts val="0"/>
                        </a:spcAft>
                      </a:pPr>
                      <a:r>
                        <a:rPr lang="uk-UA" sz="1800" dirty="0">
                          <a:effectLst/>
                          <a:latin typeface="Times New Roman" pitchFamily="18" charset="0"/>
                          <a:cs typeface="Times New Roman" pitchFamily="18" charset="0"/>
                        </a:rPr>
                        <a:t> </a:t>
                      </a:r>
                      <a:r>
                        <a:rPr lang="uk-UA" sz="1800" dirty="0" smtClean="0">
                          <a:effectLst/>
                          <a:latin typeface="Times New Roman" pitchFamily="18" charset="0"/>
                          <a:cs typeface="Times New Roman" pitchFamily="18" charset="0"/>
                        </a:rPr>
                        <a:t>Вих. № </a:t>
                      </a:r>
                      <a:r>
                        <a:rPr lang="uk-UA" sz="1800" dirty="0">
                          <a:effectLst/>
                          <a:latin typeface="Times New Roman" pitchFamily="18" charset="0"/>
                          <a:cs typeface="Times New Roman" pitchFamily="18" charset="0"/>
                        </a:rPr>
                        <a:t>71/01-16 </a:t>
                      </a:r>
                      <a:endParaRPr lang="ru-RU" sz="1800" dirty="0">
                        <a:effectLst/>
                        <a:latin typeface="Times New Roman" pitchFamily="18" charset="0"/>
                        <a:cs typeface="Times New Roman" pitchFamily="18" charset="0"/>
                      </a:endParaRPr>
                    </a:p>
                    <a:p>
                      <a:pPr algn="ctr">
                        <a:lnSpc>
                          <a:spcPct val="106000"/>
                        </a:lnSpc>
                        <a:spcAft>
                          <a:spcPts val="0"/>
                        </a:spcAft>
                      </a:pPr>
                      <a:r>
                        <a:rPr lang="uk-UA" sz="1800" dirty="0">
                          <a:effectLst/>
                          <a:latin typeface="Times New Roman" pitchFamily="18" charset="0"/>
                          <a:cs typeface="Times New Roman" pitchFamily="18" charset="0"/>
                        </a:rPr>
                        <a:t>До справи </a:t>
                      </a:r>
                      <a:endParaRPr lang="ru-RU" sz="1800" dirty="0">
                        <a:effectLst/>
                        <a:latin typeface="Times New Roman" pitchFamily="18" charset="0"/>
                        <a:cs typeface="Times New Roman" pitchFamily="18" charset="0"/>
                      </a:endParaRPr>
                    </a:p>
                    <a:p>
                      <a:pPr algn="ctr">
                        <a:lnSpc>
                          <a:spcPct val="106000"/>
                        </a:lnSpc>
                        <a:spcAft>
                          <a:spcPts val="0"/>
                        </a:spcAft>
                      </a:pPr>
                      <a:r>
                        <a:rPr lang="uk-UA" sz="1800" dirty="0">
                          <a:effectLst/>
                          <a:latin typeface="Times New Roman" pitchFamily="18" charset="0"/>
                          <a:cs typeface="Times New Roman" pitchFamily="18" charset="0"/>
                        </a:rPr>
                        <a:t>№ 01-16</a:t>
                      </a:r>
                      <a:endParaRPr lang="ru-RU" sz="1800" dirty="0">
                        <a:effectLst/>
                        <a:latin typeface="Times New Roman" pitchFamily="18" charset="0"/>
                        <a:cs typeface="Times New Roman" pitchFamily="18" charset="0"/>
                      </a:endParaRPr>
                    </a:p>
                    <a:p>
                      <a:pPr algn="ctr">
                        <a:lnSpc>
                          <a:spcPct val="106000"/>
                        </a:lnSpc>
                        <a:spcAft>
                          <a:spcPts val="0"/>
                        </a:spcAft>
                      </a:pPr>
                      <a:r>
                        <a:rPr lang="uk-UA" sz="1800" dirty="0">
                          <a:effectLst/>
                          <a:latin typeface="Times New Roman" pitchFamily="18" charset="0"/>
                          <a:cs typeface="Times New Roman" pitchFamily="18" charset="0"/>
                        </a:rPr>
                        <a:t> </a:t>
                      </a:r>
                      <a:endParaRPr lang="ru-RU" sz="1800" dirty="0">
                        <a:effectLst/>
                        <a:latin typeface="Times New Roman" pitchFamily="18" charset="0"/>
                        <a:ea typeface="Times New Roman"/>
                        <a:cs typeface="Times New Roman" pitchFamily="18" charset="0"/>
                      </a:endParaRPr>
                    </a:p>
                  </a:txBody>
                  <a:tcPr marL="68580" marR="68580" marT="0" marB="0"/>
                </a:tc>
              </a:tr>
            </a:tbl>
          </a:graphicData>
        </a:graphic>
      </p:graphicFrame>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863" y="609600"/>
            <a:ext cx="10483850" cy="1320800"/>
          </a:xfrm>
        </p:spPr>
        <p:txBody>
          <a:bodyPr rtlCol="0">
            <a:noAutofit/>
          </a:bodyPr>
          <a:lstStyle/>
          <a:p>
            <a:pPr algn="ctr" fontAlgn="auto">
              <a:spcAft>
                <a:spcPts val="0"/>
              </a:spcAft>
              <a:defRPr/>
            </a:pPr>
            <a:r>
              <a:rPr lang="uk-UA" sz="2800" b="1" u="sng" dirty="0">
                <a:solidFill>
                  <a:schemeClr val="tx1">
                    <a:lumMod val="95000"/>
                    <a:lumOff val="5000"/>
                  </a:schemeClr>
                </a:solidFill>
                <a:effectLst>
                  <a:outerShdw blurRad="38100" dist="38100" dir="2700000" algn="tl">
                    <a:srgbClr val="000000">
                      <a:alpha val="43137"/>
                    </a:srgbClr>
                  </a:outerShdw>
                </a:effectLst>
              </a:rPr>
              <a:t>Приклад реєстрації </a:t>
            </a:r>
            <a:r>
              <a:rPr lang="uk-UA" sz="2800" b="1" u="sng" dirty="0" smtClean="0">
                <a:solidFill>
                  <a:schemeClr val="tx1">
                    <a:lumMod val="95000"/>
                    <a:lumOff val="5000"/>
                  </a:schemeClr>
                </a:solidFill>
                <a:effectLst>
                  <a:outerShdw blurRad="38100" dist="38100" dir="2700000" algn="tl">
                    <a:srgbClr val="000000">
                      <a:alpha val="43137"/>
                    </a:srgbClr>
                  </a:outerShdw>
                </a:effectLst>
              </a:rPr>
              <a:t>листа-відповіді приватного нотаріуса </a:t>
            </a:r>
            <a:r>
              <a:rPr lang="uk-UA" sz="2800" b="1" u="sng" dirty="0">
                <a:solidFill>
                  <a:schemeClr val="tx1">
                    <a:lumMod val="95000"/>
                    <a:lumOff val="5000"/>
                  </a:schemeClr>
                </a:solidFill>
                <a:effectLst>
                  <a:outerShdw blurRad="38100" dist="38100" dir="2700000" algn="tl">
                    <a:srgbClr val="000000">
                      <a:alpha val="43137"/>
                    </a:srgbClr>
                  </a:outerShdw>
                </a:effectLst>
              </a:rPr>
              <a:t>в ЖУРНАЛІ реєстрації </a:t>
            </a:r>
            <a:r>
              <a:rPr lang="uk-UA" sz="2800" b="1" u="sng" dirty="0" smtClean="0">
                <a:solidFill>
                  <a:schemeClr val="tx1">
                    <a:lumMod val="95000"/>
                    <a:lumOff val="5000"/>
                  </a:schemeClr>
                </a:solidFill>
                <a:effectLst>
                  <a:outerShdw blurRad="38100" dist="38100" dir="2700000" algn="tl">
                    <a:srgbClr val="000000">
                      <a:alpha val="43137"/>
                    </a:srgbClr>
                  </a:outerShdw>
                </a:effectLst>
              </a:rPr>
              <a:t>ВИХІДНИХ </a:t>
            </a:r>
            <a:r>
              <a:rPr lang="uk-UA" sz="2800" b="1" u="sng" dirty="0">
                <a:solidFill>
                  <a:schemeClr val="tx1">
                    <a:lumMod val="95000"/>
                    <a:lumOff val="5000"/>
                  </a:schemeClr>
                </a:solidFill>
                <a:effectLst>
                  <a:outerShdw blurRad="38100" dist="38100" dir="2700000" algn="tl">
                    <a:srgbClr val="000000">
                      <a:alpha val="43137"/>
                    </a:srgbClr>
                  </a:outerShdw>
                </a:effectLst>
              </a:rPr>
              <a:t>документів</a:t>
            </a:r>
            <a:endParaRPr lang="ru-RU" sz="2800" dirty="0"/>
          </a:p>
        </p:txBody>
      </p:sp>
      <p:graphicFrame>
        <p:nvGraphicFramePr>
          <p:cNvPr id="4" name="Таблица 3"/>
          <p:cNvGraphicFramePr>
            <a:graphicFrameLocks noGrp="1"/>
          </p:cNvGraphicFramePr>
          <p:nvPr/>
        </p:nvGraphicFramePr>
        <p:xfrm>
          <a:off x="739775" y="1743075"/>
          <a:ext cx="10797991" cy="3489199"/>
        </p:xfrm>
        <a:graphic>
          <a:graphicData uri="http://schemas.openxmlformats.org/drawingml/2006/table">
            <a:tbl>
              <a:tblPr firstRow="1" firstCol="1" lastRow="1" lastCol="1" bandRow="1" bandCol="1">
                <a:tableStyleId>{F2DE63D5-997A-4646-A377-4702673A728D}</a:tableStyleId>
              </a:tblPr>
              <a:tblGrid>
                <a:gridCol w="2416960"/>
                <a:gridCol w="3545868"/>
                <a:gridCol w="2416960"/>
                <a:gridCol w="2418203"/>
              </a:tblGrid>
              <a:tr h="532765">
                <a:tc>
                  <a:txBody>
                    <a:bodyPr/>
                    <a:lstStyle/>
                    <a:p>
                      <a:pPr algn="ctr">
                        <a:lnSpc>
                          <a:spcPct val="106000"/>
                        </a:lnSpc>
                        <a:spcAft>
                          <a:spcPts val="0"/>
                        </a:spcAft>
                      </a:pPr>
                      <a:r>
                        <a:rPr lang="uk-UA" sz="1800" dirty="0">
                          <a:effectLst/>
                          <a:latin typeface="Times New Roman" pitchFamily="18" charset="0"/>
                          <a:cs typeface="Times New Roman" pitchFamily="18" charset="0"/>
                        </a:rPr>
                        <a:t>Дата надходження та індекс документа</a:t>
                      </a:r>
                      <a:endParaRPr lang="ru-RU" sz="1800" dirty="0">
                        <a:effectLst/>
                        <a:latin typeface="Times New Roman" pitchFamily="18" charset="0"/>
                        <a:ea typeface="Times New Roman"/>
                        <a:cs typeface="Times New Roman" pitchFamily="18" charset="0"/>
                      </a:endParaRPr>
                    </a:p>
                  </a:txBody>
                  <a:tcPr marL="68580" marR="68580" marT="0" marB="0"/>
                </a:tc>
                <a:tc>
                  <a:txBody>
                    <a:bodyPr/>
                    <a:lstStyle/>
                    <a:p>
                      <a:pPr algn="ctr">
                        <a:lnSpc>
                          <a:spcPct val="106000"/>
                        </a:lnSpc>
                        <a:spcAft>
                          <a:spcPts val="0"/>
                        </a:spcAft>
                      </a:pPr>
                      <a:r>
                        <a:rPr lang="uk-UA" sz="1800">
                          <a:effectLst/>
                          <a:latin typeface="Times New Roman" pitchFamily="18" charset="0"/>
                          <a:cs typeface="Times New Roman" pitchFamily="18" charset="0"/>
                        </a:rPr>
                        <a:t>Кореспондент, дата та індекс одержаного документа</a:t>
                      </a:r>
                      <a:endParaRPr lang="ru-RU" sz="1800">
                        <a:effectLst/>
                        <a:latin typeface="Times New Roman" pitchFamily="18" charset="0"/>
                        <a:ea typeface="Times New Roman"/>
                        <a:cs typeface="Times New Roman" pitchFamily="18" charset="0"/>
                      </a:endParaRPr>
                    </a:p>
                  </a:txBody>
                  <a:tcPr marL="68580" marR="68580" marT="0" marB="0"/>
                </a:tc>
                <a:tc>
                  <a:txBody>
                    <a:bodyPr/>
                    <a:lstStyle/>
                    <a:p>
                      <a:pPr algn="ctr">
                        <a:lnSpc>
                          <a:spcPct val="106000"/>
                        </a:lnSpc>
                        <a:spcAft>
                          <a:spcPts val="0"/>
                        </a:spcAft>
                      </a:pPr>
                      <a:r>
                        <a:rPr lang="uk-UA" sz="1800" dirty="0">
                          <a:effectLst/>
                          <a:latin typeface="Times New Roman" pitchFamily="18" charset="0"/>
                          <a:cs typeface="Times New Roman" pitchFamily="18" charset="0"/>
                        </a:rPr>
                        <a:t>Короткий зміст</a:t>
                      </a:r>
                      <a:endParaRPr lang="ru-RU" sz="1800" dirty="0">
                        <a:effectLst/>
                        <a:latin typeface="Times New Roman" pitchFamily="18" charset="0"/>
                        <a:ea typeface="Times New Roman"/>
                        <a:cs typeface="Times New Roman" pitchFamily="18" charset="0"/>
                      </a:endParaRPr>
                    </a:p>
                  </a:txBody>
                  <a:tcPr marL="68580" marR="68580" marT="0" marB="0"/>
                </a:tc>
                <a:tc>
                  <a:txBody>
                    <a:bodyPr/>
                    <a:lstStyle/>
                    <a:p>
                      <a:pPr algn="ctr">
                        <a:lnSpc>
                          <a:spcPct val="106000"/>
                        </a:lnSpc>
                        <a:spcAft>
                          <a:spcPts val="0"/>
                        </a:spcAft>
                      </a:pPr>
                      <a:r>
                        <a:rPr lang="uk-UA" sz="1800">
                          <a:effectLst/>
                          <a:latin typeface="Times New Roman" pitchFamily="18" charset="0"/>
                          <a:cs typeface="Times New Roman" pitchFamily="18" charset="0"/>
                        </a:rPr>
                        <a:t>Позначка про виконання документа</a:t>
                      </a:r>
                      <a:endParaRPr lang="ru-RU" sz="1800">
                        <a:effectLst/>
                        <a:latin typeface="Times New Roman" pitchFamily="18" charset="0"/>
                        <a:ea typeface="Times New Roman"/>
                        <a:cs typeface="Times New Roman" pitchFamily="18" charset="0"/>
                      </a:endParaRPr>
                    </a:p>
                  </a:txBody>
                  <a:tcPr marL="68580" marR="68580" marT="0" marB="0"/>
                </a:tc>
              </a:tr>
              <a:tr h="238760">
                <a:tc>
                  <a:txBody>
                    <a:bodyPr/>
                    <a:lstStyle/>
                    <a:p>
                      <a:pPr algn="ctr">
                        <a:lnSpc>
                          <a:spcPct val="106000"/>
                        </a:lnSpc>
                        <a:spcAft>
                          <a:spcPts val="0"/>
                        </a:spcAft>
                      </a:pPr>
                      <a:r>
                        <a:rPr lang="uk-UA" sz="1800" dirty="0">
                          <a:effectLst/>
                          <a:latin typeface="Times New Roman" pitchFamily="18" charset="0"/>
                          <a:cs typeface="Times New Roman" pitchFamily="18" charset="0"/>
                        </a:rPr>
                        <a:t>1</a:t>
                      </a:r>
                      <a:endParaRPr lang="ru-RU" sz="1800" dirty="0">
                        <a:effectLst/>
                        <a:latin typeface="Times New Roman" pitchFamily="18" charset="0"/>
                        <a:ea typeface="Times New Roman"/>
                        <a:cs typeface="Times New Roman" pitchFamily="18" charset="0"/>
                      </a:endParaRPr>
                    </a:p>
                  </a:txBody>
                  <a:tcPr marL="68580" marR="68580" marT="0" marB="0"/>
                </a:tc>
                <a:tc>
                  <a:txBody>
                    <a:bodyPr/>
                    <a:lstStyle/>
                    <a:p>
                      <a:pPr algn="ctr">
                        <a:lnSpc>
                          <a:spcPct val="106000"/>
                        </a:lnSpc>
                        <a:spcAft>
                          <a:spcPts val="0"/>
                        </a:spcAft>
                      </a:pPr>
                      <a:r>
                        <a:rPr lang="uk-UA" sz="1800">
                          <a:effectLst/>
                          <a:latin typeface="Times New Roman" pitchFamily="18" charset="0"/>
                          <a:cs typeface="Times New Roman" pitchFamily="18" charset="0"/>
                        </a:rPr>
                        <a:t>2</a:t>
                      </a:r>
                      <a:endParaRPr lang="ru-RU" sz="1800">
                        <a:effectLst/>
                        <a:latin typeface="Times New Roman" pitchFamily="18" charset="0"/>
                        <a:ea typeface="Times New Roman"/>
                        <a:cs typeface="Times New Roman" pitchFamily="18" charset="0"/>
                      </a:endParaRPr>
                    </a:p>
                  </a:txBody>
                  <a:tcPr marL="68580" marR="68580" marT="0" marB="0"/>
                </a:tc>
                <a:tc>
                  <a:txBody>
                    <a:bodyPr/>
                    <a:lstStyle/>
                    <a:p>
                      <a:pPr algn="ctr">
                        <a:lnSpc>
                          <a:spcPct val="106000"/>
                        </a:lnSpc>
                        <a:spcAft>
                          <a:spcPts val="0"/>
                        </a:spcAft>
                      </a:pPr>
                      <a:r>
                        <a:rPr lang="uk-UA" sz="1800">
                          <a:effectLst/>
                          <a:latin typeface="Times New Roman" pitchFamily="18" charset="0"/>
                          <a:cs typeface="Times New Roman" pitchFamily="18" charset="0"/>
                        </a:rPr>
                        <a:t>3</a:t>
                      </a:r>
                      <a:endParaRPr lang="ru-RU" sz="1800">
                        <a:effectLst/>
                        <a:latin typeface="Times New Roman" pitchFamily="18" charset="0"/>
                        <a:ea typeface="Times New Roman"/>
                        <a:cs typeface="Times New Roman" pitchFamily="18" charset="0"/>
                      </a:endParaRPr>
                    </a:p>
                  </a:txBody>
                  <a:tcPr marL="68580" marR="68580" marT="0" marB="0"/>
                </a:tc>
                <a:tc>
                  <a:txBody>
                    <a:bodyPr/>
                    <a:lstStyle/>
                    <a:p>
                      <a:pPr algn="ctr">
                        <a:lnSpc>
                          <a:spcPct val="106000"/>
                        </a:lnSpc>
                        <a:spcAft>
                          <a:spcPts val="0"/>
                        </a:spcAft>
                      </a:pPr>
                      <a:r>
                        <a:rPr lang="uk-UA" sz="1800">
                          <a:effectLst/>
                          <a:latin typeface="Times New Roman" pitchFamily="18" charset="0"/>
                          <a:cs typeface="Times New Roman" pitchFamily="18" charset="0"/>
                        </a:rPr>
                        <a:t>4</a:t>
                      </a:r>
                      <a:endParaRPr lang="ru-RU" sz="1800">
                        <a:effectLst/>
                        <a:latin typeface="Times New Roman" pitchFamily="18" charset="0"/>
                        <a:ea typeface="Times New Roman"/>
                        <a:cs typeface="Times New Roman" pitchFamily="18" charset="0"/>
                      </a:endParaRPr>
                    </a:p>
                  </a:txBody>
                  <a:tcPr marL="68580" marR="68580" marT="0" marB="0"/>
                </a:tc>
              </a:tr>
              <a:tr h="1482090">
                <a:tc>
                  <a:txBody>
                    <a:bodyPr/>
                    <a:lstStyle/>
                    <a:p>
                      <a:pPr algn="ctr">
                        <a:lnSpc>
                          <a:spcPct val="106000"/>
                        </a:lnSpc>
                        <a:spcAft>
                          <a:spcPts val="0"/>
                        </a:spcAft>
                      </a:pPr>
                      <a:r>
                        <a:rPr lang="uk-UA" sz="1800" dirty="0">
                          <a:effectLst/>
                          <a:latin typeface="Times New Roman" pitchFamily="18" charset="0"/>
                          <a:cs typeface="Times New Roman" pitchFamily="18" charset="0"/>
                        </a:rPr>
                        <a:t>14.05.2018</a:t>
                      </a:r>
                      <a:endParaRPr lang="ru-RU" sz="1800" dirty="0">
                        <a:effectLst/>
                        <a:latin typeface="Times New Roman" pitchFamily="18" charset="0"/>
                        <a:cs typeface="Times New Roman" pitchFamily="18" charset="0"/>
                      </a:endParaRPr>
                    </a:p>
                    <a:p>
                      <a:pPr algn="ctr">
                        <a:lnSpc>
                          <a:spcPct val="106000"/>
                        </a:lnSpc>
                        <a:spcAft>
                          <a:spcPts val="0"/>
                        </a:spcAft>
                      </a:pPr>
                      <a:r>
                        <a:rPr lang="uk-UA" sz="1800" dirty="0">
                          <a:effectLst/>
                          <a:latin typeface="Times New Roman" pitchFamily="18" charset="0"/>
                          <a:cs typeface="Times New Roman" pitchFamily="18" charset="0"/>
                        </a:rPr>
                        <a:t>71/01-16</a:t>
                      </a:r>
                      <a:endParaRPr lang="ru-RU" sz="1800" dirty="0">
                        <a:effectLst/>
                        <a:latin typeface="Times New Roman" pitchFamily="18" charset="0"/>
                        <a:ea typeface="Times New Roman"/>
                        <a:cs typeface="Times New Roman" pitchFamily="18" charset="0"/>
                      </a:endParaRPr>
                    </a:p>
                  </a:txBody>
                  <a:tcPr marL="68580" marR="68580" marT="0" marB="0"/>
                </a:tc>
                <a:tc>
                  <a:txBody>
                    <a:bodyPr/>
                    <a:lstStyle/>
                    <a:p>
                      <a:pPr algn="ctr">
                        <a:lnSpc>
                          <a:spcPct val="106000"/>
                        </a:lnSpc>
                        <a:spcAft>
                          <a:spcPts val="0"/>
                        </a:spcAft>
                      </a:pPr>
                      <a:r>
                        <a:rPr lang="uk-UA" sz="1800" dirty="0">
                          <a:effectLst/>
                          <a:latin typeface="Times New Roman" pitchFamily="18" charset="0"/>
                          <a:cs typeface="Times New Roman" pitchFamily="18" charset="0"/>
                        </a:rPr>
                        <a:t>Приватний нотаріус Києво-Святошинського районного нотаріального округу Київської області</a:t>
                      </a:r>
                      <a:endParaRPr lang="ru-RU" sz="1800" dirty="0">
                        <a:effectLst/>
                        <a:latin typeface="Times New Roman" pitchFamily="18" charset="0"/>
                        <a:cs typeface="Times New Roman" pitchFamily="18" charset="0"/>
                      </a:endParaRPr>
                    </a:p>
                    <a:p>
                      <a:pPr algn="ctr">
                        <a:lnSpc>
                          <a:spcPct val="106000"/>
                        </a:lnSpc>
                        <a:spcAft>
                          <a:spcPts val="0"/>
                        </a:spcAft>
                      </a:pPr>
                      <a:r>
                        <a:rPr lang="uk-UA" sz="1800" dirty="0" smtClean="0">
                          <a:effectLst/>
                          <a:latin typeface="Times New Roman" pitchFamily="18" charset="0"/>
                          <a:cs typeface="Times New Roman" pitchFamily="18" charset="0"/>
                        </a:rPr>
                        <a:t>Іванова </a:t>
                      </a:r>
                      <a:r>
                        <a:rPr lang="uk-UA" sz="1800" dirty="0">
                          <a:effectLst/>
                          <a:latin typeface="Times New Roman" pitchFamily="18" charset="0"/>
                          <a:cs typeface="Times New Roman" pitchFamily="18" charset="0"/>
                        </a:rPr>
                        <a:t>І.І.</a:t>
                      </a:r>
                      <a:endParaRPr lang="ru-RU" sz="1800" dirty="0">
                        <a:effectLst/>
                        <a:latin typeface="Times New Roman" pitchFamily="18" charset="0"/>
                        <a:cs typeface="Times New Roman" pitchFamily="18" charset="0"/>
                      </a:endParaRPr>
                    </a:p>
                    <a:p>
                      <a:pPr algn="ctr">
                        <a:lnSpc>
                          <a:spcPct val="106000"/>
                        </a:lnSpc>
                        <a:spcAft>
                          <a:spcPts val="0"/>
                        </a:spcAft>
                      </a:pPr>
                      <a:r>
                        <a:rPr lang="uk-UA" sz="1800" dirty="0">
                          <a:effectLst/>
                          <a:latin typeface="Times New Roman" pitchFamily="18" charset="0"/>
                          <a:cs typeface="Times New Roman" pitchFamily="18" charset="0"/>
                        </a:rPr>
                        <a:t> </a:t>
                      </a:r>
                      <a:endParaRPr lang="ru-RU" sz="1800" dirty="0">
                        <a:effectLst/>
                        <a:latin typeface="Times New Roman" pitchFamily="18" charset="0"/>
                        <a:ea typeface="Times New Roman"/>
                        <a:cs typeface="Times New Roman" pitchFamily="18" charset="0"/>
                      </a:endParaRPr>
                    </a:p>
                  </a:txBody>
                  <a:tcPr marL="68580" marR="68580" marT="0" marB="0"/>
                </a:tc>
                <a:tc>
                  <a:txBody>
                    <a:bodyPr/>
                    <a:lstStyle/>
                    <a:p>
                      <a:pPr algn="ctr">
                        <a:lnSpc>
                          <a:spcPct val="106000"/>
                        </a:lnSpc>
                        <a:spcAft>
                          <a:spcPts val="0"/>
                        </a:spcAft>
                      </a:pPr>
                      <a:r>
                        <a:rPr lang="uk-UA" sz="1800" dirty="0">
                          <a:effectLst/>
                          <a:latin typeface="Times New Roman" pitchFamily="18" charset="0"/>
                          <a:cs typeface="Times New Roman" pitchFamily="18" charset="0"/>
                        </a:rPr>
                        <a:t>Лист-відповідь щодо надання ідентифікуючих даних заповідача</a:t>
                      </a:r>
                      <a:endParaRPr lang="ru-RU" sz="1800" dirty="0">
                        <a:effectLst/>
                        <a:latin typeface="Times New Roman" pitchFamily="18" charset="0"/>
                        <a:ea typeface="Times New Roman"/>
                        <a:cs typeface="Times New Roman" pitchFamily="18" charset="0"/>
                      </a:endParaRPr>
                    </a:p>
                  </a:txBody>
                  <a:tcPr marL="68580" marR="68580" marT="0" marB="0"/>
                </a:tc>
                <a:tc>
                  <a:txBody>
                    <a:bodyPr/>
                    <a:lstStyle/>
                    <a:p>
                      <a:pPr algn="ctr">
                        <a:lnSpc>
                          <a:spcPct val="106000"/>
                        </a:lnSpc>
                        <a:spcAft>
                          <a:spcPts val="0"/>
                        </a:spcAft>
                      </a:pPr>
                      <a:r>
                        <a:rPr lang="uk-UA" sz="1800" dirty="0">
                          <a:effectLst/>
                          <a:latin typeface="Times New Roman" pitchFamily="18" charset="0"/>
                          <a:cs typeface="Times New Roman" pitchFamily="18" charset="0"/>
                        </a:rPr>
                        <a:t>виконано</a:t>
                      </a:r>
                      <a:endParaRPr lang="ru-RU" sz="1800" dirty="0">
                        <a:effectLst/>
                        <a:latin typeface="Times New Roman" pitchFamily="18" charset="0"/>
                        <a:cs typeface="Times New Roman" pitchFamily="18" charset="0"/>
                      </a:endParaRPr>
                    </a:p>
                    <a:p>
                      <a:pPr algn="ctr">
                        <a:lnSpc>
                          <a:spcPct val="106000"/>
                        </a:lnSpc>
                        <a:spcAft>
                          <a:spcPts val="0"/>
                        </a:spcAft>
                      </a:pPr>
                      <a:r>
                        <a:rPr lang="uk-UA" sz="1800" dirty="0">
                          <a:effectLst/>
                          <a:latin typeface="Times New Roman" pitchFamily="18" charset="0"/>
                          <a:cs typeface="Times New Roman" pitchFamily="18" charset="0"/>
                        </a:rPr>
                        <a:t>14.05.2018</a:t>
                      </a:r>
                      <a:endParaRPr lang="ru-RU" sz="1800" dirty="0">
                        <a:effectLst/>
                        <a:latin typeface="Times New Roman" pitchFamily="18" charset="0"/>
                        <a:cs typeface="Times New Roman" pitchFamily="18" charset="0"/>
                      </a:endParaRPr>
                    </a:p>
                    <a:p>
                      <a:pPr algn="ctr">
                        <a:lnSpc>
                          <a:spcPct val="106000"/>
                        </a:lnSpc>
                        <a:spcAft>
                          <a:spcPts val="0"/>
                        </a:spcAft>
                      </a:pPr>
                      <a:r>
                        <a:rPr lang="uk-UA" sz="1800" dirty="0">
                          <a:effectLst/>
                          <a:latin typeface="Times New Roman" pitchFamily="18" charset="0"/>
                          <a:cs typeface="Times New Roman" pitchFamily="18" charset="0"/>
                        </a:rPr>
                        <a:t>надіслано поштою з повідомленням про вручення</a:t>
                      </a:r>
                      <a:endParaRPr lang="ru-RU" sz="1800" dirty="0">
                        <a:effectLst/>
                        <a:latin typeface="Times New Roman" pitchFamily="18" charset="0"/>
                        <a:cs typeface="Times New Roman" pitchFamily="18" charset="0"/>
                      </a:endParaRPr>
                    </a:p>
                    <a:p>
                      <a:pPr algn="ctr">
                        <a:lnSpc>
                          <a:spcPct val="106000"/>
                        </a:lnSpc>
                        <a:spcAft>
                          <a:spcPts val="0"/>
                        </a:spcAft>
                      </a:pPr>
                      <a:r>
                        <a:rPr lang="uk-UA" sz="1800" dirty="0">
                          <a:effectLst/>
                          <a:latin typeface="Times New Roman" pitchFamily="18" charset="0"/>
                          <a:cs typeface="Times New Roman" pitchFamily="18" charset="0"/>
                        </a:rPr>
                        <a:t>та описом вкладення</a:t>
                      </a:r>
                      <a:endParaRPr lang="ru-RU" sz="1800" dirty="0">
                        <a:effectLst/>
                        <a:latin typeface="Times New Roman" pitchFamily="18" charset="0"/>
                        <a:cs typeface="Times New Roman" pitchFamily="18" charset="0"/>
                      </a:endParaRPr>
                    </a:p>
                    <a:p>
                      <a:pPr algn="ctr">
                        <a:lnSpc>
                          <a:spcPct val="106000"/>
                        </a:lnSpc>
                        <a:spcAft>
                          <a:spcPts val="0"/>
                        </a:spcAft>
                      </a:pPr>
                      <a:r>
                        <a:rPr lang="uk-UA" sz="1800" dirty="0">
                          <a:effectLst/>
                          <a:latin typeface="Times New Roman" pitchFamily="18" charset="0"/>
                          <a:cs typeface="Times New Roman" pitchFamily="18" charset="0"/>
                        </a:rPr>
                        <a:t>До справи </a:t>
                      </a:r>
                      <a:endParaRPr lang="ru-RU" sz="1800" dirty="0">
                        <a:effectLst/>
                        <a:latin typeface="Times New Roman" pitchFamily="18" charset="0"/>
                        <a:cs typeface="Times New Roman" pitchFamily="18" charset="0"/>
                      </a:endParaRPr>
                    </a:p>
                    <a:p>
                      <a:pPr algn="ctr">
                        <a:lnSpc>
                          <a:spcPct val="106000"/>
                        </a:lnSpc>
                        <a:spcAft>
                          <a:spcPts val="0"/>
                        </a:spcAft>
                      </a:pPr>
                      <a:r>
                        <a:rPr lang="uk-UA" sz="1800" dirty="0">
                          <a:effectLst/>
                          <a:latin typeface="Times New Roman" pitchFamily="18" charset="0"/>
                          <a:cs typeface="Times New Roman" pitchFamily="18" charset="0"/>
                        </a:rPr>
                        <a:t>№ 01-16</a:t>
                      </a:r>
                      <a:endParaRPr lang="ru-RU" sz="1800" dirty="0">
                        <a:effectLst/>
                        <a:latin typeface="Times New Roman" pitchFamily="18" charset="0"/>
                        <a:cs typeface="Times New Roman" pitchFamily="18" charset="0"/>
                      </a:endParaRPr>
                    </a:p>
                    <a:p>
                      <a:pPr algn="ctr">
                        <a:lnSpc>
                          <a:spcPct val="106000"/>
                        </a:lnSpc>
                        <a:spcAft>
                          <a:spcPts val="0"/>
                        </a:spcAft>
                      </a:pPr>
                      <a:r>
                        <a:rPr lang="uk-UA" sz="1800" dirty="0">
                          <a:effectLst/>
                          <a:latin typeface="Times New Roman" pitchFamily="18" charset="0"/>
                          <a:cs typeface="Times New Roman" pitchFamily="18" charset="0"/>
                        </a:rPr>
                        <a:t> </a:t>
                      </a:r>
                      <a:endParaRPr lang="ru-RU" sz="1800" dirty="0">
                        <a:effectLst/>
                        <a:latin typeface="Times New Roman" pitchFamily="18" charset="0"/>
                        <a:ea typeface="Times New Roman"/>
                        <a:cs typeface="Times New Roman" pitchFamily="18" charset="0"/>
                      </a:endParaRPr>
                    </a:p>
                  </a:txBody>
                  <a:tcPr marL="68580" marR="68580" marT="0" marB="0"/>
                </a:tc>
              </a:tr>
            </a:tbl>
          </a:graphicData>
        </a:graphic>
      </p:graphicFrame>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863" y="194872"/>
            <a:ext cx="10804602" cy="1965716"/>
          </a:xfrm>
        </p:spPr>
        <p:txBody>
          <a:bodyPr/>
          <a:lstStyle/>
          <a:p>
            <a:pPr algn="ctr"/>
            <a:r>
              <a:rPr lang="uk-UA" sz="2800" b="1" u="sng" dirty="0">
                <a:solidFill>
                  <a:schemeClr val="tx1">
                    <a:lumMod val="95000"/>
                    <a:lumOff val="5000"/>
                  </a:schemeClr>
                </a:solidFill>
                <a:latin typeface="Times New Roman" panose="02020603050405020304" pitchFamily="18" charset="0"/>
                <a:cs typeface="Times New Roman" panose="02020603050405020304" pitchFamily="18" charset="0"/>
              </a:rPr>
              <a:t>Журнал (книга) обліку викликів </a:t>
            </a:r>
            <a:r>
              <a:rPr lang="ru-RU" sz="2800" b="1" u="sng" dirty="0">
                <a:solidFill>
                  <a:schemeClr val="tx1">
                    <a:lumMod val="95000"/>
                    <a:lumOff val="5000"/>
                  </a:schemeClr>
                </a:solidFill>
                <a:latin typeface="Times New Roman" panose="02020603050405020304" pitchFamily="18" charset="0"/>
                <a:cs typeface="Times New Roman" panose="02020603050405020304" pitchFamily="18" charset="0"/>
              </a:rPr>
              <a:t/>
            </a:r>
            <a:br>
              <a:rPr lang="ru-RU" sz="2800" b="1" u="sng" dirty="0">
                <a:solidFill>
                  <a:schemeClr val="tx1">
                    <a:lumMod val="95000"/>
                    <a:lumOff val="5000"/>
                  </a:schemeClr>
                </a:solidFill>
                <a:latin typeface="Times New Roman" panose="02020603050405020304" pitchFamily="18" charset="0"/>
                <a:cs typeface="Times New Roman" panose="02020603050405020304" pitchFamily="18" charset="0"/>
              </a:rPr>
            </a:br>
            <a:r>
              <a:rPr lang="uk-UA" sz="2800" b="1" u="sng" dirty="0">
                <a:solidFill>
                  <a:schemeClr val="tx1">
                    <a:lumMod val="95000"/>
                    <a:lumOff val="5000"/>
                  </a:schemeClr>
                </a:solidFill>
                <a:latin typeface="Times New Roman" panose="02020603050405020304" pitchFamily="18" charset="0"/>
                <a:cs typeface="Times New Roman" panose="02020603050405020304" pitchFamily="18" charset="0"/>
              </a:rPr>
              <a:t>нотаріуса за межі нотаріальної контори чи робочого місця приватного нотаріуса</a:t>
            </a:r>
            <a:r>
              <a:rPr lang="ru-RU" sz="2800" b="1" u="sng" dirty="0">
                <a:solidFill>
                  <a:schemeClr val="tx1">
                    <a:lumMod val="95000"/>
                    <a:lumOff val="5000"/>
                  </a:schemeClr>
                </a:solidFill>
                <a:latin typeface="Times New Roman" panose="02020603050405020304" pitchFamily="18" charset="0"/>
                <a:cs typeface="Times New Roman" panose="02020603050405020304" pitchFamily="18" charset="0"/>
              </a:rPr>
              <a:t/>
            </a:r>
            <a:br>
              <a:rPr lang="ru-RU" sz="2800" b="1" u="sng" dirty="0">
                <a:solidFill>
                  <a:schemeClr val="tx1">
                    <a:lumMod val="95000"/>
                    <a:lumOff val="5000"/>
                  </a:schemeClr>
                </a:solidFill>
                <a:latin typeface="Times New Roman" panose="02020603050405020304" pitchFamily="18" charset="0"/>
                <a:cs typeface="Times New Roman" panose="02020603050405020304" pitchFamily="18" charset="0"/>
              </a:rPr>
            </a:br>
            <a:r>
              <a:rPr lang="ru-RU" sz="2000" b="1" u="sng" dirty="0" smtClean="0">
                <a:solidFill>
                  <a:schemeClr val="tx1">
                    <a:lumMod val="95000"/>
                    <a:lumOff val="5000"/>
                  </a:schemeClr>
                </a:solidFill>
                <a:latin typeface="Times New Roman" panose="02020603050405020304" pitchFamily="18" charset="0"/>
                <a:cs typeface="Times New Roman" panose="02020603050405020304" pitchFamily="18" charset="0"/>
              </a:rPr>
              <a:t>(</a:t>
            </a:r>
            <a:r>
              <a:rPr lang="ru-RU" sz="2000" b="1" u="sng" dirty="0" err="1" smtClean="0">
                <a:solidFill>
                  <a:schemeClr val="tx1">
                    <a:lumMod val="95000"/>
                    <a:lumOff val="5000"/>
                  </a:schemeClr>
                </a:solidFill>
                <a:latin typeface="Times New Roman" panose="02020603050405020304" pitchFamily="18" charset="0"/>
                <a:cs typeface="Times New Roman" panose="02020603050405020304" pitchFamily="18" charset="0"/>
              </a:rPr>
              <a:t>Додаток</a:t>
            </a:r>
            <a:r>
              <a:rPr lang="ru-RU" sz="2000" b="1" u="sng" dirty="0" smtClean="0">
                <a:solidFill>
                  <a:schemeClr val="tx1">
                    <a:lumMod val="95000"/>
                    <a:lumOff val="5000"/>
                  </a:schemeClr>
                </a:solidFill>
                <a:latin typeface="Times New Roman" panose="02020603050405020304" pitchFamily="18" charset="0"/>
                <a:cs typeface="Times New Roman" panose="02020603050405020304" pitchFamily="18" charset="0"/>
              </a:rPr>
              <a:t> 14 до Правил)   ТАБЛИЦЯ № 1</a:t>
            </a:r>
            <a:endParaRPr lang="ru-RU" sz="2000" b="1" u="sng" dirty="0">
              <a:solidFill>
                <a:schemeClr val="tx1">
                  <a:lumMod val="95000"/>
                  <a:lumOff val="5000"/>
                </a:schemeClr>
              </a:solidFill>
              <a:latin typeface="Times New Roman" panose="02020603050405020304" pitchFamily="18" charset="0"/>
              <a:cs typeface="Times New Roman" panose="02020603050405020304" pitchFamily="18" charset="0"/>
            </a:endParaRPr>
          </a:p>
        </p:txBody>
      </p:sp>
      <p:graphicFrame>
        <p:nvGraphicFramePr>
          <p:cNvPr id="5" name="Объект 4"/>
          <p:cNvGraphicFramePr>
            <a:graphicFrameLocks noGrp="1"/>
          </p:cNvGraphicFramePr>
          <p:nvPr>
            <p:ph idx="1"/>
            <p:extLst>
              <p:ext uri="{D42A27DB-BD31-4B8C-83A1-F6EECF244321}">
                <p14:modId xmlns:p14="http://schemas.microsoft.com/office/powerpoint/2010/main" val="2543709705"/>
              </p:ext>
            </p:extLst>
          </p:nvPr>
        </p:nvGraphicFramePr>
        <p:xfrm>
          <a:off x="677861" y="2008682"/>
          <a:ext cx="10804604" cy="4650180"/>
        </p:xfrm>
        <a:graphic>
          <a:graphicData uri="http://schemas.openxmlformats.org/drawingml/2006/table">
            <a:tbl>
              <a:tblPr firstRow="1" firstCol="1" bandRow="1">
                <a:tableStyleId>{5940675A-B579-460E-94D1-54222C63F5DA}</a:tableStyleId>
              </a:tblPr>
              <a:tblGrid>
                <a:gridCol w="1505081"/>
                <a:gridCol w="1505081"/>
                <a:gridCol w="3129014"/>
                <a:gridCol w="1655266"/>
                <a:gridCol w="1505081"/>
                <a:gridCol w="1505081"/>
              </a:tblGrid>
              <a:tr h="307122">
                <a:tc>
                  <a:txBody>
                    <a:bodyPr/>
                    <a:lstStyle/>
                    <a:p>
                      <a:pPr algn="ctr">
                        <a:lnSpc>
                          <a:spcPct val="107000"/>
                        </a:lnSpc>
                        <a:spcAft>
                          <a:spcPts val="800"/>
                        </a:spcAft>
                      </a:pPr>
                      <a:r>
                        <a:rPr lang="uk-UA" sz="1800" dirty="0">
                          <a:effectLst/>
                        </a:rPr>
                        <a:t>1</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tc>
                <a:tc>
                  <a:txBody>
                    <a:bodyPr/>
                    <a:lstStyle/>
                    <a:p>
                      <a:pPr algn="ctr">
                        <a:lnSpc>
                          <a:spcPct val="107000"/>
                        </a:lnSpc>
                        <a:spcAft>
                          <a:spcPts val="800"/>
                        </a:spcAft>
                      </a:pPr>
                      <a:r>
                        <a:rPr lang="uk-UA" sz="1800" dirty="0">
                          <a:effectLst/>
                        </a:rPr>
                        <a:t>2</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tc>
                <a:tc>
                  <a:txBody>
                    <a:bodyPr/>
                    <a:lstStyle/>
                    <a:p>
                      <a:pPr algn="ctr">
                        <a:lnSpc>
                          <a:spcPct val="107000"/>
                        </a:lnSpc>
                        <a:spcAft>
                          <a:spcPts val="800"/>
                        </a:spcAft>
                      </a:pPr>
                      <a:r>
                        <a:rPr lang="uk-UA" sz="1800" dirty="0">
                          <a:effectLst/>
                        </a:rPr>
                        <a:t>3</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tc>
                <a:tc>
                  <a:txBody>
                    <a:bodyPr/>
                    <a:lstStyle/>
                    <a:p>
                      <a:pPr algn="ctr">
                        <a:lnSpc>
                          <a:spcPct val="107000"/>
                        </a:lnSpc>
                        <a:spcAft>
                          <a:spcPts val="800"/>
                        </a:spcAft>
                      </a:pPr>
                      <a:r>
                        <a:rPr lang="uk-UA" sz="1800" dirty="0">
                          <a:effectLst/>
                        </a:rPr>
                        <a:t>4</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tc>
                <a:tc>
                  <a:txBody>
                    <a:bodyPr/>
                    <a:lstStyle/>
                    <a:p>
                      <a:pPr algn="ctr">
                        <a:lnSpc>
                          <a:spcPct val="107000"/>
                        </a:lnSpc>
                        <a:spcAft>
                          <a:spcPts val="800"/>
                        </a:spcAft>
                      </a:pPr>
                      <a:r>
                        <a:rPr lang="uk-UA" sz="1800" dirty="0">
                          <a:effectLst/>
                        </a:rPr>
                        <a:t>5</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tc>
                <a:tc>
                  <a:txBody>
                    <a:bodyPr/>
                    <a:lstStyle/>
                    <a:p>
                      <a:pPr algn="ctr">
                        <a:lnSpc>
                          <a:spcPct val="107000"/>
                        </a:lnSpc>
                        <a:spcAft>
                          <a:spcPts val="800"/>
                        </a:spcAft>
                      </a:pPr>
                      <a:r>
                        <a:rPr lang="uk-UA" sz="1800" dirty="0">
                          <a:effectLst/>
                        </a:rPr>
                        <a:t>6</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tc>
              </a:tr>
              <a:tr h="2016353">
                <a:tc>
                  <a:txBody>
                    <a:bodyPr/>
                    <a:lstStyle/>
                    <a:p>
                      <a:pPr>
                        <a:lnSpc>
                          <a:spcPct val="107000"/>
                        </a:lnSpc>
                        <a:spcAft>
                          <a:spcPts val="800"/>
                        </a:spcAft>
                      </a:pPr>
                      <a:r>
                        <a:rPr lang="uk-UA" sz="1800" b="1" i="1" dirty="0">
                          <a:effectLst/>
                          <a:latin typeface="Times New Roman" panose="02020603050405020304" pitchFamily="18" charset="0"/>
                          <a:cs typeface="Times New Roman" panose="02020603050405020304" pitchFamily="18" charset="0"/>
                        </a:rPr>
                        <a:t>1</a:t>
                      </a:r>
                      <a:endParaRPr lang="ru-RU" sz="18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 marR="7620" marT="7620" marB="7620"/>
                </a:tc>
                <a:tc>
                  <a:txBody>
                    <a:bodyPr/>
                    <a:lstStyle/>
                    <a:p>
                      <a:pPr algn="ctr">
                        <a:lnSpc>
                          <a:spcPct val="107000"/>
                        </a:lnSpc>
                        <a:spcAft>
                          <a:spcPts val="0"/>
                        </a:spcAft>
                      </a:pPr>
                      <a:r>
                        <a:rPr lang="uk-UA" sz="1800" b="1" i="1" dirty="0">
                          <a:effectLst/>
                          <a:latin typeface="Times New Roman" panose="02020603050405020304" pitchFamily="18" charset="0"/>
                          <a:cs typeface="Times New Roman" panose="02020603050405020304" pitchFamily="18" charset="0"/>
                        </a:rPr>
                        <a:t>15.10.2018</a:t>
                      </a:r>
                      <a:endParaRPr lang="ru-RU" sz="1800" b="1" i="1"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uk-UA" sz="1800" b="1" i="1" dirty="0">
                          <a:effectLst/>
                          <a:latin typeface="Times New Roman" panose="02020603050405020304" pitchFamily="18" charset="0"/>
                          <a:cs typeface="Times New Roman" panose="02020603050405020304" pitchFamily="18" charset="0"/>
                        </a:rPr>
                        <a:t>10:00</a:t>
                      </a:r>
                      <a:endParaRPr lang="ru-RU" sz="18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 marR="7620" marT="7620" marB="7620"/>
                </a:tc>
                <a:tc>
                  <a:txBody>
                    <a:bodyPr/>
                    <a:lstStyle/>
                    <a:p>
                      <a:pPr algn="ctr">
                        <a:lnSpc>
                          <a:spcPct val="107000"/>
                        </a:lnSpc>
                        <a:spcAft>
                          <a:spcPts val="0"/>
                        </a:spcAft>
                      </a:pPr>
                      <a:r>
                        <a:rPr lang="uk-UA" sz="1800" b="1" i="1" dirty="0">
                          <a:effectLst/>
                          <a:latin typeface="Times New Roman" panose="02020603050405020304" pitchFamily="18" charset="0"/>
                          <a:cs typeface="Times New Roman" panose="02020603050405020304" pitchFamily="18" charset="0"/>
                        </a:rPr>
                        <a:t>Іванов Іван Іванович,</a:t>
                      </a:r>
                      <a:endParaRPr lang="ru-RU" sz="1800" b="1" i="1"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uk-UA" sz="1800" b="1" i="1" dirty="0">
                          <a:effectLst/>
                          <a:latin typeface="Times New Roman" panose="02020603050405020304" pitchFamily="18" charset="0"/>
                          <a:cs typeface="Times New Roman" panose="02020603050405020304" pitchFamily="18" charset="0"/>
                        </a:rPr>
                        <a:t>Київська обл., Києво-Святошинський р-н,</a:t>
                      </a:r>
                      <a:endParaRPr lang="ru-RU" sz="1800" b="1" i="1"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uk-UA" sz="1800" b="1" i="1" dirty="0">
                          <a:effectLst/>
                          <a:latin typeface="Times New Roman" panose="02020603050405020304" pitchFamily="18" charset="0"/>
                          <a:cs typeface="Times New Roman" panose="02020603050405020304" pitchFamily="18" charset="0"/>
                        </a:rPr>
                        <a:t>м</a:t>
                      </a:r>
                      <a:r>
                        <a:rPr lang="uk-UA" sz="1800" b="1" i="1" dirty="0" smtClean="0">
                          <a:effectLst/>
                          <a:latin typeface="Times New Roman" panose="02020603050405020304" pitchFamily="18" charset="0"/>
                          <a:cs typeface="Times New Roman" panose="02020603050405020304" pitchFamily="18" charset="0"/>
                        </a:rPr>
                        <a:t>. Боярка</a:t>
                      </a:r>
                      <a:r>
                        <a:rPr lang="uk-UA" sz="1800" b="1" i="1" dirty="0">
                          <a:effectLst/>
                          <a:latin typeface="Times New Roman" panose="02020603050405020304" pitchFamily="18" charset="0"/>
                          <a:cs typeface="Times New Roman" panose="02020603050405020304" pitchFamily="18" charset="0"/>
                        </a:rPr>
                        <a:t>, вул. Лінійна, буд. 24, кв.5</a:t>
                      </a:r>
                      <a:endParaRPr lang="ru-RU" sz="1800" b="1" i="1"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uk-UA" sz="1800" b="1" i="1" dirty="0">
                          <a:effectLst/>
                          <a:latin typeface="Times New Roman" panose="02020603050405020304" pitchFamily="18" charset="0"/>
                          <a:cs typeface="Times New Roman" panose="02020603050405020304" pitchFamily="18" charset="0"/>
                        </a:rPr>
                        <a:t> </a:t>
                      </a:r>
                      <a:endParaRPr lang="ru-RU" sz="18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 marR="7620" marT="7620" marB="7620"/>
                </a:tc>
                <a:tc>
                  <a:txBody>
                    <a:bodyPr/>
                    <a:lstStyle/>
                    <a:p>
                      <a:pPr algn="ctr">
                        <a:lnSpc>
                          <a:spcPct val="107000"/>
                        </a:lnSpc>
                        <a:spcAft>
                          <a:spcPts val="0"/>
                        </a:spcAft>
                      </a:pPr>
                      <a:r>
                        <a:rPr lang="uk-UA" sz="1800" b="1" i="1" dirty="0">
                          <a:effectLst/>
                          <a:latin typeface="Times New Roman" panose="02020603050405020304" pitchFamily="18" charset="0"/>
                          <a:cs typeface="Times New Roman" panose="02020603050405020304" pitchFamily="18" charset="0"/>
                        </a:rPr>
                        <a:t> </a:t>
                      </a:r>
                      <a:endParaRPr lang="ru-RU" sz="1800" b="1" i="1"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uk-UA" sz="1800" b="1" i="1" dirty="0">
                          <a:effectLst/>
                          <a:latin typeface="Times New Roman" panose="02020603050405020304" pitchFamily="18" charset="0"/>
                          <a:cs typeface="Times New Roman" panose="02020603050405020304" pitchFamily="18" charset="0"/>
                        </a:rPr>
                        <a:t>підпис</a:t>
                      </a:r>
                      <a:endParaRPr lang="ru-RU" sz="18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 marR="7620" marT="7620" marB="7620"/>
                </a:tc>
                <a:tc>
                  <a:txBody>
                    <a:bodyPr/>
                    <a:lstStyle/>
                    <a:p>
                      <a:pPr algn="ctr">
                        <a:lnSpc>
                          <a:spcPct val="107000"/>
                        </a:lnSpc>
                        <a:spcAft>
                          <a:spcPts val="0"/>
                        </a:spcAft>
                      </a:pPr>
                      <a:r>
                        <a:rPr lang="uk-UA" sz="1800" b="1" i="1" dirty="0">
                          <a:effectLst/>
                          <a:latin typeface="Times New Roman" panose="02020603050405020304" pitchFamily="18" charset="0"/>
                          <a:cs typeface="Times New Roman" panose="02020603050405020304" pitchFamily="18" charset="0"/>
                        </a:rPr>
                        <a:t> </a:t>
                      </a:r>
                      <a:endParaRPr lang="ru-RU" sz="1800" b="1" i="1"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uk-UA" sz="1800" b="1" i="1" dirty="0">
                          <a:effectLst/>
                          <a:latin typeface="Times New Roman" panose="02020603050405020304" pitchFamily="18" charset="0"/>
                          <a:cs typeface="Times New Roman" panose="02020603050405020304" pitchFamily="18" charset="0"/>
                        </a:rPr>
                        <a:t>15.10.2018</a:t>
                      </a:r>
                      <a:endParaRPr lang="ru-RU" sz="1800" b="1" i="1"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uk-UA" sz="1800" b="1" i="1" dirty="0">
                          <a:effectLst/>
                          <a:latin typeface="Times New Roman" panose="02020603050405020304" pitchFamily="18" charset="0"/>
                          <a:cs typeface="Times New Roman" panose="02020603050405020304" pitchFamily="18" charset="0"/>
                        </a:rPr>
                        <a:t>10:30</a:t>
                      </a:r>
                      <a:endParaRPr lang="ru-RU" sz="18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 marR="7620" marT="7620" marB="7620"/>
                </a:tc>
                <a:tc>
                  <a:txBody>
                    <a:bodyPr/>
                    <a:lstStyle/>
                    <a:p>
                      <a:pPr algn="ctr">
                        <a:lnSpc>
                          <a:spcPct val="107000"/>
                        </a:lnSpc>
                        <a:spcAft>
                          <a:spcPts val="0"/>
                        </a:spcAft>
                      </a:pPr>
                      <a:r>
                        <a:rPr lang="uk-UA" sz="1800" b="1" i="1" dirty="0">
                          <a:effectLst/>
                          <a:latin typeface="Times New Roman" panose="02020603050405020304" pitchFamily="18" charset="0"/>
                          <a:cs typeface="Times New Roman" panose="02020603050405020304" pitchFamily="18" charset="0"/>
                        </a:rPr>
                        <a:t> </a:t>
                      </a:r>
                      <a:endParaRPr lang="ru-RU" sz="1800" b="1" i="1"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uk-UA" sz="1800" b="1" i="1" dirty="0">
                          <a:effectLst/>
                          <a:latin typeface="Times New Roman" panose="02020603050405020304" pitchFamily="18" charset="0"/>
                          <a:cs typeface="Times New Roman" panose="02020603050405020304" pitchFamily="18" charset="0"/>
                        </a:rPr>
                        <a:t>Консультація з питань засвідчення підпису на заяві</a:t>
                      </a:r>
                      <a:endParaRPr lang="ru-RU" sz="18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 marR="7620" marT="7620" marB="7620"/>
                </a:tc>
              </a:tr>
              <a:tr h="307122">
                <a:tc gridSpan="2">
                  <a:txBody>
                    <a:bodyPr/>
                    <a:lstStyle/>
                    <a:p>
                      <a:pPr algn="ctr">
                        <a:lnSpc>
                          <a:spcPct val="107000"/>
                        </a:lnSpc>
                        <a:spcAft>
                          <a:spcPts val="800"/>
                        </a:spcAft>
                      </a:pPr>
                      <a:r>
                        <a:rPr lang="uk-UA" sz="1800" dirty="0">
                          <a:effectLst/>
                          <a:latin typeface="Times New Roman" panose="02020603050405020304" pitchFamily="18" charset="0"/>
                          <a:cs typeface="Times New Roman" panose="02020603050405020304" pitchFamily="18" charset="0"/>
                        </a:rPr>
                        <a:t>7</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 marR="7620" marT="7620" marB="7620"/>
                </a:tc>
                <a:tc hMerge="1">
                  <a:txBody>
                    <a:bodyPr/>
                    <a:lstStyle/>
                    <a:p>
                      <a:endParaRPr lang="ru-RU"/>
                    </a:p>
                  </a:txBody>
                  <a:tcPr/>
                </a:tc>
                <a:tc>
                  <a:txBody>
                    <a:bodyPr/>
                    <a:lstStyle/>
                    <a:p>
                      <a:pPr algn="ctr">
                        <a:lnSpc>
                          <a:spcPct val="107000"/>
                        </a:lnSpc>
                        <a:spcAft>
                          <a:spcPts val="800"/>
                        </a:spcAft>
                      </a:pPr>
                      <a:r>
                        <a:rPr lang="uk-UA" sz="1800" dirty="0">
                          <a:effectLst/>
                          <a:latin typeface="Times New Roman" panose="02020603050405020304" pitchFamily="18" charset="0"/>
                          <a:cs typeface="Times New Roman" panose="02020603050405020304" pitchFamily="18" charset="0"/>
                        </a:rPr>
                        <a:t>8</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 marR="7620" marT="7620" marB="7620"/>
                </a:tc>
                <a:tc>
                  <a:txBody>
                    <a:bodyPr/>
                    <a:lstStyle/>
                    <a:p>
                      <a:pPr algn="ctr">
                        <a:lnSpc>
                          <a:spcPct val="107000"/>
                        </a:lnSpc>
                        <a:spcAft>
                          <a:spcPts val="800"/>
                        </a:spcAft>
                      </a:pPr>
                      <a:r>
                        <a:rPr lang="uk-UA" sz="1800" dirty="0">
                          <a:effectLst/>
                          <a:latin typeface="Times New Roman" panose="02020603050405020304" pitchFamily="18" charset="0"/>
                          <a:cs typeface="Times New Roman" panose="02020603050405020304" pitchFamily="18" charset="0"/>
                        </a:rPr>
                        <a:t>9</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 marR="7620" marT="7620" marB="7620"/>
                </a:tc>
                <a:tc>
                  <a:txBody>
                    <a:bodyPr/>
                    <a:lstStyle/>
                    <a:p>
                      <a:pPr algn="ctr">
                        <a:lnSpc>
                          <a:spcPct val="107000"/>
                        </a:lnSpc>
                        <a:spcAft>
                          <a:spcPts val="800"/>
                        </a:spcAft>
                      </a:pPr>
                      <a:r>
                        <a:rPr lang="uk-UA" sz="1800" dirty="0">
                          <a:effectLst/>
                          <a:latin typeface="Times New Roman" panose="02020603050405020304" pitchFamily="18" charset="0"/>
                          <a:cs typeface="Times New Roman" panose="02020603050405020304" pitchFamily="18" charset="0"/>
                        </a:rPr>
                        <a:t>10</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 marR="7620" marT="7620" marB="7620"/>
                </a:tc>
                <a:tc>
                  <a:txBody>
                    <a:bodyPr/>
                    <a:lstStyle/>
                    <a:p>
                      <a:pPr algn="ctr">
                        <a:lnSpc>
                          <a:spcPct val="107000"/>
                        </a:lnSpc>
                        <a:spcAft>
                          <a:spcPts val="800"/>
                        </a:spcAft>
                      </a:pPr>
                      <a:r>
                        <a:rPr lang="uk-UA" sz="1800" dirty="0">
                          <a:effectLst/>
                          <a:latin typeface="Times New Roman" panose="02020603050405020304" pitchFamily="18" charset="0"/>
                          <a:cs typeface="Times New Roman" panose="02020603050405020304" pitchFamily="18" charset="0"/>
                        </a:rPr>
                        <a:t>11</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 marR="7620" marT="7620" marB="7620"/>
                </a:tc>
              </a:tr>
              <a:tr h="2016353">
                <a:tc gridSpan="2">
                  <a:txBody>
                    <a:bodyPr/>
                    <a:lstStyle/>
                    <a:p>
                      <a:pPr algn="ctr">
                        <a:lnSpc>
                          <a:spcPct val="107000"/>
                        </a:lnSpc>
                        <a:spcAft>
                          <a:spcPts val="0"/>
                        </a:spcAft>
                      </a:pPr>
                      <a:r>
                        <a:rPr lang="uk-UA" sz="1800" b="1" i="1" dirty="0" smtClean="0">
                          <a:effectLst/>
                          <a:latin typeface="Times New Roman" panose="02020603050405020304" pitchFamily="18" charset="0"/>
                          <a:cs typeface="Times New Roman" panose="02020603050405020304" pitchFamily="18" charset="0"/>
                        </a:rPr>
                        <a:t>Сидорова </a:t>
                      </a:r>
                      <a:r>
                        <a:rPr lang="uk-UA" sz="1800" b="1" i="1" dirty="0">
                          <a:effectLst/>
                          <a:latin typeface="Times New Roman" panose="02020603050405020304" pitchFamily="18" charset="0"/>
                          <a:cs typeface="Times New Roman" panose="02020603050405020304" pitchFamily="18" charset="0"/>
                        </a:rPr>
                        <a:t>Ганна Іванівна, </a:t>
                      </a:r>
                      <a:endParaRPr lang="ru-RU" sz="1800" b="1" i="1"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uk-UA" sz="1800" b="1" i="1" dirty="0">
                          <a:effectLst/>
                          <a:latin typeface="Times New Roman" panose="02020603050405020304" pitchFamily="18" charset="0"/>
                          <a:cs typeface="Times New Roman" panose="02020603050405020304" pitchFamily="18" charset="0"/>
                        </a:rPr>
                        <a:t>Київська обл., Києво-Святошинський р-н,</a:t>
                      </a:r>
                      <a:endParaRPr lang="ru-RU" sz="1800" b="1" i="1"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uk-UA" sz="1800" b="1" i="1" dirty="0">
                          <a:effectLst/>
                          <a:latin typeface="Times New Roman" panose="02020603050405020304" pitchFamily="18" charset="0"/>
                          <a:cs typeface="Times New Roman" panose="02020603050405020304" pitchFamily="18" charset="0"/>
                        </a:rPr>
                        <a:t>м</a:t>
                      </a:r>
                      <a:r>
                        <a:rPr lang="uk-UA" sz="1800" b="1" i="1" dirty="0" smtClean="0">
                          <a:effectLst/>
                          <a:latin typeface="Times New Roman" panose="02020603050405020304" pitchFamily="18" charset="0"/>
                          <a:cs typeface="Times New Roman" panose="02020603050405020304" pitchFamily="18" charset="0"/>
                        </a:rPr>
                        <a:t>. Боярка</a:t>
                      </a:r>
                      <a:r>
                        <a:rPr lang="uk-UA" sz="1800" b="1" i="1" dirty="0">
                          <a:effectLst/>
                          <a:latin typeface="Times New Roman" panose="02020603050405020304" pitchFamily="18" charset="0"/>
                          <a:cs typeface="Times New Roman" panose="02020603050405020304" pitchFamily="18" charset="0"/>
                        </a:rPr>
                        <a:t>, вул. Лінійна, буд. 24, кв.5</a:t>
                      </a:r>
                      <a:endParaRPr lang="ru-RU" sz="1800" b="1" i="1"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uk-UA" sz="1800" b="1" i="1" dirty="0">
                          <a:effectLst/>
                          <a:latin typeface="Times New Roman" panose="02020603050405020304" pitchFamily="18" charset="0"/>
                          <a:cs typeface="Times New Roman" panose="02020603050405020304" pitchFamily="18" charset="0"/>
                        </a:rPr>
                        <a:t> </a:t>
                      </a:r>
                      <a:endParaRPr lang="ru-RU" sz="18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 marR="7620" marT="7620" marB="7620"/>
                </a:tc>
                <a:tc hMerge="1">
                  <a:txBody>
                    <a:bodyPr/>
                    <a:lstStyle/>
                    <a:p>
                      <a:endParaRPr lang="ru-RU"/>
                    </a:p>
                  </a:txBody>
                  <a:tcPr/>
                </a:tc>
                <a:tc>
                  <a:txBody>
                    <a:bodyPr/>
                    <a:lstStyle/>
                    <a:p>
                      <a:pPr algn="ctr">
                        <a:lnSpc>
                          <a:spcPct val="107000"/>
                        </a:lnSpc>
                        <a:spcAft>
                          <a:spcPts val="0"/>
                        </a:spcAft>
                      </a:pPr>
                      <a:r>
                        <a:rPr lang="uk-UA" sz="1800" b="1" i="1" dirty="0">
                          <a:effectLst/>
                          <a:latin typeface="Times New Roman" panose="02020603050405020304" pitchFamily="18" charset="0"/>
                          <a:cs typeface="Times New Roman" panose="02020603050405020304" pitchFamily="18" charset="0"/>
                        </a:rPr>
                        <a:t> </a:t>
                      </a:r>
                      <a:endParaRPr lang="ru-RU" sz="1800" b="1" i="1"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uk-UA" sz="1800" b="1" i="1" dirty="0">
                          <a:effectLst/>
                          <a:latin typeface="Times New Roman" panose="02020603050405020304" pitchFamily="18" charset="0"/>
                          <a:cs typeface="Times New Roman" panose="02020603050405020304" pitchFamily="18" charset="0"/>
                        </a:rPr>
                        <a:t>У зв’язку з похилим віком та станом здоров’я </a:t>
                      </a:r>
                      <a:endParaRPr lang="ru-RU" sz="18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 marR="7620" marT="7620" marB="7620"/>
                </a:tc>
                <a:tc>
                  <a:txBody>
                    <a:bodyPr/>
                    <a:lstStyle/>
                    <a:p>
                      <a:pPr algn="ctr">
                        <a:lnSpc>
                          <a:spcPct val="107000"/>
                        </a:lnSpc>
                        <a:spcAft>
                          <a:spcPts val="0"/>
                        </a:spcAft>
                      </a:pPr>
                      <a:r>
                        <a:rPr lang="uk-UA" sz="1800" b="1" i="1" dirty="0">
                          <a:effectLst/>
                          <a:latin typeface="Times New Roman" panose="02020603050405020304" pitchFamily="18" charset="0"/>
                          <a:cs typeface="Times New Roman" panose="02020603050405020304" pitchFamily="18" charset="0"/>
                        </a:rPr>
                        <a:t> </a:t>
                      </a:r>
                      <a:endParaRPr lang="ru-RU" sz="1800" b="1" i="1"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uk-UA" sz="1800" b="1" i="1" dirty="0">
                          <a:effectLst/>
                          <a:latin typeface="Times New Roman" panose="02020603050405020304" pitchFamily="18" charset="0"/>
                          <a:cs typeface="Times New Roman" panose="02020603050405020304" pitchFamily="18" charset="0"/>
                        </a:rPr>
                        <a:t> </a:t>
                      </a:r>
                      <a:endParaRPr lang="ru-RU" sz="1800" b="1" i="1"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uk-UA" sz="1800" b="1" i="1" dirty="0">
                          <a:effectLst/>
                          <a:latin typeface="Times New Roman" panose="02020603050405020304" pitchFamily="18" charset="0"/>
                          <a:cs typeface="Times New Roman" panose="02020603050405020304" pitchFamily="18" charset="0"/>
                        </a:rPr>
                        <a:t>11:30</a:t>
                      </a:r>
                      <a:endParaRPr lang="ru-RU" sz="18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 marR="7620" marT="7620" marB="7620"/>
                </a:tc>
                <a:tc>
                  <a:txBody>
                    <a:bodyPr/>
                    <a:lstStyle/>
                    <a:p>
                      <a:pPr algn="ctr">
                        <a:lnSpc>
                          <a:spcPct val="107000"/>
                        </a:lnSpc>
                        <a:spcAft>
                          <a:spcPts val="0"/>
                        </a:spcAft>
                      </a:pPr>
                      <a:r>
                        <a:rPr lang="uk-UA" sz="1800" b="1" i="1" dirty="0">
                          <a:effectLst/>
                          <a:latin typeface="Times New Roman" panose="02020603050405020304" pitchFamily="18" charset="0"/>
                          <a:cs typeface="Times New Roman" panose="02020603050405020304" pitchFamily="18" charset="0"/>
                        </a:rPr>
                        <a:t> </a:t>
                      </a:r>
                      <a:endParaRPr lang="ru-RU" sz="1800" b="1" i="1"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uk-UA" sz="1800" b="1" i="1" dirty="0">
                          <a:effectLst/>
                          <a:latin typeface="Times New Roman" panose="02020603050405020304" pitchFamily="18" charset="0"/>
                          <a:cs typeface="Times New Roman" panose="02020603050405020304" pitchFamily="18" charset="0"/>
                        </a:rPr>
                        <a:t> </a:t>
                      </a:r>
                      <a:endParaRPr lang="ru-RU" sz="1800" b="1" i="1"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uk-UA" sz="1800" b="1" i="1" dirty="0">
                          <a:effectLst/>
                          <a:latin typeface="Times New Roman" panose="02020603050405020304" pitchFamily="18" charset="0"/>
                          <a:cs typeface="Times New Roman" panose="02020603050405020304" pitchFamily="18" charset="0"/>
                        </a:rPr>
                        <a:t>підпис</a:t>
                      </a:r>
                      <a:endParaRPr lang="ru-RU" sz="18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 marR="7620" marT="7620" marB="7620"/>
                </a:tc>
                <a:tc>
                  <a:txBody>
                    <a:bodyPr/>
                    <a:lstStyle/>
                    <a:p>
                      <a:pPr algn="ctr">
                        <a:lnSpc>
                          <a:spcPct val="107000"/>
                        </a:lnSpc>
                        <a:spcAft>
                          <a:spcPts val="0"/>
                        </a:spcAft>
                      </a:pPr>
                      <a:r>
                        <a:rPr lang="uk-UA" sz="1800" b="1" i="1" dirty="0">
                          <a:effectLst/>
                          <a:latin typeface="Times New Roman" panose="02020603050405020304" pitchFamily="18" charset="0"/>
                          <a:cs typeface="Times New Roman" panose="02020603050405020304" pitchFamily="18" charset="0"/>
                        </a:rPr>
                        <a:t> </a:t>
                      </a:r>
                      <a:endParaRPr lang="ru-RU" sz="18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 marR="7620" marT="7620" marB="7620"/>
                </a:tc>
              </a:tr>
            </a:tbl>
          </a:graphicData>
        </a:graphic>
      </p:graphicFrame>
    </p:spTree>
    <p:extLst>
      <p:ext uri="{BB962C8B-B14F-4D97-AF65-F5344CB8AC3E}">
        <p14:creationId xmlns:p14="http://schemas.microsoft.com/office/powerpoint/2010/main" val="39907505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863" y="194872"/>
            <a:ext cx="10804602" cy="1184223"/>
          </a:xfrm>
        </p:spPr>
        <p:txBody>
          <a:bodyPr/>
          <a:lstStyle/>
          <a:p>
            <a:pPr algn="ctr"/>
            <a:r>
              <a:rPr lang="uk-UA" sz="2000" b="1" u="sng" dirty="0">
                <a:solidFill>
                  <a:schemeClr val="tx1">
                    <a:lumMod val="95000"/>
                    <a:lumOff val="5000"/>
                  </a:schemeClr>
                </a:solidFill>
                <a:latin typeface="Times New Roman" panose="02020603050405020304" pitchFamily="18" charset="0"/>
                <a:cs typeface="Times New Roman" panose="02020603050405020304" pitchFamily="18" charset="0"/>
              </a:rPr>
              <a:t>Журнал (книга) обліку викликів </a:t>
            </a:r>
            <a:r>
              <a:rPr lang="ru-RU" sz="2000" b="1" u="sng" dirty="0">
                <a:solidFill>
                  <a:schemeClr val="tx1">
                    <a:lumMod val="95000"/>
                    <a:lumOff val="5000"/>
                  </a:schemeClr>
                </a:solidFill>
                <a:latin typeface="Times New Roman" panose="02020603050405020304" pitchFamily="18" charset="0"/>
                <a:cs typeface="Times New Roman" panose="02020603050405020304" pitchFamily="18" charset="0"/>
              </a:rPr>
              <a:t/>
            </a:r>
            <a:br>
              <a:rPr lang="ru-RU" sz="2000" b="1" u="sng" dirty="0">
                <a:solidFill>
                  <a:schemeClr val="tx1">
                    <a:lumMod val="95000"/>
                    <a:lumOff val="5000"/>
                  </a:schemeClr>
                </a:solidFill>
                <a:latin typeface="Times New Roman" panose="02020603050405020304" pitchFamily="18" charset="0"/>
                <a:cs typeface="Times New Roman" panose="02020603050405020304" pitchFamily="18" charset="0"/>
              </a:rPr>
            </a:br>
            <a:r>
              <a:rPr lang="uk-UA" sz="2000" b="1" u="sng" dirty="0">
                <a:solidFill>
                  <a:schemeClr val="tx1">
                    <a:lumMod val="95000"/>
                    <a:lumOff val="5000"/>
                  </a:schemeClr>
                </a:solidFill>
                <a:latin typeface="Times New Roman" panose="02020603050405020304" pitchFamily="18" charset="0"/>
                <a:cs typeface="Times New Roman" panose="02020603050405020304" pitchFamily="18" charset="0"/>
              </a:rPr>
              <a:t>нотаріуса за межі нотаріальної контори чи робочого місця приватного нотаріуса</a:t>
            </a:r>
            <a:r>
              <a:rPr lang="ru-RU" sz="2000" b="1" u="sng" dirty="0">
                <a:solidFill>
                  <a:schemeClr val="tx1">
                    <a:lumMod val="95000"/>
                    <a:lumOff val="5000"/>
                  </a:schemeClr>
                </a:solidFill>
                <a:latin typeface="Times New Roman" panose="02020603050405020304" pitchFamily="18" charset="0"/>
                <a:cs typeface="Times New Roman" panose="02020603050405020304" pitchFamily="18" charset="0"/>
              </a:rPr>
              <a:t/>
            </a:r>
            <a:br>
              <a:rPr lang="ru-RU" sz="2000" b="1" u="sng" dirty="0">
                <a:solidFill>
                  <a:schemeClr val="tx1">
                    <a:lumMod val="95000"/>
                    <a:lumOff val="5000"/>
                  </a:schemeClr>
                </a:solidFill>
                <a:latin typeface="Times New Roman" panose="02020603050405020304" pitchFamily="18" charset="0"/>
                <a:cs typeface="Times New Roman" panose="02020603050405020304" pitchFamily="18" charset="0"/>
              </a:rPr>
            </a:br>
            <a:r>
              <a:rPr lang="ru-RU" sz="2000" b="1" u="sng" dirty="0" smtClean="0">
                <a:solidFill>
                  <a:schemeClr val="tx1">
                    <a:lumMod val="95000"/>
                    <a:lumOff val="5000"/>
                  </a:schemeClr>
                </a:solidFill>
                <a:latin typeface="Times New Roman" panose="02020603050405020304" pitchFamily="18" charset="0"/>
                <a:cs typeface="Times New Roman" panose="02020603050405020304" pitchFamily="18" charset="0"/>
              </a:rPr>
              <a:t>(</a:t>
            </a:r>
            <a:r>
              <a:rPr lang="ru-RU" sz="2000" b="1" u="sng" dirty="0" err="1" smtClean="0">
                <a:solidFill>
                  <a:schemeClr val="tx1">
                    <a:lumMod val="95000"/>
                    <a:lumOff val="5000"/>
                  </a:schemeClr>
                </a:solidFill>
                <a:latin typeface="Times New Roman" panose="02020603050405020304" pitchFamily="18" charset="0"/>
                <a:cs typeface="Times New Roman" panose="02020603050405020304" pitchFamily="18" charset="0"/>
              </a:rPr>
              <a:t>Додаток</a:t>
            </a:r>
            <a:r>
              <a:rPr lang="ru-RU" sz="2000" b="1" u="sng" dirty="0" smtClean="0">
                <a:solidFill>
                  <a:schemeClr val="tx1">
                    <a:lumMod val="95000"/>
                    <a:lumOff val="5000"/>
                  </a:schemeClr>
                </a:solidFill>
                <a:latin typeface="Times New Roman" panose="02020603050405020304" pitchFamily="18" charset="0"/>
                <a:cs typeface="Times New Roman" panose="02020603050405020304" pitchFamily="18" charset="0"/>
              </a:rPr>
              <a:t> 14 до Правил) ТАБЛИЦЯ № 2</a:t>
            </a:r>
            <a:endParaRPr lang="ru-RU" sz="2000" b="1" u="sng" dirty="0">
              <a:solidFill>
                <a:schemeClr val="tx1">
                  <a:lumMod val="95000"/>
                  <a:lumOff val="5000"/>
                </a:schemeClr>
              </a:solidFill>
              <a:latin typeface="Times New Roman" panose="02020603050405020304" pitchFamily="18" charset="0"/>
              <a:cs typeface="Times New Roman" panose="02020603050405020304" pitchFamily="18" charset="0"/>
            </a:endParaRPr>
          </a:p>
        </p:txBody>
      </p:sp>
      <p:graphicFrame>
        <p:nvGraphicFramePr>
          <p:cNvPr id="5" name="Объект 4"/>
          <p:cNvGraphicFramePr>
            <a:graphicFrameLocks noGrp="1"/>
          </p:cNvGraphicFramePr>
          <p:nvPr>
            <p:ph idx="1"/>
            <p:extLst>
              <p:ext uri="{D42A27DB-BD31-4B8C-83A1-F6EECF244321}">
                <p14:modId xmlns:p14="http://schemas.microsoft.com/office/powerpoint/2010/main" val="4225823294"/>
              </p:ext>
            </p:extLst>
          </p:nvPr>
        </p:nvGraphicFramePr>
        <p:xfrm>
          <a:off x="677861" y="1379096"/>
          <a:ext cx="11074426" cy="5740583"/>
        </p:xfrm>
        <a:graphic>
          <a:graphicData uri="http://schemas.openxmlformats.org/drawingml/2006/table">
            <a:tbl>
              <a:tblPr firstRow="1" firstCol="1" bandRow="1">
                <a:tableStyleId>{5940675A-B579-460E-94D1-54222C63F5DA}</a:tableStyleId>
              </a:tblPr>
              <a:tblGrid>
                <a:gridCol w="296500"/>
                <a:gridCol w="2083632"/>
                <a:gridCol w="2458387"/>
                <a:gridCol w="1289154"/>
                <a:gridCol w="1648918"/>
                <a:gridCol w="3297835"/>
              </a:tblGrid>
              <a:tr h="294072">
                <a:tc>
                  <a:txBody>
                    <a:bodyPr/>
                    <a:lstStyle/>
                    <a:p>
                      <a:pPr algn="ctr">
                        <a:lnSpc>
                          <a:spcPct val="107000"/>
                        </a:lnSpc>
                        <a:spcAft>
                          <a:spcPts val="800"/>
                        </a:spcAft>
                      </a:pPr>
                      <a:r>
                        <a:rPr lang="uk-UA" sz="1800" dirty="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 marR="7620" marT="7620" marB="7620"/>
                </a:tc>
                <a:tc>
                  <a:txBody>
                    <a:bodyPr/>
                    <a:lstStyle/>
                    <a:p>
                      <a:pPr algn="ctr">
                        <a:lnSpc>
                          <a:spcPct val="107000"/>
                        </a:lnSpc>
                        <a:spcAft>
                          <a:spcPts val="800"/>
                        </a:spcAft>
                      </a:pPr>
                      <a:r>
                        <a:rPr lang="uk-UA" sz="180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620" marR="7620" marT="7620" marB="7620"/>
                </a:tc>
                <a:tc>
                  <a:txBody>
                    <a:bodyPr/>
                    <a:lstStyle/>
                    <a:p>
                      <a:pPr algn="ctr">
                        <a:lnSpc>
                          <a:spcPct val="107000"/>
                        </a:lnSpc>
                        <a:spcAft>
                          <a:spcPts val="800"/>
                        </a:spcAft>
                      </a:pPr>
                      <a:r>
                        <a:rPr lang="uk-UA" sz="18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620" marR="7620" marT="7620" marB="7620"/>
                </a:tc>
                <a:tc>
                  <a:txBody>
                    <a:bodyPr/>
                    <a:lstStyle/>
                    <a:p>
                      <a:pPr algn="ctr">
                        <a:lnSpc>
                          <a:spcPct val="107000"/>
                        </a:lnSpc>
                        <a:spcAft>
                          <a:spcPts val="800"/>
                        </a:spcAft>
                      </a:pPr>
                      <a:r>
                        <a:rPr lang="uk-UA" sz="18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620" marR="7620" marT="7620" marB="7620"/>
                </a:tc>
                <a:tc>
                  <a:txBody>
                    <a:bodyPr/>
                    <a:lstStyle/>
                    <a:p>
                      <a:pPr algn="ctr">
                        <a:lnSpc>
                          <a:spcPct val="107000"/>
                        </a:lnSpc>
                        <a:spcAft>
                          <a:spcPts val="800"/>
                        </a:spcAft>
                      </a:pPr>
                      <a:r>
                        <a:rPr lang="uk-UA" sz="180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620" marR="7620" marT="7620" marB="7620"/>
                </a:tc>
                <a:tc>
                  <a:txBody>
                    <a:bodyPr/>
                    <a:lstStyle/>
                    <a:p>
                      <a:pPr algn="ctr">
                        <a:lnSpc>
                          <a:spcPct val="107000"/>
                        </a:lnSpc>
                        <a:spcAft>
                          <a:spcPts val="800"/>
                        </a:spcAft>
                      </a:pPr>
                      <a:r>
                        <a:rPr lang="uk-UA" sz="1800" dirty="0">
                          <a:effectLst/>
                          <a:latin typeface="Times New Roman" panose="02020603050405020304" pitchFamily="18" charset="0"/>
                          <a:ea typeface="Times New Roman" panose="02020603050405020304" pitchFamily="18" charset="0"/>
                          <a:cs typeface="Times New Roman" panose="02020603050405020304" pitchFamily="18" charset="0"/>
                        </a:rPr>
                        <a:t>6</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tc>
              </a:tr>
              <a:tr h="3286027">
                <a:tc>
                  <a:txBody>
                    <a:bodyPr/>
                    <a:lstStyle/>
                    <a:p>
                      <a:pPr>
                        <a:lnSpc>
                          <a:spcPct val="107000"/>
                        </a:lnSpc>
                        <a:spcAft>
                          <a:spcPts val="800"/>
                        </a:spcAft>
                      </a:pPr>
                      <a:r>
                        <a:rPr lang="uk-UA" sz="1800" b="1" i="1">
                          <a:effectLst/>
                          <a:latin typeface="Times New Roman" panose="02020603050405020304" pitchFamily="18" charset="0"/>
                          <a:ea typeface="Times New Roman" panose="02020603050405020304" pitchFamily="18" charset="0"/>
                          <a:cs typeface="Times New Roman" panose="02020603050405020304" pitchFamily="18" charset="0"/>
                        </a:rPr>
                        <a:t>2</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620" marR="7620" marT="7620" marB="7620"/>
                </a:tc>
                <a:tc>
                  <a:txBody>
                    <a:bodyPr/>
                    <a:lstStyle/>
                    <a:p>
                      <a:pPr algn="ctr">
                        <a:lnSpc>
                          <a:spcPct val="107000"/>
                        </a:lnSpc>
                        <a:spcAft>
                          <a:spcPts val="0"/>
                        </a:spcAft>
                      </a:pPr>
                      <a:r>
                        <a:rPr lang="uk-UA" sz="1800" b="1" i="1">
                          <a:effectLst/>
                          <a:latin typeface="Times New Roman" panose="02020603050405020304" pitchFamily="18" charset="0"/>
                          <a:ea typeface="Calibri" panose="020F0502020204030204" pitchFamily="34" charset="0"/>
                          <a:cs typeface="Times New Roman" panose="02020603050405020304" pitchFamily="18" charset="0"/>
                        </a:rPr>
                        <a:t>15.10.2018</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uk-UA" sz="1800" b="1" i="1">
                          <a:effectLst/>
                          <a:latin typeface="Times New Roman" panose="02020603050405020304" pitchFamily="18" charset="0"/>
                          <a:ea typeface="Calibri" panose="020F0502020204030204" pitchFamily="34" charset="0"/>
                          <a:cs typeface="Times New Roman" panose="02020603050405020304" pitchFamily="18" charset="0"/>
                        </a:rPr>
                        <a:t>11:15</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620" marR="7620" marT="7620" marB="7620"/>
                </a:tc>
                <a:tc>
                  <a:txBody>
                    <a:bodyPr/>
                    <a:lstStyle/>
                    <a:p>
                      <a:pPr algn="ctr">
                        <a:lnSpc>
                          <a:spcPct val="107000"/>
                        </a:lnSpc>
                        <a:spcAft>
                          <a:spcPts val="0"/>
                        </a:spcAft>
                      </a:pPr>
                      <a:r>
                        <a:rPr lang="uk-UA" sz="1800" b="1" i="1" dirty="0" smtClean="0">
                          <a:effectLst/>
                          <a:latin typeface="Times New Roman" panose="02020603050405020304" pitchFamily="18" charset="0"/>
                          <a:ea typeface="Calibri" panose="020F0502020204030204" pitchFamily="34" charset="0"/>
                          <a:cs typeface="Times New Roman" panose="02020603050405020304" pitchFamily="18" charset="0"/>
                        </a:rPr>
                        <a:t>Сидорова </a:t>
                      </a:r>
                      <a:r>
                        <a:rPr lang="uk-UA" sz="1800" b="1" i="1" dirty="0">
                          <a:effectLst/>
                          <a:latin typeface="Times New Roman" panose="02020603050405020304" pitchFamily="18" charset="0"/>
                          <a:ea typeface="Calibri" panose="020F0502020204030204" pitchFamily="34" charset="0"/>
                          <a:cs typeface="Times New Roman" panose="02020603050405020304" pitchFamily="18" charset="0"/>
                        </a:rPr>
                        <a:t>Ганна Іванівна,</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uk-UA" sz="1800" b="1" i="1" dirty="0">
                          <a:effectLst/>
                          <a:latin typeface="Times New Roman" panose="02020603050405020304" pitchFamily="18" charset="0"/>
                          <a:ea typeface="Calibri" panose="020F0502020204030204" pitchFamily="34" charset="0"/>
                          <a:cs typeface="Times New Roman" panose="02020603050405020304" pitchFamily="18" charset="0"/>
                        </a:rPr>
                        <a:t>Київська обл., Києво-Святошинський р-н,</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uk-UA" sz="1800" b="1" i="1" dirty="0">
                          <a:effectLst/>
                          <a:latin typeface="Times New Roman" panose="02020603050405020304" pitchFamily="18" charset="0"/>
                          <a:ea typeface="Calibri" panose="020F0502020204030204" pitchFamily="34" charset="0"/>
                          <a:cs typeface="Times New Roman" panose="02020603050405020304" pitchFamily="18" charset="0"/>
                        </a:rPr>
                        <a:t>м</a:t>
                      </a:r>
                      <a:r>
                        <a:rPr lang="uk-UA" sz="1800" b="1" i="1" dirty="0" smtClean="0">
                          <a:effectLst/>
                          <a:latin typeface="Times New Roman" panose="02020603050405020304" pitchFamily="18" charset="0"/>
                          <a:ea typeface="Calibri" panose="020F0502020204030204" pitchFamily="34" charset="0"/>
                          <a:cs typeface="Times New Roman" panose="02020603050405020304" pitchFamily="18" charset="0"/>
                        </a:rPr>
                        <a:t>. Боярка</a:t>
                      </a:r>
                      <a:r>
                        <a:rPr lang="uk-UA" sz="1800" b="1" i="1" dirty="0">
                          <a:effectLst/>
                          <a:latin typeface="Times New Roman" panose="02020603050405020304" pitchFamily="18" charset="0"/>
                          <a:ea typeface="Calibri" panose="020F0502020204030204" pitchFamily="34" charset="0"/>
                          <a:cs typeface="Times New Roman" panose="02020603050405020304" pitchFamily="18" charset="0"/>
                        </a:rPr>
                        <a:t>, вул. Лінійна, буд. 24, кв.5</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uk-UA" sz="1800" b="1"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 marR="7620" marT="7620" marB="7620"/>
                </a:tc>
                <a:tc>
                  <a:txBody>
                    <a:bodyPr/>
                    <a:lstStyle/>
                    <a:p>
                      <a:pPr algn="ctr">
                        <a:lnSpc>
                          <a:spcPct val="107000"/>
                        </a:lnSpc>
                        <a:spcAft>
                          <a:spcPts val="0"/>
                        </a:spcAft>
                      </a:pPr>
                      <a:r>
                        <a:rPr lang="uk-UA" sz="1800" b="1" i="1">
                          <a:effectLst/>
                          <a:latin typeface="Times New Roman" panose="02020603050405020304" pitchFamily="18" charset="0"/>
                          <a:ea typeface="Calibri" panose="020F0502020204030204" pitchFamily="34" charset="0"/>
                          <a:cs typeface="Times New Roman" panose="02020603050405020304" pitchFamily="18" charset="0"/>
                        </a:rPr>
                        <a:t> </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uk-UA" sz="1800" b="1" i="1">
                          <a:effectLst/>
                          <a:latin typeface="Times New Roman" panose="02020603050405020304" pitchFamily="18" charset="0"/>
                          <a:ea typeface="Calibri" panose="020F0502020204030204" pitchFamily="34" charset="0"/>
                          <a:cs typeface="Times New Roman" panose="02020603050405020304" pitchFamily="18" charset="0"/>
                        </a:rPr>
                        <a:t>підпис</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620" marR="7620" marT="7620" marB="7620"/>
                </a:tc>
                <a:tc>
                  <a:txBody>
                    <a:bodyPr/>
                    <a:lstStyle/>
                    <a:p>
                      <a:pPr algn="ctr">
                        <a:lnSpc>
                          <a:spcPct val="107000"/>
                        </a:lnSpc>
                        <a:spcAft>
                          <a:spcPts val="0"/>
                        </a:spcAft>
                      </a:pPr>
                      <a:r>
                        <a:rPr lang="uk-UA" sz="1800" b="1"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uk-UA" sz="1800" b="1" i="1" dirty="0">
                          <a:effectLst/>
                          <a:latin typeface="Times New Roman" panose="02020603050405020304" pitchFamily="18" charset="0"/>
                          <a:ea typeface="Calibri" panose="020F0502020204030204" pitchFamily="34" charset="0"/>
                          <a:cs typeface="Times New Roman" panose="02020603050405020304" pitchFamily="18" charset="0"/>
                        </a:rPr>
                        <a:t>15.10.2018</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uk-UA" sz="1800" b="1" i="1" dirty="0">
                          <a:effectLst/>
                          <a:latin typeface="Times New Roman" panose="02020603050405020304" pitchFamily="18" charset="0"/>
                          <a:ea typeface="Calibri" panose="020F0502020204030204" pitchFamily="34" charset="0"/>
                          <a:cs typeface="Times New Roman" panose="02020603050405020304" pitchFamily="18" charset="0"/>
                        </a:rPr>
                        <a:t>11:45</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 marR="7620" marT="7620" marB="7620"/>
                </a:tc>
                <a:tc>
                  <a:txBody>
                    <a:bodyPr/>
                    <a:lstStyle/>
                    <a:p>
                      <a:pPr algn="ctr">
                        <a:lnSpc>
                          <a:spcPct val="107000"/>
                        </a:lnSpc>
                        <a:spcAft>
                          <a:spcPts val="0"/>
                        </a:spcAft>
                      </a:pPr>
                      <a:r>
                        <a:rPr lang="uk-UA" sz="1800" b="1" i="1" dirty="0" smtClean="0">
                          <a:effectLst/>
                          <a:latin typeface="Times New Roman" panose="02020603050405020304" pitchFamily="18" charset="0"/>
                          <a:ea typeface="Calibri" panose="020F0502020204030204" pitchFamily="34" charset="0"/>
                          <a:cs typeface="Times New Roman" panose="02020603050405020304" pitchFamily="18" charset="0"/>
                        </a:rPr>
                        <a:t>Засвідчення </a:t>
                      </a:r>
                      <a:r>
                        <a:rPr lang="uk-UA" sz="1800" b="1" i="1" dirty="0">
                          <a:effectLst/>
                          <a:latin typeface="Times New Roman" panose="02020603050405020304" pitchFamily="18" charset="0"/>
                          <a:ea typeface="Calibri" panose="020F0502020204030204" pitchFamily="34" charset="0"/>
                          <a:cs typeface="Times New Roman" panose="02020603050405020304" pitchFamily="18" charset="0"/>
                        </a:rPr>
                        <a:t>підпису на одній заяві про згоду на укладання договору купівлі-продажу за реєстровим № 1212 від 15.10.2018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tc>
              </a:tr>
              <a:tr h="294072">
                <a:tc gridSpan="2">
                  <a:txBody>
                    <a:bodyPr/>
                    <a:lstStyle/>
                    <a:p>
                      <a:pPr algn="ctr">
                        <a:lnSpc>
                          <a:spcPct val="107000"/>
                        </a:lnSpc>
                        <a:spcAft>
                          <a:spcPts val="800"/>
                        </a:spcAft>
                      </a:pPr>
                      <a:r>
                        <a:rPr lang="uk-UA" sz="180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620" marR="7620" marT="7620" marB="7620"/>
                </a:tc>
                <a:tc hMerge="1">
                  <a:txBody>
                    <a:bodyPr/>
                    <a:lstStyle/>
                    <a:p>
                      <a:endParaRPr lang="ru-RU"/>
                    </a:p>
                  </a:txBody>
                  <a:tcPr/>
                </a:tc>
                <a:tc>
                  <a:txBody>
                    <a:bodyPr/>
                    <a:lstStyle/>
                    <a:p>
                      <a:pPr algn="ctr">
                        <a:lnSpc>
                          <a:spcPct val="107000"/>
                        </a:lnSpc>
                        <a:spcAft>
                          <a:spcPts val="800"/>
                        </a:spcAft>
                      </a:pPr>
                      <a:r>
                        <a:rPr lang="uk-UA" sz="1800">
                          <a:effectLst/>
                          <a:latin typeface="Times New Roman" panose="02020603050405020304" pitchFamily="18" charset="0"/>
                          <a:ea typeface="Times New Roman" panose="02020603050405020304" pitchFamily="18" charset="0"/>
                          <a:cs typeface="Times New Roman" panose="02020603050405020304" pitchFamily="18" charset="0"/>
                        </a:rPr>
                        <a:t>8</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620" marR="7620" marT="7620" marB="7620"/>
                </a:tc>
                <a:tc>
                  <a:txBody>
                    <a:bodyPr/>
                    <a:lstStyle/>
                    <a:p>
                      <a:pPr algn="ctr">
                        <a:lnSpc>
                          <a:spcPct val="107000"/>
                        </a:lnSpc>
                        <a:spcAft>
                          <a:spcPts val="800"/>
                        </a:spcAft>
                      </a:pPr>
                      <a:r>
                        <a:rPr lang="uk-UA" sz="1800">
                          <a:effectLst/>
                          <a:latin typeface="Times New Roman" panose="02020603050405020304" pitchFamily="18" charset="0"/>
                          <a:ea typeface="Times New Roman" panose="02020603050405020304" pitchFamily="18" charset="0"/>
                          <a:cs typeface="Times New Roman" panose="02020603050405020304" pitchFamily="18" charset="0"/>
                        </a:rPr>
                        <a:t>9</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620" marR="7620" marT="7620" marB="7620"/>
                </a:tc>
                <a:tc>
                  <a:txBody>
                    <a:bodyPr/>
                    <a:lstStyle/>
                    <a:p>
                      <a:pPr algn="ctr">
                        <a:lnSpc>
                          <a:spcPct val="107000"/>
                        </a:lnSpc>
                        <a:spcAft>
                          <a:spcPts val="800"/>
                        </a:spcAft>
                      </a:pPr>
                      <a:r>
                        <a:rPr lang="uk-UA" sz="1800">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620" marR="7620" marT="7620" marB="7620"/>
                </a:tc>
                <a:tc>
                  <a:txBody>
                    <a:bodyPr/>
                    <a:lstStyle/>
                    <a:p>
                      <a:pPr algn="ctr">
                        <a:lnSpc>
                          <a:spcPct val="107000"/>
                        </a:lnSpc>
                        <a:spcAft>
                          <a:spcPts val="800"/>
                        </a:spcAft>
                      </a:pPr>
                      <a:r>
                        <a:rPr lang="uk-UA" sz="1800" dirty="0">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tc>
              </a:tr>
              <a:tr h="1837082">
                <a:tc gridSpan="2">
                  <a:txBody>
                    <a:bodyPr/>
                    <a:lstStyle/>
                    <a:p>
                      <a:pPr algn="ctr">
                        <a:lnSpc>
                          <a:spcPct val="107000"/>
                        </a:lnSpc>
                        <a:spcAft>
                          <a:spcPts val="0"/>
                        </a:spcAft>
                      </a:pPr>
                      <a:r>
                        <a:rPr lang="uk-UA" sz="1800" b="1" i="1" dirty="0" smtClean="0">
                          <a:effectLst/>
                          <a:latin typeface="Times New Roman" panose="02020603050405020304" pitchFamily="18" charset="0"/>
                          <a:ea typeface="Calibri" panose="020F0502020204030204" pitchFamily="34" charset="0"/>
                          <a:cs typeface="Times New Roman" panose="02020603050405020304" pitchFamily="18" charset="0"/>
                        </a:rPr>
                        <a:t>Сидорова </a:t>
                      </a:r>
                      <a:r>
                        <a:rPr lang="uk-UA" sz="1800" b="1" i="1" dirty="0">
                          <a:effectLst/>
                          <a:latin typeface="Times New Roman" panose="02020603050405020304" pitchFamily="18" charset="0"/>
                          <a:ea typeface="Calibri" panose="020F0502020204030204" pitchFamily="34" charset="0"/>
                          <a:cs typeface="Times New Roman" panose="02020603050405020304" pitchFamily="18" charset="0"/>
                        </a:rPr>
                        <a:t>Ганна Іванівна,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uk-UA" sz="1800" b="1" i="1" dirty="0">
                          <a:effectLst/>
                          <a:latin typeface="Times New Roman" panose="02020603050405020304" pitchFamily="18" charset="0"/>
                          <a:ea typeface="Calibri" panose="020F0502020204030204" pitchFamily="34" charset="0"/>
                          <a:cs typeface="Times New Roman" panose="02020603050405020304" pitchFamily="18" charset="0"/>
                        </a:rPr>
                        <a:t>Київська обл., Києво-Святошинський р-н,</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uk-UA" sz="1800" b="1" i="1" dirty="0">
                          <a:effectLst/>
                          <a:latin typeface="Times New Roman" panose="02020603050405020304" pitchFamily="18" charset="0"/>
                          <a:ea typeface="Calibri" panose="020F0502020204030204" pitchFamily="34" charset="0"/>
                          <a:cs typeface="Times New Roman" panose="02020603050405020304" pitchFamily="18" charset="0"/>
                        </a:rPr>
                        <a:t>м. Боярка, вул. Лінійна, буд. 24, </a:t>
                      </a:r>
                      <a:r>
                        <a:rPr lang="uk-UA" sz="1800" b="1" i="1" dirty="0" smtClean="0">
                          <a:effectLst/>
                          <a:latin typeface="Times New Roman" panose="02020603050405020304" pitchFamily="18" charset="0"/>
                          <a:ea typeface="Calibri" panose="020F0502020204030204" pitchFamily="34" charset="0"/>
                          <a:cs typeface="Times New Roman" panose="02020603050405020304" pitchFamily="18" charset="0"/>
                        </a:rPr>
                        <a:t>кв.5</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 marR="7620" marT="7620" marB="7620"/>
                </a:tc>
                <a:tc hMerge="1">
                  <a:txBody>
                    <a:bodyPr/>
                    <a:lstStyle/>
                    <a:p>
                      <a:endParaRPr lang="ru-RU"/>
                    </a:p>
                  </a:txBody>
                  <a:tcPr/>
                </a:tc>
                <a:tc>
                  <a:txBody>
                    <a:bodyPr/>
                    <a:lstStyle/>
                    <a:p>
                      <a:pPr algn="ctr">
                        <a:lnSpc>
                          <a:spcPct val="107000"/>
                        </a:lnSpc>
                        <a:spcAft>
                          <a:spcPts val="0"/>
                        </a:spcAft>
                      </a:pPr>
                      <a:r>
                        <a:rPr lang="uk-UA" sz="1800" b="1" i="1">
                          <a:effectLst/>
                          <a:latin typeface="Times New Roman" panose="02020603050405020304" pitchFamily="18" charset="0"/>
                          <a:ea typeface="Calibri" panose="020F0502020204030204" pitchFamily="34" charset="0"/>
                          <a:cs typeface="Times New Roman" panose="02020603050405020304" pitchFamily="18" charset="0"/>
                        </a:rPr>
                        <a:t> </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uk-UA" sz="1800" b="1" i="1">
                          <a:effectLst/>
                          <a:latin typeface="Times New Roman" panose="02020603050405020304" pitchFamily="18" charset="0"/>
                          <a:ea typeface="Calibri" panose="020F0502020204030204" pitchFamily="34" charset="0"/>
                          <a:cs typeface="Times New Roman" panose="02020603050405020304" pitchFamily="18" charset="0"/>
                        </a:rPr>
                        <a:t>У зв’язку з похилим віком та станом здоров’я </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620" marR="7620" marT="7620" marB="7620"/>
                </a:tc>
                <a:tc>
                  <a:txBody>
                    <a:bodyPr/>
                    <a:lstStyle/>
                    <a:p>
                      <a:pPr algn="ctr">
                        <a:lnSpc>
                          <a:spcPct val="107000"/>
                        </a:lnSpc>
                        <a:spcAft>
                          <a:spcPts val="0"/>
                        </a:spcAft>
                      </a:pPr>
                      <a:r>
                        <a:rPr lang="uk-UA" sz="1800" b="1" i="1">
                          <a:effectLst/>
                          <a:latin typeface="Times New Roman" panose="02020603050405020304" pitchFamily="18" charset="0"/>
                          <a:ea typeface="Calibri" panose="020F0502020204030204" pitchFamily="34" charset="0"/>
                          <a:cs typeface="Times New Roman" panose="02020603050405020304" pitchFamily="18" charset="0"/>
                        </a:rPr>
                        <a:t> </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uk-UA" sz="1800" b="1" i="1">
                          <a:effectLst/>
                          <a:latin typeface="Times New Roman" panose="02020603050405020304" pitchFamily="18" charset="0"/>
                          <a:ea typeface="Calibri" panose="020F0502020204030204" pitchFamily="34" charset="0"/>
                          <a:cs typeface="Times New Roman" panose="02020603050405020304" pitchFamily="18" charset="0"/>
                        </a:rPr>
                        <a:t> </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uk-UA" sz="1800" b="1" i="1">
                          <a:effectLst/>
                          <a:latin typeface="Times New Roman" panose="02020603050405020304" pitchFamily="18" charset="0"/>
                          <a:ea typeface="Calibri" panose="020F0502020204030204" pitchFamily="34" charset="0"/>
                          <a:cs typeface="Times New Roman" panose="02020603050405020304" pitchFamily="18" charset="0"/>
                        </a:rPr>
                        <a:t>12:45</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620" marR="7620" marT="7620" marB="7620"/>
                </a:tc>
                <a:tc>
                  <a:txBody>
                    <a:bodyPr/>
                    <a:lstStyle/>
                    <a:p>
                      <a:pPr algn="ctr">
                        <a:lnSpc>
                          <a:spcPct val="107000"/>
                        </a:lnSpc>
                        <a:spcAft>
                          <a:spcPts val="0"/>
                        </a:spcAft>
                      </a:pPr>
                      <a:r>
                        <a:rPr lang="uk-UA" sz="1800" b="1"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uk-UA" sz="1800" b="1"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uk-UA" sz="1800" b="1" i="1" dirty="0">
                          <a:effectLst/>
                          <a:latin typeface="Times New Roman" panose="02020603050405020304" pitchFamily="18" charset="0"/>
                          <a:ea typeface="Calibri" panose="020F0502020204030204" pitchFamily="34" charset="0"/>
                          <a:cs typeface="Times New Roman" panose="02020603050405020304" pitchFamily="18" charset="0"/>
                        </a:rPr>
                        <a:t>підпис</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 marR="7620" marT="7620" marB="7620"/>
                </a:tc>
                <a:tc>
                  <a:txBody>
                    <a:bodyPr/>
                    <a:lstStyle/>
                    <a:p>
                      <a:pPr algn="ctr">
                        <a:lnSpc>
                          <a:spcPct val="107000"/>
                        </a:lnSpc>
                        <a:spcAft>
                          <a:spcPts val="0"/>
                        </a:spcAft>
                      </a:pPr>
                      <a:r>
                        <a:rPr lang="uk-UA" sz="1400" b="1"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tc>
              </a:tr>
            </a:tbl>
          </a:graphicData>
        </a:graphic>
      </p:graphicFrame>
    </p:spTree>
    <p:extLst>
      <p:ext uri="{BB962C8B-B14F-4D97-AF65-F5344CB8AC3E}">
        <p14:creationId xmlns:p14="http://schemas.microsoft.com/office/powerpoint/2010/main" val="4103154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863" y="609600"/>
            <a:ext cx="10871200" cy="1289050"/>
          </a:xfrm>
        </p:spPr>
        <p:txBody>
          <a:bodyPr rtlCol="0">
            <a:normAutofit/>
          </a:bodyPr>
          <a:lstStyle/>
          <a:p>
            <a:pPr algn="ctr" fontAlgn="auto">
              <a:spcAft>
                <a:spcPts val="0"/>
              </a:spcAft>
              <a:defRPr/>
            </a:pPr>
            <a:r>
              <a:rPr lang="uk-UA" b="1" dirty="0" smtClean="0">
                <a:solidFill>
                  <a:schemeClr val="tx1">
                    <a:lumMod val="95000"/>
                    <a:lumOff val="5000"/>
                  </a:schemeClr>
                </a:solidFill>
                <a:effectLst>
                  <a:outerShdw blurRad="38100" dist="38100" dir="2700000" algn="tl">
                    <a:srgbClr val="000000">
                      <a:alpha val="43137"/>
                    </a:srgbClr>
                  </a:outerShdw>
                </a:effectLst>
              </a:rPr>
              <a:t>БЛАНК ЛИСТА ОБОВ’ЯЗКОВО </a:t>
            </a:r>
            <a:br>
              <a:rPr lang="uk-UA" b="1" dirty="0" smtClean="0">
                <a:solidFill>
                  <a:schemeClr val="tx1">
                    <a:lumMod val="95000"/>
                    <a:lumOff val="5000"/>
                  </a:schemeClr>
                </a:solidFill>
                <a:effectLst>
                  <a:outerShdw blurRad="38100" dist="38100" dir="2700000" algn="tl">
                    <a:srgbClr val="000000">
                      <a:alpha val="43137"/>
                    </a:srgbClr>
                  </a:outerShdw>
                </a:effectLst>
              </a:rPr>
            </a:br>
            <a:r>
              <a:rPr lang="uk-UA" b="1" dirty="0" smtClean="0">
                <a:solidFill>
                  <a:schemeClr val="tx1">
                    <a:lumMod val="95000"/>
                    <a:lumOff val="5000"/>
                  </a:schemeClr>
                </a:solidFill>
                <a:effectLst>
                  <a:outerShdw blurRad="38100" dist="38100" dir="2700000" algn="tl">
                    <a:srgbClr val="000000">
                      <a:alpha val="43137"/>
                    </a:srgbClr>
                  </a:outerShdw>
                </a:effectLst>
              </a:rPr>
              <a:t>МАЄ МІСТИТИ:</a:t>
            </a:r>
            <a:endParaRPr lang="ru-RU" b="1" dirty="0">
              <a:solidFill>
                <a:schemeClr val="tx1">
                  <a:lumMod val="95000"/>
                  <a:lumOff val="5000"/>
                </a:schemeClr>
              </a:solidFill>
              <a:effectLst>
                <a:outerShdw blurRad="38100" dist="38100" dir="2700000" algn="tl">
                  <a:srgbClr val="000000">
                    <a:alpha val="43137"/>
                  </a:srgbClr>
                </a:outerShdw>
              </a:effectLst>
            </a:endParaRPr>
          </a:p>
        </p:txBody>
      </p:sp>
      <p:graphicFrame>
        <p:nvGraphicFramePr>
          <p:cNvPr id="4" name="Объект 3"/>
          <p:cNvGraphicFramePr>
            <a:graphicFrameLocks noGrp="1"/>
          </p:cNvGraphicFramePr>
          <p:nvPr>
            <p:ph idx="1"/>
          </p:nvPr>
        </p:nvGraphicFramePr>
        <p:xfrm>
          <a:off x="694793" y="1997612"/>
          <a:ext cx="10854781" cy="48603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sz="2800" b="1" u="sng" dirty="0">
                <a:solidFill>
                  <a:schemeClr val="tx1">
                    <a:lumMod val="95000"/>
                    <a:lumOff val="5000"/>
                  </a:schemeClr>
                </a:solidFill>
                <a:latin typeface="Times New Roman" panose="02020603050405020304" pitchFamily="18" charset="0"/>
                <a:cs typeface="Times New Roman" panose="02020603050405020304" pitchFamily="18" charset="0"/>
              </a:rPr>
              <a:t>На вхідних документах у правому нижньому куті першої сторінки проставляється реєстраційний штамп </a:t>
            </a:r>
            <a:r>
              <a:rPr lang="uk-UA" sz="2800" b="1" u="sng" dirty="0" smtClean="0">
                <a:solidFill>
                  <a:schemeClr val="tx1">
                    <a:lumMod val="95000"/>
                    <a:lumOff val="5000"/>
                  </a:schemeClr>
                </a:solidFill>
                <a:latin typeface="Times New Roman" panose="02020603050405020304" pitchFamily="18" charset="0"/>
                <a:cs typeface="Times New Roman" panose="02020603050405020304" pitchFamily="18" charset="0"/>
              </a:rPr>
              <a:t>(додаток 30).</a:t>
            </a:r>
            <a:r>
              <a:rPr lang="ru-RU" sz="2800" b="1" u="sng" dirty="0">
                <a:solidFill>
                  <a:schemeClr val="tx1">
                    <a:lumMod val="95000"/>
                    <a:lumOff val="5000"/>
                  </a:schemeClr>
                </a:solidFill>
                <a:latin typeface="Times New Roman" panose="02020603050405020304" pitchFamily="18" charset="0"/>
                <a:cs typeface="Times New Roman" panose="02020603050405020304" pitchFamily="18" charset="0"/>
              </a:rPr>
              <a:t/>
            </a:r>
            <a:br>
              <a:rPr lang="ru-RU" sz="2800" b="1" u="sng" dirty="0">
                <a:solidFill>
                  <a:schemeClr val="tx1">
                    <a:lumMod val="95000"/>
                    <a:lumOff val="5000"/>
                  </a:schemeClr>
                </a:solidFill>
                <a:latin typeface="Times New Roman" panose="02020603050405020304" pitchFamily="18" charset="0"/>
                <a:cs typeface="Times New Roman" panose="02020603050405020304" pitchFamily="18" charset="0"/>
              </a:rPr>
            </a:br>
            <a:endParaRPr lang="ru-RU" sz="2800" b="1" u="sng"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marL="0" indent="0">
              <a:buNone/>
            </a:pPr>
            <a:r>
              <a:rPr lang="ru-RU" sz="2000" b="1" dirty="0" smtClean="0">
                <a:latin typeface="Times New Roman" panose="02020603050405020304" pitchFamily="18" charset="0"/>
                <a:cs typeface="Times New Roman" panose="02020603050405020304" pitchFamily="18" charset="0"/>
              </a:rPr>
              <a:t>  ШТАМП:   </a:t>
            </a:r>
            <a:r>
              <a:rPr lang="ru-RU" sz="2000" b="1" dirty="0" err="1" smtClean="0">
                <a:solidFill>
                  <a:schemeClr val="tx1">
                    <a:lumMod val="95000"/>
                    <a:lumOff val="5000"/>
                  </a:schemeClr>
                </a:solidFill>
                <a:latin typeface="Times New Roman" panose="02020603050405020304" pitchFamily="18" charset="0"/>
                <a:cs typeface="Times New Roman" panose="02020603050405020304" pitchFamily="18" charset="0"/>
              </a:rPr>
              <a:t>Приватний</a:t>
            </a:r>
            <a:r>
              <a:rPr lang="ru-RU" sz="2000" b="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b="1" dirty="0">
                <a:solidFill>
                  <a:schemeClr val="tx1">
                    <a:lumMod val="95000"/>
                    <a:lumOff val="5000"/>
                  </a:schemeClr>
                </a:solidFill>
                <a:latin typeface="Times New Roman" panose="02020603050405020304" pitchFamily="18" charset="0"/>
                <a:cs typeface="Times New Roman" panose="02020603050405020304" pitchFamily="18" charset="0"/>
              </a:rPr>
              <a:t>нотаріус </a:t>
            </a:r>
            <a:r>
              <a:rPr lang="ru-RU" sz="2000" b="1" dirty="0" err="1">
                <a:solidFill>
                  <a:schemeClr val="tx1">
                    <a:lumMod val="95000"/>
                    <a:lumOff val="5000"/>
                  </a:schemeClr>
                </a:solidFill>
                <a:latin typeface="Times New Roman" panose="02020603050405020304" pitchFamily="18" charset="0"/>
                <a:cs typeface="Times New Roman" panose="02020603050405020304" pitchFamily="18" charset="0"/>
              </a:rPr>
              <a:t>Києво-Святошинського</a:t>
            </a:r>
            <a:r>
              <a:rPr lang="ru-RU" sz="20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b="1" dirty="0" smtClean="0">
                <a:solidFill>
                  <a:schemeClr val="tx1">
                    <a:lumMod val="95000"/>
                    <a:lumOff val="5000"/>
                  </a:schemeClr>
                </a:solidFill>
                <a:latin typeface="Times New Roman" panose="02020603050405020304" pitchFamily="18" charset="0"/>
                <a:cs typeface="Times New Roman" panose="02020603050405020304" pitchFamily="18" charset="0"/>
              </a:rPr>
              <a:t>районного</a:t>
            </a:r>
          </a:p>
          <a:p>
            <a:pPr marL="0" indent="0">
              <a:buNone/>
            </a:pPr>
            <a:r>
              <a:rPr lang="ru-RU" sz="2000" b="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b="1" dirty="0" err="1" smtClean="0">
                <a:solidFill>
                  <a:schemeClr val="tx1">
                    <a:lumMod val="95000"/>
                    <a:lumOff val="5000"/>
                  </a:schemeClr>
                </a:solidFill>
                <a:latin typeface="Times New Roman" panose="02020603050405020304" pitchFamily="18" charset="0"/>
                <a:cs typeface="Times New Roman" panose="02020603050405020304" pitchFamily="18" charset="0"/>
              </a:rPr>
              <a:t>нотаріального</a:t>
            </a:r>
            <a:r>
              <a:rPr lang="ru-RU" sz="2000" b="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b="1" dirty="0">
                <a:solidFill>
                  <a:schemeClr val="tx1">
                    <a:lumMod val="95000"/>
                    <a:lumOff val="5000"/>
                  </a:schemeClr>
                </a:solidFill>
                <a:latin typeface="Times New Roman" panose="02020603050405020304" pitchFamily="18" charset="0"/>
                <a:cs typeface="Times New Roman" panose="02020603050405020304" pitchFamily="18" charset="0"/>
              </a:rPr>
              <a:t>округу </a:t>
            </a:r>
            <a:r>
              <a:rPr lang="ru-RU" sz="2000" b="1" dirty="0" err="1">
                <a:solidFill>
                  <a:schemeClr val="tx1">
                    <a:lumMod val="95000"/>
                    <a:lumOff val="5000"/>
                  </a:schemeClr>
                </a:solidFill>
                <a:latin typeface="Times New Roman" panose="02020603050405020304" pitchFamily="18" charset="0"/>
                <a:cs typeface="Times New Roman" panose="02020603050405020304" pitchFamily="18" charset="0"/>
              </a:rPr>
              <a:t>Київської</a:t>
            </a:r>
            <a:r>
              <a:rPr lang="ru-RU" sz="20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b="1" dirty="0" err="1">
                <a:solidFill>
                  <a:schemeClr val="tx1">
                    <a:lumMod val="95000"/>
                    <a:lumOff val="5000"/>
                  </a:schemeClr>
                </a:solidFill>
                <a:latin typeface="Times New Roman" panose="02020603050405020304" pitchFamily="18" charset="0"/>
                <a:cs typeface="Times New Roman" panose="02020603050405020304" pitchFamily="18" charset="0"/>
              </a:rPr>
              <a:t>області</a:t>
            </a:r>
            <a:r>
              <a:rPr lang="ru-RU" sz="2000" b="1" dirty="0">
                <a:solidFill>
                  <a:schemeClr val="tx1">
                    <a:lumMod val="95000"/>
                    <a:lumOff val="5000"/>
                  </a:schemeClr>
                </a:solidFill>
                <a:latin typeface="Times New Roman" panose="02020603050405020304" pitchFamily="18" charset="0"/>
                <a:cs typeface="Times New Roman" panose="02020603050405020304" pitchFamily="18" charset="0"/>
              </a:rPr>
              <a:t> Єресько Т.Г.</a:t>
            </a:r>
          </a:p>
          <a:p>
            <a:pPr marL="0" indent="0">
              <a:buNone/>
            </a:pPr>
            <a:r>
              <a:rPr lang="ru-RU" sz="2000" b="1" dirty="0" smtClean="0">
                <a:solidFill>
                  <a:schemeClr val="tx1">
                    <a:lumMod val="95000"/>
                    <a:lumOff val="5000"/>
                  </a:schemeClr>
                </a:solidFill>
                <a:latin typeface="Times New Roman" panose="02020603050405020304" pitchFamily="18" charset="0"/>
                <a:cs typeface="Times New Roman" panose="02020603050405020304" pitchFamily="18" charset="0"/>
              </a:rPr>
              <a:t>                       Дата</a:t>
            </a:r>
            <a:r>
              <a:rPr lang="ru-RU" sz="2000" b="1" dirty="0">
                <a:solidFill>
                  <a:schemeClr val="tx1">
                    <a:lumMod val="95000"/>
                    <a:lumOff val="5000"/>
                  </a:schemeClr>
                </a:solidFill>
                <a:latin typeface="Times New Roman" panose="02020603050405020304" pitchFamily="18" charset="0"/>
                <a:cs typeface="Times New Roman" panose="02020603050405020304" pitchFamily="18" charset="0"/>
              </a:rPr>
              <a:t>_____________</a:t>
            </a:r>
          </a:p>
          <a:p>
            <a:pPr marL="0" indent="0">
              <a:buNone/>
            </a:pPr>
            <a:r>
              <a:rPr lang="ru-RU" sz="2000" b="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b="1" dirty="0" err="1" smtClean="0">
                <a:solidFill>
                  <a:schemeClr val="tx1">
                    <a:lumMod val="95000"/>
                    <a:lumOff val="5000"/>
                  </a:schemeClr>
                </a:solidFill>
                <a:latin typeface="Times New Roman" panose="02020603050405020304" pitchFamily="18" charset="0"/>
                <a:cs typeface="Times New Roman" panose="02020603050405020304" pitchFamily="18" charset="0"/>
              </a:rPr>
              <a:t>Індекс</a:t>
            </a:r>
            <a:r>
              <a:rPr lang="ru-RU" sz="2000" b="1" dirty="0">
                <a:solidFill>
                  <a:schemeClr val="tx1">
                    <a:lumMod val="95000"/>
                    <a:lumOff val="5000"/>
                  </a:schemeClr>
                </a:solidFill>
                <a:latin typeface="Times New Roman" panose="02020603050405020304" pitchFamily="18" charset="0"/>
                <a:cs typeface="Times New Roman" panose="02020603050405020304" pitchFamily="18" charset="0"/>
              </a:rPr>
              <a:t>____________</a:t>
            </a:r>
          </a:p>
          <a:p>
            <a:pPr marL="0" indent="0">
              <a:buNone/>
            </a:pPr>
            <a:endParaRPr lang="uk-UA" dirty="0" smtClean="0">
              <a:solidFill>
                <a:schemeClr val="tx1">
                  <a:lumMod val="95000"/>
                  <a:lumOff val="5000"/>
                </a:schemeClr>
              </a:solidFill>
            </a:endParaRPr>
          </a:p>
          <a:p>
            <a:pPr marL="0" indent="0">
              <a:buNone/>
            </a:pPr>
            <a:r>
              <a:rPr lang="ru-RU" sz="2800" b="1" u="sng" dirty="0" err="1" smtClean="0">
                <a:solidFill>
                  <a:schemeClr val="tx1">
                    <a:lumMod val="95000"/>
                    <a:lumOff val="5000"/>
                  </a:schemeClr>
                </a:solidFill>
                <a:latin typeface="Times New Roman" panose="02020603050405020304" pitchFamily="18" charset="0"/>
                <a:cs typeface="Times New Roman" panose="02020603050405020304" pitchFamily="18" charset="0"/>
              </a:rPr>
              <a:t>висота</a:t>
            </a:r>
            <a:r>
              <a:rPr lang="ru-RU" sz="2800" b="1" u="sng"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ru-RU" sz="2800" b="1" u="sng" dirty="0">
                <a:solidFill>
                  <a:schemeClr val="tx1">
                    <a:lumMod val="95000"/>
                    <a:lumOff val="5000"/>
                  </a:schemeClr>
                </a:solidFill>
                <a:latin typeface="Times New Roman" panose="02020603050405020304" pitchFamily="18" charset="0"/>
                <a:cs typeface="Times New Roman" panose="02020603050405020304" pitchFamily="18" charset="0"/>
              </a:rPr>
              <a:t>16 мм, </a:t>
            </a:r>
            <a:endParaRPr lang="ru-RU" sz="2800" b="1" u="sng" dirty="0" smtClean="0">
              <a:solidFill>
                <a:schemeClr val="tx1">
                  <a:lumMod val="95000"/>
                  <a:lumOff val="5000"/>
                </a:schemeClr>
              </a:solidFill>
              <a:latin typeface="Times New Roman" panose="02020603050405020304" pitchFamily="18" charset="0"/>
              <a:cs typeface="Times New Roman" panose="02020603050405020304" pitchFamily="18" charset="0"/>
            </a:endParaRPr>
          </a:p>
          <a:p>
            <a:pPr marL="0" indent="0">
              <a:buNone/>
            </a:pPr>
            <a:r>
              <a:rPr lang="ru-RU" sz="2800" b="1" u="sng" dirty="0" smtClean="0">
                <a:solidFill>
                  <a:schemeClr val="tx1">
                    <a:lumMod val="95000"/>
                    <a:lumOff val="5000"/>
                  </a:schemeClr>
                </a:solidFill>
                <a:latin typeface="Times New Roman" panose="02020603050405020304" pitchFamily="18" charset="0"/>
                <a:cs typeface="Times New Roman" panose="02020603050405020304" pitchFamily="18" charset="0"/>
              </a:rPr>
              <a:t>ширина </a:t>
            </a:r>
            <a:r>
              <a:rPr lang="ru-RU" sz="2800" b="1" u="sng" dirty="0">
                <a:solidFill>
                  <a:schemeClr val="tx1">
                    <a:lumMod val="95000"/>
                    <a:lumOff val="5000"/>
                  </a:schemeClr>
                </a:solidFill>
                <a:latin typeface="Times New Roman" panose="02020603050405020304" pitchFamily="18" charset="0"/>
                <a:cs typeface="Times New Roman" panose="02020603050405020304" pitchFamily="18" charset="0"/>
              </a:rPr>
              <a:t>41,5 </a:t>
            </a:r>
            <a:r>
              <a:rPr lang="ru-RU" sz="2800" b="1" u="sng" dirty="0" smtClean="0">
                <a:solidFill>
                  <a:schemeClr val="tx1">
                    <a:lumMod val="95000"/>
                    <a:lumOff val="5000"/>
                  </a:schemeClr>
                </a:solidFill>
                <a:latin typeface="Times New Roman" panose="02020603050405020304" pitchFamily="18" charset="0"/>
                <a:cs typeface="Times New Roman" panose="02020603050405020304" pitchFamily="18" charset="0"/>
              </a:rPr>
              <a:t>мм</a:t>
            </a:r>
            <a:endParaRPr lang="ru-RU" sz="2800" b="1" u="sng" dirty="0">
              <a:solidFill>
                <a:schemeClr val="tx1">
                  <a:lumMod val="95000"/>
                  <a:lumOff val="5000"/>
                </a:schemeClr>
              </a:solidFill>
              <a:latin typeface="Times New Roman" panose="02020603050405020304" pitchFamily="18" charset="0"/>
              <a:cs typeface="Times New Roman" panose="02020603050405020304" pitchFamily="18" charset="0"/>
            </a:endParaRPr>
          </a:p>
          <a:p>
            <a:pPr marL="0" indent="0">
              <a:buNone/>
            </a:pPr>
            <a:endParaRPr lang="ru-RU" dirty="0"/>
          </a:p>
          <a:p>
            <a:pPr marL="0" indent="0">
              <a:buNone/>
            </a:pPr>
            <a:endParaRPr lang="ru-RU" dirty="0"/>
          </a:p>
        </p:txBody>
      </p:sp>
    </p:spTree>
    <p:extLst>
      <p:ext uri="{BB962C8B-B14F-4D97-AF65-F5344CB8AC3E}">
        <p14:creationId xmlns:p14="http://schemas.microsoft.com/office/powerpoint/2010/main" val="427507933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Прямоугольник 47"/>
          <p:cNvSpPr/>
          <p:nvPr/>
        </p:nvSpPr>
        <p:spPr>
          <a:xfrm>
            <a:off x="600075" y="450265"/>
            <a:ext cx="10223292" cy="4462760"/>
          </a:xfrm>
          <a:prstGeom prst="rect">
            <a:avLst/>
          </a:prstGeom>
        </p:spPr>
        <p:txBody>
          <a:bodyPr wrap="square" anchor="ctr">
            <a:spAutoFit/>
          </a:bodyPr>
          <a:lstStyle/>
          <a:p>
            <a:pPr algn="just"/>
            <a:r>
              <a:rPr lang="ru-RU" sz="2800" b="1" dirty="0">
                <a:latin typeface="Times New Roman" panose="02020603050405020304" pitchFamily="18" charset="0"/>
                <a:cs typeface="Times New Roman" panose="02020603050405020304" pitchFamily="18" charset="0"/>
              </a:rPr>
              <a:t>На </a:t>
            </a:r>
            <a:r>
              <a:rPr lang="ru-RU" sz="2800" b="1" dirty="0" err="1">
                <a:latin typeface="Times New Roman" panose="02020603050405020304" pitchFamily="18" charset="0"/>
                <a:cs typeface="Times New Roman" panose="02020603050405020304" pitchFamily="18" charset="0"/>
              </a:rPr>
              <a:t>вихідному</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документі</a:t>
            </a:r>
            <a:r>
              <a:rPr lang="ru-RU" sz="2800" b="1"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проставляються</a:t>
            </a:r>
            <a:r>
              <a:rPr lang="ru-RU" sz="2800" dirty="0">
                <a:latin typeface="Times New Roman" panose="02020603050405020304" pitchFamily="18" charset="0"/>
                <a:cs typeface="Times New Roman" panose="02020603050405020304" pitchFamily="18" charset="0"/>
              </a:rPr>
              <a:t> дата, номер, що </a:t>
            </a:r>
            <a:r>
              <a:rPr lang="ru-RU" sz="2800" dirty="0" err="1">
                <a:latin typeface="Times New Roman" panose="02020603050405020304" pitchFamily="18" charset="0"/>
                <a:cs typeface="Times New Roman" panose="02020603050405020304" pitchFamily="18" charset="0"/>
              </a:rPr>
              <a:t>відповідає</a:t>
            </a:r>
            <a:r>
              <a:rPr lang="ru-RU" sz="2800" dirty="0">
                <a:latin typeface="Times New Roman" panose="02020603050405020304" pitchFamily="18" charset="0"/>
                <a:cs typeface="Times New Roman" panose="02020603050405020304" pitchFamily="18" charset="0"/>
              </a:rPr>
              <a:t> </a:t>
            </a:r>
            <a:r>
              <a:rPr lang="ru-RU" sz="2800" u="sng" dirty="0">
                <a:latin typeface="Times New Roman" panose="02020603050405020304" pitchFamily="18" charset="0"/>
                <a:cs typeface="Times New Roman" panose="02020603050405020304" pitchFamily="18" charset="0"/>
              </a:rPr>
              <a:t>порядковому номеру </a:t>
            </a:r>
            <a:r>
              <a:rPr lang="ru-RU" sz="2800" dirty="0">
                <a:latin typeface="Times New Roman" panose="02020603050405020304" pitchFamily="18" charset="0"/>
                <a:cs typeface="Times New Roman" panose="02020603050405020304" pitchFamily="18" charset="0"/>
              </a:rPr>
              <a:t>за журналом </a:t>
            </a:r>
            <a:r>
              <a:rPr lang="ru-RU" sz="2800" dirty="0" err="1">
                <a:latin typeface="Times New Roman" panose="02020603050405020304" pitchFamily="18" charset="0"/>
                <a:cs typeface="Times New Roman" panose="02020603050405020304" pitchFamily="18" charset="0"/>
              </a:rPr>
              <a:t>реєстрації</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вихідних</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документів</a:t>
            </a:r>
            <a:r>
              <a:rPr lang="ru-RU" sz="2800" dirty="0">
                <a:latin typeface="Times New Roman" panose="02020603050405020304" pitchFamily="18" charset="0"/>
                <a:cs typeface="Times New Roman" panose="02020603050405020304" pitchFamily="18" charset="0"/>
              </a:rPr>
              <a:t>, </a:t>
            </a:r>
            <a:r>
              <a:rPr lang="ru-RU" sz="2800" u="sng" dirty="0">
                <a:latin typeface="Times New Roman" panose="02020603050405020304" pitchFamily="18" charset="0"/>
                <a:cs typeface="Times New Roman" panose="02020603050405020304" pitchFamily="18" charset="0"/>
              </a:rPr>
              <a:t>і номер </a:t>
            </a:r>
            <a:r>
              <a:rPr lang="ru-RU" sz="2800" u="sng" dirty="0" err="1">
                <a:latin typeface="Times New Roman" panose="02020603050405020304" pitchFamily="18" charset="0"/>
                <a:cs typeface="Times New Roman" panose="02020603050405020304" pitchFamily="18" charset="0"/>
              </a:rPr>
              <a:t>справи</a:t>
            </a:r>
            <a:r>
              <a:rPr lang="ru-RU" sz="2800" u="sng" dirty="0">
                <a:latin typeface="Times New Roman" panose="02020603050405020304" pitchFamily="18" charset="0"/>
                <a:cs typeface="Times New Roman" panose="02020603050405020304" pitchFamily="18" charset="0"/>
              </a:rPr>
              <a:t> (наряду), </a:t>
            </a:r>
            <a:r>
              <a:rPr lang="ru-RU" sz="2800" dirty="0">
                <a:latin typeface="Times New Roman" panose="02020603050405020304" pitchFamily="18" charset="0"/>
                <a:cs typeface="Times New Roman" panose="02020603050405020304" pitchFamily="18" charset="0"/>
              </a:rPr>
              <a:t>у </a:t>
            </a:r>
            <a:r>
              <a:rPr lang="ru-RU" sz="2800" dirty="0" err="1">
                <a:latin typeface="Times New Roman" panose="02020603050405020304" pitchFamily="18" charset="0"/>
                <a:cs typeface="Times New Roman" panose="02020603050405020304" pitchFamily="18" charset="0"/>
              </a:rPr>
              <a:t>якій</a:t>
            </a:r>
            <a:r>
              <a:rPr lang="ru-RU" sz="2800" dirty="0">
                <a:latin typeface="Times New Roman" panose="02020603050405020304" pitchFamily="18" charset="0"/>
                <a:cs typeface="Times New Roman" panose="02020603050405020304" pitchFamily="18" charset="0"/>
              </a:rPr>
              <a:t> буде </a:t>
            </a:r>
            <a:r>
              <a:rPr lang="ru-RU" sz="2800" dirty="0" err="1">
                <a:latin typeface="Times New Roman" panose="02020603050405020304" pitchFamily="18" charset="0"/>
                <a:cs typeface="Times New Roman" panose="02020603050405020304" pitchFamily="18" charset="0"/>
              </a:rPr>
              <a:t>зберігатися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другий</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примірник</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вихідного</a:t>
            </a:r>
            <a:r>
              <a:rPr lang="ru-RU" sz="2800" dirty="0">
                <a:latin typeface="Times New Roman" panose="02020603050405020304" pitchFamily="18" charset="0"/>
                <a:cs typeface="Times New Roman" panose="02020603050405020304" pitchFamily="18" charset="0"/>
              </a:rPr>
              <a:t> документа </a:t>
            </a:r>
            <a:r>
              <a:rPr lang="ru-RU" sz="2800" dirty="0" err="1">
                <a:latin typeface="Times New Roman" panose="02020603050405020304" pitchFamily="18" charset="0"/>
                <a:cs typeface="Times New Roman" panose="02020603050405020304" pitchFamily="18" charset="0"/>
              </a:rPr>
              <a:t>із</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зазначеними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реквізитами</a:t>
            </a:r>
            <a:r>
              <a:rPr lang="ru-RU" sz="2800" dirty="0">
                <a:latin typeface="Times New Roman" panose="02020603050405020304" pitchFamily="18" charset="0"/>
                <a:cs typeface="Times New Roman" panose="02020603050405020304" pitchFamily="18" charset="0"/>
              </a:rPr>
              <a:t>.</a:t>
            </a:r>
          </a:p>
          <a:p>
            <a:endParaRPr lang="ru-RU" dirty="0"/>
          </a:p>
          <a:p>
            <a:pPr algn="ctr"/>
            <a:r>
              <a:rPr lang="ru-RU" sz="3600" b="1" i="1" u="sng" dirty="0">
                <a:latin typeface="Times New Roman" panose="02020603050405020304" pitchFamily="18" charset="0"/>
                <a:cs typeface="Times New Roman" panose="02020603050405020304" pitchFamily="18" charset="0"/>
              </a:rPr>
              <a:t>10.10.2018 № 100/01-16</a:t>
            </a:r>
          </a:p>
          <a:p>
            <a:pPr algn="ctr"/>
            <a:r>
              <a:rPr lang="ru-RU" sz="3600" b="1" i="1" u="sng" dirty="0">
                <a:latin typeface="Times New Roman" panose="02020603050405020304" pitchFamily="18" charset="0"/>
                <a:cs typeface="Times New Roman" panose="02020603050405020304" pitchFamily="18" charset="0"/>
              </a:rPr>
              <a:t>на № 19-09/1324 </a:t>
            </a:r>
            <a:r>
              <a:rPr lang="ru-RU" sz="3600" b="1" i="1" u="sng" dirty="0" err="1">
                <a:latin typeface="Times New Roman" panose="02020603050405020304" pitchFamily="18" charset="0"/>
                <a:cs typeface="Times New Roman" panose="02020603050405020304" pitchFamily="18" charset="0"/>
              </a:rPr>
              <a:t>від</a:t>
            </a:r>
            <a:r>
              <a:rPr lang="ru-RU" sz="3600" b="1" i="1" u="sng" dirty="0">
                <a:latin typeface="Times New Roman" panose="02020603050405020304" pitchFamily="18" charset="0"/>
                <a:cs typeface="Times New Roman" panose="02020603050405020304" pitchFamily="18" charset="0"/>
              </a:rPr>
              <a:t> 09.10.2018</a:t>
            </a:r>
          </a:p>
          <a:p>
            <a:endParaRPr lang="ru-RU" dirty="0"/>
          </a:p>
          <a:p>
            <a:endParaRPr lang="ru-RU" dirty="0"/>
          </a:p>
          <a:p>
            <a:endParaRPr lang="ru-RU" dirty="0"/>
          </a:p>
        </p:txBody>
      </p:sp>
    </p:spTree>
    <p:extLst>
      <p:ext uri="{BB962C8B-B14F-4D97-AF65-F5344CB8AC3E}">
        <p14:creationId xmlns:p14="http://schemas.microsoft.com/office/powerpoint/2010/main" val="324661335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863" y="0"/>
            <a:ext cx="10564760" cy="689548"/>
          </a:xfrm>
        </p:spPr>
        <p:txBody>
          <a:bodyPr/>
          <a:lstStyle/>
          <a:p>
            <a:pPr algn="ctr">
              <a:lnSpc>
                <a:spcPct val="107000"/>
              </a:lnSpc>
              <a:spcAft>
                <a:spcPts val="800"/>
              </a:spcAft>
            </a:pPr>
            <a:r>
              <a:rPr lang="uk-UA" b="1"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РЕКВІЗИТ «РЕЗОЛЮЦІЯ»</a:t>
            </a:r>
            <a:r>
              <a:rPr lang="ru-RU"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
            </a:r>
            <a:br>
              <a:rPr lang="ru-RU"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br>
            <a:endParaRPr lang="ru-RU"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77863" y="689548"/>
            <a:ext cx="11089416" cy="5352477"/>
          </a:xfrm>
        </p:spPr>
        <p:txBody>
          <a:bodyPr/>
          <a:lstStyle/>
          <a:p>
            <a:pPr marL="0" indent="0">
              <a:buNone/>
            </a:pP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Згідно</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з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визначенням</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ДСТУ 2732:2004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резолюція</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документа –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реквізит</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службового</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документа у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вигляді</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напису</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в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якому</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посадова</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особа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виразила</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зміст</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прийнятого</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нею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рішення</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щодо</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виконання</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документа». </a:t>
            </a:r>
          </a:p>
          <a:p>
            <a:pPr marL="0" indent="0">
              <a:buNone/>
            </a:pP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Визначення</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поняття</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резолюція</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також</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містить</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в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Примірній</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інструкції</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з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діловодства</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у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міністерствах</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інших</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центральних</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органах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виконавчої</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влади</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Раді</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міністрів</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АРК,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місцевих</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органах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виконавчої</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влади</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резолюція</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це</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зроблений</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посадовою</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особою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напис</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на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документі</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який</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містить</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стислий</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зміст</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прийнятого</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нею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рішення</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щодо</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виконання</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документа»</a:t>
            </a:r>
          </a:p>
          <a:p>
            <a:pPr marL="0" indent="0">
              <a:buNone/>
            </a:pPr>
            <a:r>
              <a:rPr lang="ru-RU" sz="2000" b="1" u="sng" dirty="0" smtClean="0">
                <a:solidFill>
                  <a:schemeClr val="tx1">
                    <a:lumMod val="95000"/>
                    <a:lumOff val="5000"/>
                  </a:schemeClr>
                </a:solidFill>
                <a:latin typeface="Times New Roman" panose="02020603050405020304" pitchFamily="18" charset="0"/>
                <a:cs typeface="Times New Roman" panose="02020603050405020304" pitchFamily="18" charset="0"/>
              </a:rPr>
              <a:t>У </a:t>
            </a:r>
            <a:r>
              <a:rPr lang="ru-RU" sz="2000" b="1" u="sng" dirty="0" err="1">
                <a:solidFill>
                  <a:schemeClr val="tx1">
                    <a:lumMod val="95000"/>
                    <a:lumOff val="5000"/>
                  </a:schemeClr>
                </a:solidFill>
                <a:latin typeface="Times New Roman" panose="02020603050405020304" pitchFamily="18" charset="0"/>
                <a:cs typeface="Times New Roman" panose="02020603050405020304" pitchFamily="18" charset="0"/>
              </a:rPr>
              <a:t>цьому</a:t>
            </a:r>
            <a:r>
              <a:rPr lang="ru-RU" sz="2000" b="1" u="sng" dirty="0">
                <a:solidFill>
                  <a:schemeClr val="tx1">
                    <a:lumMod val="95000"/>
                    <a:lumOff val="5000"/>
                  </a:schemeClr>
                </a:solidFill>
                <a:latin typeface="Times New Roman" panose="02020603050405020304" pitchFamily="18" charset="0"/>
                <a:cs typeface="Times New Roman" panose="02020603050405020304" pitchFamily="18" charset="0"/>
              </a:rPr>
              <a:t> ж </a:t>
            </a:r>
            <a:r>
              <a:rPr lang="ru-RU" sz="2000" b="1" u="sng" dirty="0" err="1">
                <a:solidFill>
                  <a:schemeClr val="tx1">
                    <a:lumMod val="95000"/>
                    <a:lumOff val="5000"/>
                  </a:schemeClr>
                </a:solidFill>
                <a:latin typeface="Times New Roman" panose="02020603050405020304" pitchFamily="18" charset="0"/>
                <a:cs typeface="Times New Roman" panose="02020603050405020304" pitchFamily="18" charset="0"/>
              </a:rPr>
              <a:t>пункті</a:t>
            </a:r>
            <a:r>
              <a:rPr lang="ru-RU" sz="2000" b="1" u="sng"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b="1" u="sng" dirty="0" err="1">
                <a:solidFill>
                  <a:schemeClr val="tx1">
                    <a:lumMod val="95000"/>
                    <a:lumOff val="5000"/>
                  </a:schemeClr>
                </a:solidFill>
                <a:latin typeface="Times New Roman" panose="02020603050405020304" pitchFamily="18" charset="0"/>
                <a:cs typeface="Times New Roman" panose="02020603050405020304" pitchFamily="18" charset="0"/>
              </a:rPr>
              <a:t>зазначено</a:t>
            </a:r>
            <a:r>
              <a:rPr lang="ru-RU" sz="2000" b="1" u="sng" dirty="0">
                <a:solidFill>
                  <a:schemeClr val="tx1">
                    <a:lumMod val="95000"/>
                    <a:lumOff val="5000"/>
                  </a:schemeClr>
                </a:solidFill>
                <a:latin typeface="Times New Roman" panose="02020603050405020304" pitchFamily="18" charset="0"/>
                <a:cs typeface="Times New Roman" panose="02020603050405020304" pitchFamily="18" charset="0"/>
              </a:rPr>
              <a:t>, що </a:t>
            </a:r>
            <a:r>
              <a:rPr lang="ru-RU" sz="2000" b="1" u="sng" dirty="0" err="1">
                <a:solidFill>
                  <a:schemeClr val="tx1">
                    <a:lumMod val="95000"/>
                    <a:lumOff val="5000"/>
                  </a:schemeClr>
                </a:solidFill>
                <a:latin typeface="Times New Roman" panose="02020603050405020304" pitchFamily="18" charset="0"/>
                <a:cs typeface="Times New Roman" panose="02020603050405020304" pitchFamily="18" charset="0"/>
              </a:rPr>
              <a:t>резолюція</a:t>
            </a:r>
            <a:r>
              <a:rPr lang="ru-RU" sz="2000" b="1" u="sng"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b="1" u="sng" dirty="0" err="1">
                <a:solidFill>
                  <a:schemeClr val="tx1">
                    <a:lumMod val="95000"/>
                    <a:lumOff val="5000"/>
                  </a:schemeClr>
                </a:solidFill>
                <a:latin typeface="Times New Roman" panose="02020603050405020304" pitchFamily="18" charset="0"/>
                <a:cs typeface="Times New Roman" panose="02020603050405020304" pitchFamily="18" charset="0"/>
              </a:rPr>
              <a:t>складається</a:t>
            </a:r>
            <a:r>
              <a:rPr lang="ru-RU" sz="2000" b="1" u="sng" dirty="0">
                <a:solidFill>
                  <a:schemeClr val="tx1">
                    <a:lumMod val="95000"/>
                    <a:lumOff val="5000"/>
                  </a:schemeClr>
                </a:solidFill>
                <a:latin typeface="Times New Roman" panose="02020603050405020304" pitchFamily="18" charset="0"/>
                <a:cs typeface="Times New Roman" panose="02020603050405020304" pitchFamily="18" charset="0"/>
              </a:rPr>
              <a:t> з таких </a:t>
            </a:r>
            <a:r>
              <a:rPr lang="ru-RU" sz="2000" b="1" u="sng" dirty="0" err="1">
                <a:solidFill>
                  <a:schemeClr val="tx1">
                    <a:lumMod val="95000"/>
                    <a:lumOff val="5000"/>
                  </a:schemeClr>
                </a:solidFill>
                <a:latin typeface="Times New Roman" panose="02020603050405020304" pitchFamily="18" charset="0"/>
                <a:cs typeface="Times New Roman" panose="02020603050405020304" pitchFamily="18" charset="0"/>
              </a:rPr>
              <a:t>елементів</a:t>
            </a:r>
            <a:r>
              <a:rPr lang="ru-RU" sz="2000" b="1" u="sng" dirty="0">
                <a:solidFill>
                  <a:schemeClr val="tx1">
                    <a:lumMod val="95000"/>
                    <a:lumOff val="5000"/>
                  </a:schemeClr>
                </a:solidFill>
                <a:latin typeface="Times New Roman" panose="02020603050405020304" pitchFamily="18" charset="0"/>
                <a:cs typeface="Times New Roman" panose="02020603050405020304" pitchFamily="18" charset="0"/>
              </a:rPr>
              <a:t>:</a:t>
            </a:r>
          </a:p>
          <a:p>
            <a:pPr marL="0" indent="0">
              <a:buNone/>
            </a:pP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прізвище</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a:t>
            </a:r>
          </a:p>
          <a:p>
            <a:pPr marL="0" indent="0">
              <a:buNone/>
            </a:pP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ініціали</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ініціал</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імені</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виконавця</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виконавців</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у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давальному</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відмінку</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a:t>
            </a:r>
          </a:p>
          <a:p>
            <a:pPr marL="0" indent="0">
              <a:buNone/>
            </a:pP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зміст</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доручення</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a:t>
            </a:r>
          </a:p>
          <a:p>
            <a:pPr marL="0" indent="0">
              <a:buNone/>
            </a:pP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строк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виконання</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a:t>
            </a:r>
          </a:p>
          <a:p>
            <a:pPr marL="0" indent="0">
              <a:buNone/>
            </a:pP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особистий</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підпис</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керівника</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a:t>
            </a:r>
          </a:p>
          <a:p>
            <a:pPr marL="0" indent="0">
              <a:buNone/>
            </a:pP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дата.</a:t>
            </a:r>
          </a:p>
          <a:p>
            <a:pPr marL="0" indent="0">
              <a:buNone/>
            </a:pPr>
            <a:endParaRPr lang="ru-RU" dirty="0"/>
          </a:p>
          <a:p>
            <a:pPr marL="0" indent="0">
              <a:buNone/>
            </a:pPr>
            <a:endParaRPr lang="ru-RU" dirty="0"/>
          </a:p>
        </p:txBody>
      </p:sp>
    </p:spTree>
    <p:extLst>
      <p:ext uri="{BB962C8B-B14F-4D97-AF65-F5344CB8AC3E}">
        <p14:creationId xmlns:p14="http://schemas.microsoft.com/office/powerpoint/2010/main" val="368383223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863" y="0"/>
            <a:ext cx="10564760" cy="689548"/>
          </a:xfrm>
        </p:spPr>
        <p:txBody>
          <a:bodyPr/>
          <a:lstStyle/>
          <a:p>
            <a:pPr algn="ctr">
              <a:lnSpc>
                <a:spcPct val="107000"/>
              </a:lnSpc>
              <a:spcAft>
                <a:spcPts val="800"/>
              </a:spcAft>
            </a:pPr>
            <a:r>
              <a:rPr lang="uk-UA" b="1"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РЕКВІЗИТ «РЕЗОЛЮЦІЯ»</a:t>
            </a:r>
            <a:r>
              <a:rPr lang="ru-RU"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
            </a:r>
            <a:br>
              <a:rPr lang="ru-RU"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br>
            <a:endParaRPr lang="ru-RU"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77863" y="689548"/>
            <a:ext cx="11089416" cy="5801193"/>
          </a:xfrm>
        </p:spPr>
        <p:txBody>
          <a:bodyPr/>
          <a:lstStyle/>
          <a:p>
            <a:pPr indent="0" algn="just">
              <a:spcAft>
                <a:spcPts val="0"/>
              </a:spcAft>
              <a:buNone/>
            </a:pPr>
            <a:r>
              <a:rPr lang="uk-UA"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На документах із строками виконання, які не потребують додаткових вказівок, у резолюції зазначаються виконавець, підпис автора резолюції, дата.</a:t>
            </a:r>
            <a:endParaRPr lang="ru-RU" sz="1200" dirty="0">
              <a:solidFill>
                <a:schemeClr val="tx1">
                  <a:lumMod val="95000"/>
                  <a:lumOff val="5000"/>
                </a:schemeClr>
              </a:solidFill>
              <a:latin typeface="Calibri" panose="020F0502020204030204" pitchFamily="34" charset="0"/>
              <a:ea typeface="Calibri" panose="020F0502020204030204" pitchFamily="34" charset="0"/>
              <a:cs typeface="Times New Roman" panose="02020603050405020304" pitchFamily="18" charset="0"/>
            </a:endParaRPr>
          </a:p>
          <a:p>
            <a:pPr indent="0" algn="just">
              <a:spcAft>
                <a:spcPts val="0"/>
              </a:spcAft>
              <a:buNone/>
            </a:pPr>
            <a:r>
              <a:rPr lang="uk-UA" b="1" dirty="0" smtClean="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Графа </a:t>
            </a:r>
            <a:r>
              <a:rPr lang="uk-UA" b="1"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4 журналу реєстрації вхідних документів має назву «Резолюція або кому і коли направлено документ», тому резолюція, яка проставляється на документі, </a:t>
            </a:r>
            <a:r>
              <a:rPr lang="uk-UA" b="1" u="sng"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має також проставлятися в графі журналу реєстрації вхідних </a:t>
            </a:r>
            <a:r>
              <a:rPr lang="uk-UA" b="1" u="sng" dirty="0" smtClean="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документів</a:t>
            </a:r>
          </a:p>
          <a:p>
            <a:pPr indent="0" algn="just">
              <a:spcAft>
                <a:spcPts val="0"/>
              </a:spcAft>
              <a:buNone/>
            </a:pPr>
            <a:endParaRPr lang="uk-UA" b="1" u="sng"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endParaRPr>
          </a:p>
          <a:p>
            <a:pPr indent="0" algn="just">
              <a:spcAft>
                <a:spcPts val="0"/>
              </a:spcAft>
              <a:buNone/>
            </a:pPr>
            <a:endParaRPr lang="uk-UA" b="1" u="sng" dirty="0" smtClean="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endParaRPr>
          </a:p>
          <a:p>
            <a:pPr indent="0" algn="just">
              <a:spcAft>
                <a:spcPts val="0"/>
              </a:spcAft>
              <a:buNone/>
            </a:pPr>
            <a:endParaRPr lang="uk-UA" b="1" u="sng" dirty="0" smtClean="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endParaRPr>
          </a:p>
          <a:p>
            <a:pPr indent="0" algn="just">
              <a:spcAft>
                <a:spcPts val="0"/>
              </a:spcAft>
              <a:buNone/>
            </a:pPr>
            <a:endParaRPr lang="ru-RU" sz="1200" u="sng" dirty="0">
              <a:solidFill>
                <a:schemeClr val="tx1">
                  <a:lumMod val="95000"/>
                  <a:lumOff val="5000"/>
                </a:schemeClr>
              </a:solidFill>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RU" dirty="0"/>
          </a:p>
          <a:p>
            <a:pPr marL="0" indent="0">
              <a:buNone/>
            </a:pPr>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3527157094"/>
              </p:ext>
            </p:extLst>
          </p:nvPr>
        </p:nvGraphicFramePr>
        <p:xfrm>
          <a:off x="788636" y="2398425"/>
          <a:ext cx="10453987" cy="4186701"/>
        </p:xfrm>
        <a:graphic>
          <a:graphicData uri="http://schemas.openxmlformats.org/drawingml/2006/table">
            <a:tbl>
              <a:tblPr firstRow="1" firstCol="1" bandRow="1">
                <a:tableStyleId>{21E4AEA4-8DFA-4A89-87EB-49C32662AFE0}</a:tableStyleId>
              </a:tblPr>
              <a:tblGrid>
                <a:gridCol w="5639250"/>
                <a:gridCol w="4814737"/>
              </a:tblGrid>
              <a:tr h="1818807">
                <a:tc>
                  <a:txBody>
                    <a:bodyPr/>
                    <a:lstStyle/>
                    <a:p>
                      <a:pPr algn="just">
                        <a:lnSpc>
                          <a:spcPct val="106000"/>
                        </a:lnSpc>
                        <a:spcAft>
                          <a:spcPts val="0"/>
                        </a:spcAft>
                      </a:pPr>
                      <a:r>
                        <a:rPr lang="uk-UA" sz="2400" b="1" i="1" dirty="0">
                          <a:solidFill>
                            <a:schemeClr val="tx1">
                              <a:lumMod val="95000"/>
                              <a:lumOff val="5000"/>
                            </a:schemeClr>
                          </a:solidFill>
                          <a:effectLst/>
                          <a:latin typeface="Times New Roman" panose="02020603050405020304" pitchFamily="18" charset="0"/>
                          <a:cs typeface="Times New Roman" panose="02020603050405020304" pitchFamily="18" charset="0"/>
                        </a:rPr>
                        <a:t>Олійнику Р.О.</a:t>
                      </a:r>
                      <a:endParaRPr lang="ru-RU" sz="2400" b="1" i="1" dirty="0">
                        <a:solidFill>
                          <a:schemeClr val="tx1">
                            <a:lumMod val="95000"/>
                            <a:lumOff val="5000"/>
                          </a:schemeClr>
                        </a:solidFill>
                        <a:effectLst/>
                        <a:latin typeface="Times New Roman" panose="02020603050405020304" pitchFamily="18" charset="0"/>
                        <a:cs typeface="Times New Roman" panose="02020603050405020304" pitchFamily="18" charset="0"/>
                      </a:endParaRPr>
                    </a:p>
                    <a:p>
                      <a:pPr algn="just">
                        <a:lnSpc>
                          <a:spcPct val="106000"/>
                        </a:lnSpc>
                        <a:spcAft>
                          <a:spcPts val="0"/>
                        </a:spcAft>
                      </a:pPr>
                      <a:r>
                        <a:rPr lang="uk-UA" sz="2400" b="1" i="1" dirty="0">
                          <a:solidFill>
                            <a:schemeClr val="tx1">
                              <a:lumMod val="95000"/>
                              <a:lumOff val="5000"/>
                            </a:schemeClr>
                          </a:solidFill>
                          <a:effectLst/>
                          <a:latin typeface="Times New Roman" panose="02020603050405020304" pitchFamily="18" charset="0"/>
                          <a:cs typeface="Times New Roman" panose="02020603050405020304" pitchFamily="18" charset="0"/>
                        </a:rPr>
                        <a:t>Підготувати відповідь</a:t>
                      </a:r>
                      <a:endParaRPr lang="ru-RU" sz="2400" b="1" i="1" dirty="0">
                        <a:solidFill>
                          <a:schemeClr val="tx1">
                            <a:lumMod val="95000"/>
                            <a:lumOff val="5000"/>
                          </a:schemeClr>
                        </a:solidFill>
                        <a:effectLst/>
                        <a:latin typeface="Times New Roman" panose="02020603050405020304" pitchFamily="18" charset="0"/>
                        <a:cs typeface="Times New Roman" panose="02020603050405020304" pitchFamily="18" charset="0"/>
                      </a:endParaRPr>
                    </a:p>
                    <a:p>
                      <a:pPr algn="just">
                        <a:lnSpc>
                          <a:spcPct val="106000"/>
                        </a:lnSpc>
                        <a:spcAft>
                          <a:spcPts val="0"/>
                        </a:spcAft>
                      </a:pPr>
                      <a:r>
                        <a:rPr lang="uk-UA" sz="2400" b="1" i="1" dirty="0">
                          <a:solidFill>
                            <a:schemeClr val="tx1">
                              <a:lumMod val="95000"/>
                              <a:lumOff val="5000"/>
                            </a:schemeClr>
                          </a:solidFill>
                          <a:effectLst/>
                          <a:latin typeface="Times New Roman" panose="02020603050405020304" pitchFamily="18" charset="0"/>
                          <a:cs typeface="Times New Roman" panose="02020603050405020304" pitchFamily="18" charset="0"/>
                        </a:rPr>
                        <a:t>01.03.2018</a:t>
                      </a:r>
                      <a:endParaRPr lang="ru-RU" sz="2400" b="1" i="1" dirty="0">
                        <a:solidFill>
                          <a:schemeClr val="tx1">
                            <a:lumMod val="95000"/>
                            <a:lumOff val="5000"/>
                          </a:schemeClr>
                        </a:solidFill>
                        <a:effectLst/>
                        <a:latin typeface="Times New Roman" panose="02020603050405020304" pitchFamily="18" charset="0"/>
                        <a:cs typeface="Times New Roman" panose="02020603050405020304" pitchFamily="18" charset="0"/>
                      </a:endParaRPr>
                    </a:p>
                    <a:p>
                      <a:pPr algn="just">
                        <a:lnSpc>
                          <a:spcPct val="106000"/>
                        </a:lnSpc>
                        <a:spcAft>
                          <a:spcPts val="0"/>
                        </a:spcAft>
                      </a:pPr>
                      <a:r>
                        <a:rPr lang="uk-UA" sz="2400" b="1" i="1" dirty="0">
                          <a:solidFill>
                            <a:schemeClr val="tx1">
                              <a:lumMod val="95000"/>
                              <a:lumOff val="5000"/>
                            </a:schemeClr>
                          </a:solidFill>
                          <a:effectLst/>
                          <a:latin typeface="Times New Roman" panose="02020603050405020304" pitchFamily="18" charset="0"/>
                          <a:cs typeface="Times New Roman" panose="02020603050405020304" pitchFamily="18" charset="0"/>
                        </a:rPr>
                        <a:t>(підпис)</a:t>
                      </a:r>
                      <a:endParaRPr lang="ru-RU" sz="2400" b="1" i="1"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tc>
                  <a:txBody>
                    <a:bodyPr/>
                    <a:lstStyle/>
                    <a:p>
                      <a:pPr algn="just">
                        <a:lnSpc>
                          <a:spcPct val="106000"/>
                        </a:lnSpc>
                        <a:spcAft>
                          <a:spcPts val="0"/>
                        </a:spcAft>
                      </a:pPr>
                      <a:r>
                        <a:rPr lang="uk-UA" sz="2400" b="1" i="1" dirty="0">
                          <a:solidFill>
                            <a:schemeClr val="tx1">
                              <a:lumMod val="95000"/>
                              <a:lumOff val="5000"/>
                            </a:schemeClr>
                          </a:solidFill>
                          <a:effectLst/>
                          <a:latin typeface="Times New Roman" panose="02020603050405020304" pitchFamily="18" charset="0"/>
                          <a:cs typeface="Times New Roman" panose="02020603050405020304" pitchFamily="18" charset="0"/>
                        </a:rPr>
                        <a:t>«Івановій І.І.</a:t>
                      </a:r>
                      <a:endParaRPr lang="ru-RU" sz="2400" b="1" i="1" dirty="0">
                        <a:solidFill>
                          <a:schemeClr val="tx1">
                            <a:lumMod val="95000"/>
                            <a:lumOff val="5000"/>
                          </a:schemeClr>
                        </a:solidFill>
                        <a:effectLst/>
                        <a:latin typeface="Times New Roman" panose="02020603050405020304" pitchFamily="18" charset="0"/>
                        <a:cs typeface="Times New Roman" panose="02020603050405020304" pitchFamily="18" charset="0"/>
                      </a:endParaRPr>
                    </a:p>
                    <a:p>
                      <a:pPr algn="just">
                        <a:lnSpc>
                          <a:spcPct val="106000"/>
                        </a:lnSpc>
                        <a:spcAft>
                          <a:spcPts val="0"/>
                        </a:spcAft>
                      </a:pPr>
                      <a:r>
                        <a:rPr lang="uk-UA" sz="2400" b="1" i="1" dirty="0">
                          <a:solidFill>
                            <a:schemeClr val="tx1">
                              <a:lumMod val="95000"/>
                              <a:lumOff val="5000"/>
                            </a:schemeClr>
                          </a:solidFill>
                          <a:effectLst/>
                          <a:latin typeface="Times New Roman" panose="02020603050405020304" pitchFamily="18" charset="0"/>
                          <a:cs typeface="Times New Roman" panose="02020603050405020304" pitchFamily="18" charset="0"/>
                        </a:rPr>
                        <a:t>Враховувати в роботі Олійнику Р.О..</a:t>
                      </a:r>
                      <a:endParaRPr lang="ru-RU" sz="2400" b="1" i="1" dirty="0">
                        <a:solidFill>
                          <a:schemeClr val="tx1">
                            <a:lumMod val="95000"/>
                            <a:lumOff val="5000"/>
                          </a:schemeClr>
                        </a:solidFill>
                        <a:effectLst/>
                        <a:latin typeface="Times New Roman" panose="02020603050405020304" pitchFamily="18" charset="0"/>
                        <a:cs typeface="Times New Roman" panose="02020603050405020304" pitchFamily="18" charset="0"/>
                      </a:endParaRPr>
                    </a:p>
                    <a:p>
                      <a:pPr algn="just">
                        <a:lnSpc>
                          <a:spcPct val="106000"/>
                        </a:lnSpc>
                        <a:spcAft>
                          <a:spcPts val="0"/>
                        </a:spcAft>
                      </a:pPr>
                      <a:r>
                        <a:rPr lang="uk-UA" sz="2400" b="1" i="1" dirty="0">
                          <a:solidFill>
                            <a:schemeClr val="tx1">
                              <a:lumMod val="95000"/>
                              <a:lumOff val="5000"/>
                            </a:schemeClr>
                          </a:solidFill>
                          <a:effectLst/>
                          <a:latin typeface="Times New Roman" panose="02020603050405020304" pitchFamily="18" charset="0"/>
                          <a:cs typeface="Times New Roman" panose="02020603050405020304" pitchFamily="18" charset="0"/>
                        </a:rPr>
                        <a:t>(підпис)</a:t>
                      </a:r>
                      <a:endParaRPr lang="ru-RU" sz="2400" b="1" i="1" dirty="0">
                        <a:solidFill>
                          <a:schemeClr val="tx1">
                            <a:lumMod val="95000"/>
                            <a:lumOff val="5000"/>
                          </a:schemeClr>
                        </a:solidFill>
                        <a:effectLst/>
                        <a:latin typeface="Times New Roman" panose="02020603050405020304" pitchFamily="18" charset="0"/>
                        <a:cs typeface="Times New Roman" panose="02020603050405020304" pitchFamily="18" charset="0"/>
                      </a:endParaRPr>
                    </a:p>
                    <a:p>
                      <a:pPr algn="just">
                        <a:lnSpc>
                          <a:spcPct val="106000"/>
                        </a:lnSpc>
                        <a:spcAft>
                          <a:spcPts val="0"/>
                        </a:spcAft>
                      </a:pPr>
                      <a:r>
                        <a:rPr lang="uk-UA" sz="2400" b="1" i="1" dirty="0">
                          <a:solidFill>
                            <a:schemeClr val="tx1">
                              <a:lumMod val="95000"/>
                              <a:lumOff val="5000"/>
                            </a:schemeClr>
                          </a:solidFill>
                          <a:effectLst/>
                          <a:latin typeface="Times New Roman" panose="02020603050405020304" pitchFamily="18" charset="0"/>
                          <a:cs typeface="Times New Roman" panose="02020603050405020304" pitchFamily="18" charset="0"/>
                        </a:rPr>
                        <a:t>21.05.2018»</a:t>
                      </a:r>
                      <a:endParaRPr lang="ru-RU" sz="2400" b="1" i="1"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tr>
              <a:tr h="454702">
                <a:tc>
                  <a:txBody>
                    <a:bodyPr/>
                    <a:lstStyle/>
                    <a:p>
                      <a:pPr algn="just">
                        <a:lnSpc>
                          <a:spcPct val="106000"/>
                        </a:lnSpc>
                        <a:spcAft>
                          <a:spcPts val="0"/>
                        </a:spcAft>
                      </a:pPr>
                      <a:r>
                        <a:rPr lang="uk-UA" sz="2400" b="1" i="1" dirty="0">
                          <a:solidFill>
                            <a:schemeClr val="tx1">
                              <a:lumMod val="95000"/>
                              <a:lumOff val="5000"/>
                            </a:schemeClr>
                          </a:solidFill>
                          <a:effectLst/>
                          <a:latin typeface="Times New Roman" panose="02020603050405020304" pitchFamily="18" charset="0"/>
                          <a:cs typeface="Times New Roman" panose="02020603050405020304" pitchFamily="18" charset="0"/>
                        </a:rPr>
                        <a:t> </a:t>
                      </a:r>
                      <a:endParaRPr lang="ru-RU" sz="2400" b="1" i="1"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tc>
                  <a:txBody>
                    <a:bodyPr/>
                    <a:lstStyle/>
                    <a:p>
                      <a:pPr algn="just">
                        <a:lnSpc>
                          <a:spcPct val="106000"/>
                        </a:lnSpc>
                        <a:spcAft>
                          <a:spcPts val="0"/>
                        </a:spcAft>
                      </a:pPr>
                      <a:r>
                        <a:rPr lang="uk-UA" sz="2400" b="1" i="1" dirty="0">
                          <a:solidFill>
                            <a:schemeClr val="tx1">
                              <a:lumMod val="95000"/>
                              <a:lumOff val="5000"/>
                            </a:schemeClr>
                          </a:solidFill>
                          <a:effectLst/>
                          <a:latin typeface="Times New Roman" panose="02020603050405020304" pitchFamily="18" charset="0"/>
                          <a:cs typeface="Times New Roman" panose="02020603050405020304" pitchFamily="18" charset="0"/>
                        </a:rPr>
                        <a:t> </a:t>
                      </a:r>
                      <a:endParaRPr lang="ru-RU" sz="2400" b="1" i="1"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tr>
              <a:tr h="1818807">
                <a:tc>
                  <a:txBody>
                    <a:bodyPr/>
                    <a:lstStyle/>
                    <a:p>
                      <a:pPr algn="just">
                        <a:lnSpc>
                          <a:spcPct val="106000"/>
                        </a:lnSpc>
                        <a:spcAft>
                          <a:spcPts val="0"/>
                        </a:spcAft>
                      </a:pPr>
                      <a:r>
                        <a:rPr lang="uk-UA" sz="2400" b="1" i="1" dirty="0">
                          <a:solidFill>
                            <a:schemeClr val="tx1">
                              <a:lumMod val="95000"/>
                              <a:lumOff val="5000"/>
                            </a:schemeClr>
                          </a:solidFill>
                          <a:effectLst/>
                          <a:latin typeface="Times New Roman" panose="02020603050405020304" pitchFamily="18" charset="0"/>
                          <a:cs typeface="Times New Roman" panose="02020603050405020304" pitchFamily="18" charset="0"/>
                        </a:rPr>
                        <a:t>Івановій І.І.</a:t>
                      </a:r>
                      <a:endParaRPr lang="ru-RU" sz="2400" b="1" i="1" dirty="0">
                        <a:solidFill>
                          <a:schemeClr val="tx1">
                            <a:lumMod val="95000"/>
                            <a:lumOff val="5000"/>
                          </a:schemeClr>
                        </a:solidFill>
                        <a:effectLst/>
                        <a:latin typeface="Times New Roman" panose="02020603050405020304" pitchFamily="18" charset="0"/>
                        <a:cs typeface="Times New Roman" panose="02020603050405020304" pitchFamily="18" charset="0"/>
                      </a:endParaRPr>
                    </a:p>
                    <a:p>
                      <a:pPr algn="just">
                        <a:lnSpc>
                          <a:spcPct val="106000"/>
                        </a:lnSpc>
                        <a:spcAft>
                          <a:spcPts val="0"/>
                        </a:spcAft>
                      </a:pPr>
                      <a:r>
                        <a:rPr lang="uk-UA" sz="2400" b="1" i="1" dirty="0">
                          <a:solidFill>
                            <a:schemeClr val="tx1">
                              <a:lumMod val="95000"/>
                              <a:lumOff val="5000"/>
                            </a:schemeClr>
                          </a:solidFill>
                          <a:effectLst/>
                          <a:latin typeface="Times New Roman" panose="02020603050405020304" pitchFamily="18" charset="0"/>
                          <a:cs typeface="Times New Roman" panose="02020603050405020304" pitchFamily="18" charset="0"/>
                        </a:rPr>
                        <a:t>Взяти до відома та уваги</a:t>
                      </a:r>
                      <a:endParaRPr lang="ru-RU" sz="2400" b="1" i="1" dirty="0">
                        <a:solidFill>
                          <a:schemeClr val="tx1">
                            <a:lumMod val="95000"/>
                            <a:lumOff val="5000"/>
                          </a:schemeClr>
                        </a:solidFill>
                        <a:effectLst/>
                        <a:latin typeface="Times New Roman" panose="02020603050405020304" pitchFamily="18" charset="0"/>
                        <a:cs typeface="Times New Roman" panose="02020603050405020304" pitchFamily="18" charset="0"/>
                      </a:endParaRPr>
                    </a:p>
                    <a:p>
                      <a:pPr algn="just">
                        <a:lnSpc>
                          <a:spcPct val="106000"/>
                        </a:lnSpc>
                        <a:spcAft>
                          <a:spcPts val="0"/>
                        </a:spcAft>
                      </a:pPr>
                      <a:r>
                        <a:rPr lang="uk-UA" sz="2400" b="1" i="1" dirty="0">
                          <a:solidFill>
                            <a:schemeClr val="tx1">
                              <a:lumMod val="95000"/>
                              <a:lumOff val="5000"/>
                            </a:schemeClr>
                          </a:solidFill>
                          <a:effectLst/>
                          <a:latin typeface="Times New Roman" panose="02020603050405020304" pitchFamily="18" charset="0"/>
                          <a:cs typeface="Times New Roman" panose="02020603050405020304" pitchFamily="18" charset="0"/>
                        </a:rPr>
                        <a:t>15.10.2018</a:t>
                      </a:r>
                      <a:endParaRPr lang="ru-RU" sz="2400" b="1" i="1" dirty="0">
                        <a:solidFill>
                          <a:schemeClr val="tx1">
                            <a:lumMod val="95000"/>
                            <a:lumOff val="5000"/>
                          </a:schemeClr>
                        </a:solidFill>
                        <a:effectLst/>
                        <a:latin typeface="Times New Roman" panose="02020603050405020304" pitchFamily="18" charset="0"/>
                        <a:cs typeface="Times New Roman" panose="02020603050405020304" pitchFamily="18" charset="0"/>
                      </a:endParaRPr>
                    </a:p>
                    <a:p>
                      <a:pPr algn="just">
                        <a:lnSpc>
                          <a:spcPct val="106000"/>
                        </a:lnSpc>
                        <a:spcAft>
                          <a:spcPts val="0"/>
                        </a:spcAft>
                      </a:pPr>
                      <a:r>
                        <a:rPr lang="uk-UA" sz="2400" b="1" i="1" dirty="0">
                          <a:solidFill>
                            <a:schemeClr val="tx1">
                              <a:lumMod val="95000"/>
                              <a:lumOff val="5000"/>
                            </a:schemeClr>
                          </a:solidFill>
                          <a:effectLst/>
                          <a:latin typeface="Times New Roman" panose="02020603050405020304" pitchFamily="18" charset="0"/>
                          <a:cs typeface="Times New Roman" panose="02020603050405020304" pitchFamily="18" charset="0"/>
                        </a:rPr>
                        <a:t>Підпис</a:t>
                      </a:r>
                      <a:endParaRPr lang="ru-RU" sz="2400" b="1" i="1"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tc>
                  <a:txBody>
                    <a:bodyPr/>
                    <a:lstStyle/>
                    <a:p>
                      <a:pPr algn="just">
                        <a:lnSpc>
                          <a:spcPct val="106000"/>
                        </a:lnSpc>
                        <a:spcAft>
                          <a:spcPts val="0"/>
                        </a:spcAft>
                      </a:pPr>
                      <a:r>
                        <a:rPr lang="uk-UA" sz="2400" b="1" i="1" dirty="0">
                          <a:solidFill>
                            <a:schemeClr val="tx1">
                              <a:lumMod val="95000"/>
                              <a:lumOff val="5000"/>
                            </a:schemeClr>
                          </a:solidFill>
                          <a:effectLst/>
                          <a:latin typeface="Times New Roman" panose="02020603050405020304" pitchFamily="18" charset="0"/>
                          <a:cs typeface="Times New Roman" panose="02020603050405020304" pitchFamily="18" charset="0"/>
                        </a:rPr>
                        <a:t>До відома та приєднання до договору</a:t>
                      </a:r>
                      <a:endParaRPr lang="ru-RU" sz="2400" b="1" i="1" dirty="0">
                        <a:solidFill>
                          <a:schemeClr val="tx1">
                            <a:lumMod val="95000"/>
                            <a:lumOff val="5000"/>
                          </a:schemeClr>
                        </a:solidFill>
                        <a:effectLst/>
                        <a:latin typeface="Times New Roman" panose="02020603050405020304" pitchFamily="18" charset="0"/>
                        <a:cs typeface="Times New Roman" panose="02020603050405020304" pitchFamily="18" charset="0"/>
                      </a:endParaRPr>
                    </a:p>
                    <a:p>
                      <a:pPr algn="just">
                        <a:lnSpc>
                          <a:spcPct val="106000"/>
                        </a:lnSpc>
                        <a:spcAft>
                          <a:spcPts val="0"/>
                        </a:spcAft>
                      </a:pPr>
                      <a:r>
                        <a:rPr lang="uk-UA" sz="2400" b="1" i="1" dirty="0">
                          <a:solidFill>
                            <a:schemeClr val="tx1">
                              <a:lumMod val="95000"/>
                              <a:lumOff val="5000"/>
                            </a:schemeClr>
                          </a:solidFill>
                          <a:effectLst/>
                          <a:latin typeface="Times New Roman" panose="02020603050405020304" pitchFamily="18" charset="0"/>
                          <a:cs typeface="Times New Roman" panose="02020603050405020304" pitchFamily="18" charset="0"/>
                        </a:rPr>
                        <a:t>15.10.2018</a:t>
                      </a:r>
                      <a:endParaRPr lang="ru-RU" sz="2400" b="1" i="1" dirty="0">
                        <a:solidFill>
                          <a:schemeClr val="tx1">
                            <a:lumMod val="95000"/>
                            <a:lumOff val="5000"/>
                          </a:schemeClr>
                        </a:solidFill>
                        <a:effectLst/>
                        <a:latin typeface="Times New Roman" panose="02020603050405020304" pitchFamily="18" charset="0"/>
                        <a:cs typeface="Times New Roman" panose="02020603050405020304" pitchFamily="18" charset="0"/>
                      </a:endParaRPr>
                    </a:p>
                    <a:p>
                      <a:pPr algn="just">
                        <a:lnSpc>
                          <a:spcPct val="106000"/>
                        </a:lnSpc>
                        <a:spcAft>
                          <a:spcPts val="0"/>
                        </a:spcAft>
                      </a:pPr>
                      <a:r>
                        <a:rPr lang="uk-UA" sz="2400" b="1" i="1" dirty="0">
                          <a:solidFill>
                            <a:schemeClr val="tx1">
                              <a:lumMod val="95000"/>
                              <a:lumOff val="5000"/>
                            </a:schemeClr>
                          </a:solidFill>
                          <a:effectLst/>
                          <a:latin typeface="Times New Roman" panose="02020603050405020304" pitchFamily="18" charset="0"/>
                          <a:cs typeface="Times New Roman" panose="02020603050405020304" pitchFamily="18" charset="0"/>
                        </a:rPr>
                        <a:t>Підпис </a:t>
                      </a:r>
                      <a:endParaRPr lang="ru-RU" sz="2400" b="1" i="1"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tr>
            </a:tbl>
          </a:graphicData>
        </a:graphic>
      </p:graphicFrame>
    </p:spTree>
    <p:extLst>
      <p:ext uri="{BB962C8B-B14F-4D97-AF65-F5344CB8AC3E}">
        <p14:creationId xmlns:p14="http://schemas.microsoft.com/office/powerpoint/2010/main" val="149620401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863" y="0"/>
            <a:ext cx="10564760" cy="689548"/>
          </a:xfrm>
        </p:spPr>
        <p:txBody>
          <a:bodyPr/>
          <a:lstStyle/>
          <a:p>
            <a:pPr algn="ctr">
              <a:lnSpc>
                <a:spcPct val="107000"/>
              </a:lnSpc>
              <a:spcAft>
                <a:spcPts val="800"/>
              </a:spcAft>
            </a:pPr>
            <a:r>
              <a:rPr lang="uk-UA" b="1"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РЕКВІЗИТ </a:t>
            </a:r>
            <a:r>
              <a:rPr lang="uk-UA" b="1" dirty="0" smtClean="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«ВІДМІТКА ПРО КОНТРОЛЬ»</a:t>
            </a:r>
            <a:r>
              <a:rPr lang="ru-RU"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
            </a:r>
            <a:br>
              <a:rPr lang="ru-RU"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br>
            <a:endParaRPr lang="ru-RU"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77863" y="689548"/>
            <a:ext cx="11089416" cy="5352477"/>
          </a:xfrm>
        </p:spPr>
        <p:txBody>
          <a:bodyPr/>
          <a:lstStyle/>
          <a:p>
            <a:pPr marL="0" indent="0">
              <a:buNone/>
            </a:pPr>
            <a:r>
              <a:rPr lang="uk-UA" sz="2000" dirty="0">
                <a:solidFill>
                  <a:schemeClr val="tx1">
                    <a:lumMod val="95000"/>
                    <a:lumOff val="5000"/>
                  </a:schemeClr>
                </a:solidFill>
                <a:latin typeface="Times New Roman" panose="02020603050405020304" pitchFamily="18" charset="0"/>
                <a:cs typeface="Times New Roman" panose="02020603050405020304" pitchFamily="18" charset="0"/>
              </a:rPr>
              <a:t>Цей реквізит, як і реквізит «Відмітка про виконання документа</a:t>
            </a:r>
            <a:r>
              <a:rPr lang="uk-UA" sz="2000" b="1" dirty="0">
                <a:solidFill>
                  <a:schemeClr val="tx1">
                    <a:lumMod val="95000"/>
                    <a:lumOff val="5000"/>
                  </a:schemeClr>
                </a:solidFill>
                <a:latin typeface="Times New Roman" panose="02020603050405020304" pitchFamily="18" charset="0"/>
                <a:cs typeface="Times New Roman" panose="02020603050405020304" pitchFamily="18" charset="0"/>
              </a:rPr>
              <a:t>», є особливо важливим у нотаріальному діловодстві</a:t>
            </a:r>
            <a:r>
              <a:rPr lang="uk-UA" sz="2000" dirty="0" smtClean="0">
                <a:solidFill>
                  <a:schemeClr val="tx1">
                    <a:lumMod val="95000"/>
                    <a:lumOff val="5000"/>
                  </a:schemeClr>
                </a:solidFill>
                <a:latin typeface="Times New Roman" panose="02020603050405020304" pitchFamily="18" charset="0"/>
                <a:cs typeface="Times New Roman" panose="02020603050405020304" pitchFamily="18" charset="0"/>
              </a:rPr>
              <a:t>.</a:t>
            </a:r>
          </a:p>
          <a:p>
            <a:pPr marL="0" indent="0" algn="just">
              <a:buNone/>
            </a:pP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Відповідно</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до п. 4.9.1-1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Примірної</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інструкції</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з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діловодства</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у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міністерствах</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інших</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центральних</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органах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виконавчої</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влади</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Раді</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міністрів</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АРК,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місцевих</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органах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виконавчої</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влади</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про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взяття</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документа на контроль на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лівому</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полі</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першого</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аркуша</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документа (на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рівні</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заголовка до тексту)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пишеться</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слово </a:t>
            </a:r>
            <a:r>
              <a:rPr lang="ru-RU" sz="2000" b="1" u="sng" dirty="0">
                <a:solidFill>
                  <a:schemeClr val="tx1">
                    <a:lumMod val="95000"/>
                    <a:lumOff val="5000"/>
                  </a:schemeClr>
                </a:solidFill>
                <a:latin typeface="Times New Roman" panose="02020603050405020304" pitchFamily="18" charset="0"/>
                <a:cs typeface="Times New Roman" panose="02020603050405020304" pitchFamily="18" charset="0"/>
              </a:rPr>
              <a:t>«Контроль»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або</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літера</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b="1" u="sng" dirty="0">
                <a:solidFill>
                  <a:schemeClr val="tx1">
                    <a:lumMod val="95000"/>
                    <a:lumOff val="5000"/>
                  </a:schemeClr>
                </a:solidFill>
                <a:latin typeface="Times New Roman" panose="02020603050405020304" pitchFamily="18" charset="0"/>
                <a:cs typeface="Times New Roman" panose="02020603050405020304" pitchFamily="18" charset="0"/>
              </a:rPr>
              <a:t>«К»</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Таку</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ж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вимогу</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err="1">
                <a:solidFill>
                  <a:schemeClr val="tx1">
                    <a:lumMod val="95000"/>
                    <a:lumOff val="5000"/>
                  </a:schemeClr>
                </a:solidFill>
                <a:latin typeface="Times New Roman" panose="02020603050405020304" pitchFamily="18" charset="0"/>
                <a:cs typeface="Times New Roman" panose="02020603050405020304" pitchFamily="18" charset="0"/>
              </a:rPr>
              <a:t>містить</a:t>
            </a:r>
            <a:r>
              <a:rPr lang="ru-RU" sz="2000" dirty="0">
                <a:solidFill>
                  <a:schemeClr val="tx1">
                    <a:lumMod val="95000"/>
                    <a:lumOff val="5000"/>
                  </a:schemeClr>
                </a:solidFill>
                <a:latin typeface="Times New Roman" panose="02020603050405020304" pitchFamily="18" charset="0"/>
                <a:cs typeface="Times New Roman" panose="02020603050405020304" pitchFamily="18" charset="0"/>
              </a:rPr>
              <a:t> і ДСТУ 4163-2003 (п.5.20</a:t>
            </a:r>
            <a:r>
              <a:rPr lang="ru-RU" sz="2000" dirty="0" smtClean="0">
                <a:solidFill>
                  <a:schemeClr val="tx1">
                    <a:lumMod val="95000"/>
                    <a:lumOff val="5000"/>
                  </a:schemeClr>
                </a:solidFill>
                <a:latin typeface="Times New Roman" panose="02020603050405020304" pitchFamily="18" charset="0"/>
                <a:cs typeface="Times New Roman" panose="02020603050405020304" pitchFamily="18" charset="0"/>
              </a:rPr>
              <a:t>)</a:t>
            </a:r>
          </a:p>
          <a:p>
            <a:pPr marL="0" indent="0" algn="ctr">
              <a:lnSpc>
                <a:spcPct val="107000"/>
              </a:lnSpc>
              <a:spcAft>
                <a:spcPts val="800"/>
              </a:spcAft>
              <a:buNone/>
            </a:pPr>
            <a:r>
              <a:rPr lang="uk-UA" sz="2400" b="1" i="1" u="sng"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ЗГІДНО м. 9.3 Правил </a:t>
            </a:r>
            <a:endParaRPr lang="ru-RU" sz="2400" i="1" u="sng"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uk-UA" sz="2400" b="1" i="1" u="sng"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Для здійснення контролю за виконанням документів використовується контрольна папка. </a:t>
            </a:r>
            <a:endParaRPr lang="ru-RU" sz="2400" i="1" u="sng"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uk-UA" sz="2400" b="1" i="1" u="sng"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Документи, які перебувають на контролі до повного виконання, вміщуються</a:t>
            </a:r>
            <a:endParaRPr lang="ru-RU" sz="2400" i="1" u="sng"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gn="ctr">
              <a:buNone/>
            </a:pPr>
            <a:r>
              <a:rPr lang="uk-UA" sz="3600" b="1" i="1" u="sng"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у контрольну папку.</a:t>
            </a:r>
            <a:endParaRPr lang="ru-RU" sz="3600" i="1" u="sng" dirty="0">
              <a:solidFill>
                <a:schemeClr val="tx1">
                  <a:lumMod val="95000"/>
                  <a:lumOff val="5000"/>
                </a:schemeClr>
              </a:solidFill>
              <a:latin typeface="Times New Roman" panose="02020603050405020304" pitchFamily="18"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264370573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863" y="0"/>
            <a:ext cx="10564760" cy="689548"/>
          </a:xfrm>
        </p:spPr>
        <p:txBody>
          <a:bodyPr/>
          <a:lstStyle/>
          <a:p>
            <a:pPr algn="ctr">
              <a:lnSpc>
                <a:spcPct val="107000"/>
              </a:lnSpc>
              <a:spcAft>
                <a:spcPts val="800"/>
              </a:spcAft>
            </a:pPr>
            <a:r>
              <a:rPr lang="uk-UA" b="1" u="sng"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ВІДМІТКА ПРО ВИКОНАННЯ</a:t>
            </a:r>
            <a:endParaRPr lang="ru-RU" u="sng" dirty="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1177457727"/>
              </p:ext>
            </p:extLst>
          </p:nvPr>
        </p:nvGraphicFramePr>
        <p:xfrm>
          <a:off x="677863" y="1039495"/>
          <a:ext cx="10744642" cy="5428680"/>
        </p:xfrm>
        <a:graphic>
          <a:graphicData uri="http://schemas.openxmlformats.org/drawingml/2006/table">
            <a:tbl>
              <a:tblPr firstRow="1" firstCol="1" bandRow="1">
                <a:tableStyleId>{5C22544A-7EE6-4342-B048-85BDC9FD1C3A}</a:tableStyleId>
              </a:tblPr>
              <a:tblGrid>
                <a:gridCol w="10744642"/>
              </a:tblGrid>
              <a:tr h="732155">
                <a:tc>
                  <a:txBody>
                    <a:bodyPr/>
                    <a:lstStyle/>
                    <a:p>
                      <a:pPr algn="just">
                        <a:lnSpc>
                          <a:spcPct val="106000"/>
                        </a:lnSpc>
                        <a:spcAft>
                          <a:spcPts val="0"/>
                        </a:spcAft>
                      </a:pPr>
                      <a:r>
                        <a:rPr lang="uk-UA" sz="2000" i="1" dirty="0">
                          <a:solidFill>
                            <a:schemeClr val="tx1">
                              <a:lumMod val="95000"/>
                              <a:lumOff val="5000"/>
                            </a:schemeClr>
                          </a:solidFill>
                          <a:effectLst/>
                          <a:latin typeface="Times New Roman" panose="02020603050405020304" pitchFamily="18" charset="0"/>
                          <a:cs typeface="Times New Roman" panose="02020603050405020304" pitchFamily="18" charset="0"/>
                        </a:rPr>
                        <a:t>«До справи № 01-02</a:t>
                      </a:r>
                      <a:endParaRPr lang="ru-RU" sz="2000" i="1" dirty="0">
                        <a:solidFill>
                          <a:schemeClr val="tx1">
                            <a:lumMod val="95000"/>
                            <a:lumOff val="5000"/>
                          </a:schemeClr>
                        </a:solidFill>
                        <a:effectLst/>
                        <a:latin typeface="Times New Roman" panose="02020603050405020304" pitchFamily="18" charset="0"/>
                        <a:cs typeface="Times New Roman" panose="02020603050405020304" pitchFamily="18" charset="0"/>
                      </a:endParaRPr>
                    </a:p>
                    <a:p>
                      <a:pPr algn="just">
                        <a:lnSpc>
                          <a:spcPct val="106000"/>
                        </a:lnSpc>
                        <a:spcAft>
                          <a:spcPts val="0"/>
                        </a:spcAft>
                      </a:pPr>
                      <a:r>
                        <a:rPr lang="uk-UA" sz="2000" i="1" dirty="0">
                          <a:solidFill>
                            <a:schemeClr val="tx1">
                              <a:lumMod val="95000"/>
                              <a:lumOff val="5000"/>
                            </a:schemeClr>
                          </a:solidFill>
                          <a:effectLst/>
                          <a:latin typeface="Times New Roman" panose="02020603050405020304" pitchFamily="18" charset="0"/>
                          <a:cs typeface="Times New Roman" panose="02020603050405020304" pitchFamily="18" charset="0"/>
                        </a:rPr>
                        <a:t>Враховано в роботі</a:t>
                      </a:r>
                      <a:endParaRPr lang="ru-RU" sz="2000" i="1" dirty="0">
                        <a:solidFill>
                          <a:schemeClr val="tx1">
                            <a:lumMod val="95000"/>
                            <a:lumOff val="5000"/>
                          </a:schemeClr>
                        </a:solidFill>
                        <a:effectLst/>
                        <a:latin typeface="Times New Roman" panose="02020603050405020304" pitchFamily="18" charset="0"/>
                        <a:cs typeface="Times New Roman" panose="02020603050405020304" pitchFamily="18" charset="0"/>
                      </a:endParaRPr>
                    </a:p>
                    <a:p>
                      <a:pPr algn="just">
                        <a:lnSpc>
                          <a:spcPct val="106000"/>
                        </a:lnSpc>
                        <a:spcAft>
                          <a:spcPts val="0"/>
                        </a:spcAft>
                      </a:pPr>
                      <a:r>
                        <a:rPr lang="uk-UA" sz="2000" i="1" dirty="0">
                          <a:solidFill>
                            <a:schemeClr val="tx1">
                              <a:lumMod val="95000"/>
                              <a:lumOff val="5000"/>
                            </a:schemeClr>
                          </a:solidFill>
                          <a:effectLst/>
                          <a:latin typeface="Times New Roman" panose="02020603050405020304" pitchFamily="18" charset="0"/>
                          <a:cs typeface="Times New Roman" panose="02020603050405020304" pitchFamily="18" charset="0"/>
                        </a:rPr>
                        <a:t>30.01.2018</a:t>
                      </a:r>
                      <a:endParaRPr lang="ru-RU" sz="2000" i="1" dirty="0">
                        <a:solidFill>
                          <a:schemeClr val="tx1">
                            <a:lumMod val="95000"/>
                            <a:lumOff val="5000"/>
                          </a:schemeClr>
                        </a:solidFill>
                        <a:effectLst/>
                        <a:latin typeface="Times New Roman" panose="02020603050405020304" pitchFamily="18" charset="0"/>
                        <a:cs typeface="Times New Roman" panose="02020603050405020304" pitchFamily="18" charset="0"/>
                      </a:endParaRPr>
                    </a:p>
                    <a:p>
                      <a:pPr algn="just">
                        <a:lnSpc>
                          <a:spcPct val="106000"/>
                        </a:lnSpc>
                        <a:spcAft>
                          <a:spcPts val="0"/>
                        </a:spcAft>
                      </a:pPr>
                      <a:r>
                        <a:rPr lang="uk-UA" sz="2000" i="1" dirty="0">
                          <a:solidFill>
                            <a:schemeClr val="tx1">
                              <a:lumMod val="95000"/>
                              <a:lumOff val="5000"/>
                            </a:schemeClr>
                          </a:solidFill>
                          <a:effectLst/>
                          <a:latin typeface="Times New Roman" panose="02020603050405020304" pitchFamily="18" charset="0"/>
                          <a:cs typeface="Times New Roman" panose="02020603050405020304" pitchFamily="18" charset="0"/>
                        </a:rPr>
                        <a:t>Приватний нотаріус (підпис) І.І. Іванова».</a:t>
                      </a:r>
                      <a:endParaRPr lang="ru-RU" sz="2000" i="1"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1"/>
                    </a:solidFill>
                  </a:tcPr>
                </a:tc>
              </a:tr>
              <a:tr h="1482090">
                <a:tc>
                  <a:txBody>
                    <a:bodyPr/>
                    <a:lstStyle/>
                    <a:p>
                      <a:pPr algn="just">
                        <a:lnSpc>
                          <a:spcPct val="106000"/>
                        </a:lnSpc>
                        <a:spcAft>
                          <a:spcPts val="0"/>
                        </a:spcAft>
                      </a:pPr>
                      <a:r>
                        <a:rPr lang="uk-UA" sz="2000" i="1" dirty="0">
                          <a:solidFill>
                            <a:schemeClr val="tx1">
                              <a:lumMod val="95000"/>
                              <a:lumOff val="5000"/>
                            </a:schemeClr>
                          </a:solidFill>
                          <a:effectLst/>
                          <a:latin typeface="Times New Roman" panose="02020603050405020304" pitchFamily="18" charset="0"/>
                          <a:cs typeface="Times New Roman" panose="02020603050405020304" pitchFamily="18" charset="0"/>
                        </a:rPr>
                        <a:t> </a:t>
                      </a:r>
                      <a:endParaRPr lang="ru-RU" sz="2000" i="1" dirty="0">
                        <a:solidFill>
                          <a:schemeClr val="tx1">
                            <a:lumMod val="95000"/>
                            <a:lumOff val="5000"/>
                          </a:schemeClr>
                        </a:solidFill>
                        <a:effectLst/>
                        <a:latin typeface="Times New Roman" panose="02020603050405020304" pitchFamily="18" charset="0"/>
                        <a:cs typeface="Times New Roman" panose="02020603050405020304" pitchFamily="18" charset="0"/>
                      </a:endParaRPr>
                    </a:p>
                    <a:p>
                      <a:pPr algn="just">
                        <a:lnSpc>
                          <a:spcPct val="106000"/>
                        </a:lnSpc>
                        <a:spcAft>
                          <a:spcPts val="0"/>
                        </a:spcAft>
                      </a:pPr>
                      <a:r>
                        <a:rPr lang="uk-UA" sz="2000" i="1" dirty="0">
                          <a:solidFill>
                            <a:schemeClr val="tx1">
                              <a:lumMod val="95000"/>
                              <a:lumOff val="5000"/>
                            </a:schemeClr>
                          </a:solidFill>
                          <a:effectLst/>
                          <a:latin typeface="Times New Roman" panose="02020603050405020304" pitchFamily="18" charset="0"/>
                          <a:cs typeface="Times New Roman" panose="02020603050405020304" pitchFamily="18" charset="0"/>
                        </a:rPr>
                        <a:t>«До справи № 01-16</a:t>
                      </a:r>
                      <a:endParaRPr lang="ru-RU" sz="2000" i="1" dirty="0">
                        <a:solidFill>
                          <a:schemeClr val="tx1">
                            <a:lumMod val="95000"/>
                            <a:lumOff val="5000"/>
                          </a:schemeClr>
                        </a:solidFill>
                        <a:effectLst/>
                        <a:latin typeface="Times New Roman" panose="02020603050405020304" pitchFamily="18" charset="0"/>
                        <a:cs typeface="Times New Roman" panose="02020603050405020304" pitchFamily="18" charset="0"/>
                      </a:endParaRPr>
                    </a:p>
                    <a:p>
                      <a:pPr algn="just">
                        <a:lnSpc>
                          <a:spcPct val="106000"/>
                        </a:lnSpc>
                        <a:spcAft>
                          <a:spcPts val="0"/>
                        </a:spcAft>
                      </a:pPr>
                      <a:r>
                        <a:rPr lang="uk-UA" sz="2000" i="1" dirty="0">
                          <a:solidFill>
                            <a:schemeClr val="tx1">
                              <a:lumMod val="95000"/>
                              <a:lumOff val="5000"/>
                            </a:schemeClr>
                          </a:solidFill>
                          <a:effectLst/>
                          <a:latin typeface="Times New Roman" panose="02020603050405020304" pitchFamily="18" charset="0"/>
                          <a:cs typeface="Times New Roman" panose="02020603050405020304" pitchFamily="18" charset="0"/>
                        </a:rPr>
                        <a:t>питання вирішено позитивно</a:t>
                      </a:r>
                      <a:endParaRPr lang="ru-RU" sz="2000" i="1" dirty="0">
                        <a:solidFill>
                          <a:schemeClr val="tx1">
                            <a:lumMod val="95000"/>
                            <a:lumOff val="5000"/>
                          </a:schemeClr>
                        </a:solidFill>
                        <a:effectLst/>
                        <a:latin typeface="Times New Roman" panose="02020603050405020304" pitchFamily="18" charset="0"/>
                        <a:cs typeface="Times New Roman" panose="02020603050405020304" pitchFamily="18" charset="0"/>
                      </a:endParaRPr>
                    </a:p>
                    <a:p>
                      <a:pPr algn="just">
                        <a:lnSpc>
                          <a:spcPct val="106000"/>
                        </a:lnSpc>
                        <a:spcAft>
                          <a:spcPts val="0"/>
                        </a:spcAft>
                      </a:pPr>
                      <a:r>
                        <a:rPr lang="uk-UA" sz="2000" i="1" dirty="0">
                          <a:solidFill>
                            <a:schemeClr val="tx1">
                              <a:lumMod val="95000"/>
                              <a:lumOff val="5000"/>
                            </a:schemeClr>
                          </a:solidFill>
                          <a:effectLst/>
                          <a:latin typeface="Times New Roman" panose="02020603050405020304" pitchFamily="18" charset="0"/>
                          <a:cs typeface="Times New Roman" panose="02020603050405020304" pitchFamily="18" charset="0"/>
                        </a:rPr>
                        <a:t>у телефонній розмові</a:t>
                      </a:r>
                      <a:endParaRPr lang="ru-RU" sz="2000" i="1" dirty="0">
                        <a:solidFill>
                          <a:schemeClr val="tx1">
                            <a:lumMod val="95000"/>
                            <a:lumOff val="5000"/>
                          </a:schemeClr>
                        </a:solidFill>
                        <a:effectLst/>
                        <a:latin typeface="Times New Roman" panose="02020603050405020304" pitchFamily="18" charset="0"/>
                        <a:cs typeface="Times New Roman" panose="02020603050405020304" pitchFamily="18" charset="0"/>
                      </a:endParaRPr>
                    </a:p>
                    <a:p>
                      <a:pPr algn="just">
                        <a:lnSpc>
                          <a:spcPct val="106000"/>
                        </a:lnSpc>
                        <a:spcAft>
                          <a:spcPts val="0"/>
                        </a:spcAft>
                      </a:pPr>
                      <a:r>
                        <a:rPr lang="uk-UA" sz="2000" i="1" dirty="0">
                          <a:solidFill>
                            <a:schemeClr val="tx1">
                              <a:lumMod val="95000"/>
                              <a:lumOff val="5000"/>
                            </a:schemeClr>
                          </a:solidFill>
                          <a:effectLst/>
                          <a:latin typeface="Times New Roman" panose="02020603050405020304" pitchFamily="18" charset="0"/>
                          <a:cs typeface="Times New Roman" panose="02020603050405020304" pitchFamily="18" charset="0"/>
                        </a:rPr>
                        <a:t>30.01.2018</a:t>
                      </a:r>
                      <a:endParaRPr lang="ru-RU" sz="2000" i="1" dirty="0">
                        <a:solidFill>
                          <a:schemeClr val="tx1">
                            <a:lumMod val="95000"/>
                            <a:lumOff val="5000"/>
                          </a:schemeClr>
                        </a:solidFill>
                        <a:effectLst/>
                        <a:latin typeface="Times New Roman" panose="02020603050405020304" pitchFamily="18" charset="0"/>
                        <a:cs typeface="Times New Roman" panose="02020603050405020304" pitchFamily="18" charset="0"/>
                      </a:endParaRPr>
                    </a:p>
                    <a:p>
                      <a:pPr algn="just">
                        <a:lnSpc>
                          <a:spcPct val="106000"/>
                        </a:lnSpc>
                        <a:spcAft>
                          <a:spcPts val="0"/>
                        </a:spcAft>
                      </a:pPr>
                      <a:r>
                        <a:rPr lang="uk-UA" sz="2000" i="1" dirty="0">
                          <a:solidFill>
                            <a:schemeClr val="tx1">
                              <a:lumMod val="95000"/>
                              <a:lumOff val="5000"/>
                            </a:schemeClr>
                          </a:solidFill>
                          <a:effectLst/>
                          <a:latin typeface="Times New Roman" panose="02020603050405020304" pitchFamily="18" charset="0"/>
                          <a:cs typeface="Times New Roman" panose="02020603050405020304" pitchFamily="18" charset="0"/>
                        </a:rPr>
                        <a:t>Приватний нотаріус (підпис) </a:t>
                      </a:r>
                      <a:r>
                        <a:rPr lang="uk-UA" sz="2000" i="1" dirty="0" err="1">
                          <a:solidFill>
                            <a:schemeClr val="tx1">
                              <a:lumMod val="95000"/>
                              <a:lumOff val="5000"/>
                            </a:schemeClr>
                          </a:solidFill>
                          <a:effectLst/>
                          <a:latin typeface="Times New Roman" panose="02020603050405020304" pitchFamily="18" charset="0"/>
                          <a:cs typeface="Times New Roman" panose="02020603050405020304" pitchFamily="18" charset="0"/>
                        </a:rPr>
                        <a:t>І.І.Іванова</a:t>
                      </a:r>
                      <a:r>
                        <a:rPr lang="uk-UA" sz="2000" i="1" dirty="0">
                          <a:solidFill>
                            <a:schemeClr val="tx1">
                              <a:lumMod val="95000"/>
                              <a:lumOff val="5000"/>
                            </a:schemeClr>
                          </a:solidFill>
                          <a:effectLst/>
                          <a:latin typeface="Times New Roman" panose="02020603050405020304" pitchFamily="18" charset="0"/>
                          <a:cs typeface="Times New Roman" panose="02020603050405020304" pitchFamily="18" charset="0"/>
                        </a:rPr>
                        <a:t>».</a:t>
                      </a:r>
                      <a:endParaRPr lang="ru-RU" sz="2000" i="1" dirty="0">
                        <a:solidFill>
                          <a:schemeClr val="tx1">
                            <a:lumMod val="95000"/>
                            <a:lumOff val="5000"/>
                          </a:schemeClr>
                        </a:solidFill>
                        <a:effectLst/>
                        <a:latin typeface="Times New Roman" panose="02020603050405020304" pitchFamily="18" charset="0"/>
                        <a:cs typeface="Times New Roman" panose="02020603050405020304" pitchFamily="18" charset="0"/>
                      </a:endParaRPr>
                    </a:p>
                    <a:p>
                      <a:pPr algn="just">
                        <a:lnSpc>
                          <a:spcPct val="106000"/>
                        </a:lnSpc>
                        <a:spcAft>
                          <a:spcPts val="0"/>
                        </a:spcAft>
                      </a:pPr>
                      <a:r>
                        <a:rPr lang="uk-UA" sz="2000" i="1" dirty="0">
                          <a:solidFill>
                            <a:schemeClr val="tx1">
                              <a:lumMod val="95000"/>
                              <a:lumOff val="5000"/>
                            </a:schemeClr>
                          </a:solidFill>
                          <a:effectLst/>
                          <a:latin typeface="Times New Roman" panose="02020603050405020304" pitchFamily="18" charset="0"/>
                          <a:cs typeface="Times New Roman" panose="02020603050405020304" pitchFamily="18" charset="0"/>
                        </a:rPr>
                        <a:t> </a:t>
                      </a:r>
                      <a:endParaRPr lang="ru-RU" sz="2000" i="1"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1"/>
                    </a:solidFill>
                  </a:tcPr>
                </a:tc>
              </a:tr>
              <a:tr h="1760855">
                <a:tc>
                  <a:txBody>
                    <a:bodyPr/>
                    <a:lstStyle/>
                    <a:p>
                      <a:pPr algn="just">
                        <a:lnSpc>
                          <a:spcPct val="106000"/>
                        </a:lnSpc>
                        <a:spcAft>
                          <a:spcPts val="0"/>
                        </a:spcAft>
                      </a:pPr>
                      <a:r>
                        <a:rPr lang="uk-UA" sz="2000" i="1" dirty="0">
                          <a:solidFill>
                            <a:schemeClr val="tx1">
                              <a:lumMod val="95000"/>
                              <a:lumOff val="5000"/>
                            </a:schemeClr>
                          </a:solidFill>
                          <a:effectLst/>
                          <a:latin typeface="Times New Roman" panose="02020603050405020304" pitchFamily="18" charset="0"/>
                          <a:cs typeface="Times New Roman" panose="02020603050405020304" pitchFamily="18" charset="0"/>
                        </a:rPr>
                        <a:t>Приклад проставлення відмітки про виконання, якщо є документ, що свідчить про виконання:</a:t>
                      </a:r>
                      <a:endParaRPr lang="ru-RU" sz="2000" i="1" dirty="0">
                        <a:solidFill>
                          <a:schemeClr val="tx1">
                            <a:lumMod val="95000"/>
                            <a:lumOff val="5000"/>
                          </a:schemeClr>
                        </a:solidFill>
                        <a:effectLst/>
                        <a:latin typeface="Times New Roman" panose="02020603050405020304" pitchFamily="18" charset="0"/>
                        <a:cs typeface="Times New Roman" panose="02020603050405020304" pitchFamily="18" charset="0"/>
                      </a:endParaRPr>
                    </a:p>
                    <a:p>
                      <a:pPr algn="just">
                        <a:lnSpc>
                          <a:spcPct val="106000"/>
                        </a:lnSpc>
                        <a:spcAft>
                          <a:spcPts val="0"/>
                        </a:spcAft>
                      </a:pPr>
                      <a:r>
                        <a:rPr lang="uk-UA" sz="2000" i="1" dirty="0">
                          <a:solidFill>
                            <a:schemeClr val="tx1">
                              <a:lumMod val="95000"/>
                              <a:lumOff val="5000"/>
                            </a:schemeClr>
                          </a:solidFill>
                          <a:effectLst/>
                          <a:latin typeface="Times New Roman" panose="02020603050405020304" pitchFamily="18" charset="0"/>
                          <a:cs typeface="Times New Roman" panose="02020603050405020304" pitchFamily="18" charset="0"/>
                        </a:rPr>
                        <a:t> </a:t>
                      </a:r>
                      <a:endParaRPr lang="ru-RU" sz="2000" i="1" dirty="0">
                        <a:solidFill>
                          <a:schemeClr val="tx1">
                            <a:lumMod val="95000"/>
                            <a:lumOff val="5000"/>
                          </a:schemeClr>
                        </a:solidFill>
                        <a:effectLst/>
                        <a:latin typeface="Times New Roman" panose="02020603050405020304" pitchFamily="18" charset="0"/>
                        <a:cs typeface="Times New Roman" panose="02020603050405020304" pitchFamily="18" charset="0"/>
                      </a:endParaRPr>
                    </a:p>
                    <a:p>
                      <a:pPr algn="just">
                        <a:lnSpc>
                          <a:spcPct val="106000"/>
                        </a:lnSpc>
                        <a:spcAft>
                          <a:spcPts val="0"/>
                        </a:spcAft>
                      </a:pPr>
                      <a:r>
                        <a:rPr lang="uk-UA" sz="2000" i="1" dirty="0">
                          <a:solidFill>
                            <a:schemeClr val="tx1">
                              <a:lumMod val="95000"/>
                              <a:lumOff val="5000"/>
                            </a:schemeClr>
                          </a:solidFill>
                          <a:effectLst/>
                          <a:latin typeface="Times New Roman" panose="02020603050405020304" pitchFamily="18" charset="0"/>
                          <a:cs typeface="Times New Roman" panose="02020603050405020304" pitchFamily="18" charset="0"/>
                        </a:rPr>
                        <a:t>«До справи № 01-16</a:t>
                      </a:r>
                      <a:endParaRPr lang="ru-RU" sz="2000" i="1" dirty="0">
                        <a:solidFill>
                          <a:schemeClr val="tx1">
                            <a:lumMod val="95000"/>
                            <a:lumOff val="5000"/>
                          </a:schemeClr>
                        </a:solidFill>
                        <a:effectLst/>
                        <a:latin typeface="Times New Roman" panose="02020603050405020304" pitchFamily="18" charset="0"/>
                        <a:cs typeface="Times New Roman" panose="02020603050405020304" pitchFamily="18" charset="0"/>
                      </a:endParaRPr>
                    </a:p>
                    <a:p>
                      <a:pPr algn="just">
                        <a:lnSpc>
                          <a:spcPct val="106000"/>
                        </a:lnSpc>
                        <a:spcAft>
                          <a:spcPts val="0"/>
                        </a:spcAft>
                      </a:pPr>
                      <a:r>
                        <a:rPr lang="uk-UA" sz="2000" i="1" dirty="0">
                          <a:solidFill>
                            <a:schemeClr val="tx1">
                              <a:lumMod val="95000"/>
                              <a:lumOff val="5000"/>
                            </a:schemeClr>
                          </a:solidFill>
                          <a:effectLst/>
                          <a:latin typeface="Times New Roman" panose="02020603050405020304" pitchFamily="18" charset="0"/>
                          <a:cs typeface="Times New Roman" panose="02020603050405020304" pitchFamily="18" charset="0"/>
                        </a:rPr>
                        <a:t>30.01.2018</a:t>
                      </a:r>
                      <a:endParaRPr lang="ru-RU" sz="2000" i="1" dirty="0">
                        <a:solidFill>
                          <a:schemeClr val="tx1">
                            <a:lumMod val="95000"/>
                            <a:lumOff val="5000"/>
                          </a:schemeClr>
                        </a:solidFill>
                        <a:effectLst/>
                        <a:latin typeface="Times New Roman" panose="02020603050405020304" pitchFamily="18" charset="0"/>
                        <a:cs typeface="Times New Roman" panose="02020603050405020304" pitchFamily="18" charset="0"/>
                      </a:endParaRPr>
                    </a:p>
                    <a:p>
                      <a:pPr algn="just">
                        <a:lnSpc>
                          <a:spcPct val="106000"/>
                        </a:lnSpc>
                        <a:spcAft>
                          <a:spcPts val="0"/>
                        </a:spcAft>
                      </a:pPr>
                      <a:r>
                        <a:rPr lang="uk-UA" sz="2000" i="1" dirty="0">
                          <a:solidFill>
                            <a:schemeClr val="tx1">
                              <a:lumMod val="95000"/>
                              <a:lumOff val="5000"/>
                            </a:schemeClr>
                          </a:solidFill>
                          <a:effectLst/>
                          <a:latin typeface="Times New Roman" panose="02020603050405020304" pitchFamily="18" charset="0"/>
                          <a:cs typeface="Times New Roman" panose="02020603050405020304" pitchFamily="18" charset="0"/>
                        </a:rPr>
                        <a:t>Приватний нотаріус (підпис) </a:t>
                      </a:r>
                      <a:r>
                        <a:rPr lang="uk-UA" sz="2000" i="1" dirty="0" err="1">
                          <a:solidFill>
                            <a:schemeClr val="tx1">
                              <a:lumMod val="95000"/>
                              <a:lumOff val="5000"/>
                            </a:schemeClr>
                          </a:solidFill>
                          <a:effectLst/>
                          <a:latin typeface="Times New Roman" panose="02020603050405020304" pitchFamily="18" charset="0"/>
                          <a:cs typeface="Times New Roman" panose="02020603050405020304" pitchFamily="18" charset="0"/>
                        </a:rPr>
                        <a:t>І.І.Іванова</a:t>
                      </a:r>
                      <a:r>
                        <a:rPr lang="uk-UA" sz="2000" i="1" dirty="0">
                          <a:solidFill>
                            <a:schemeClr val="tx1">
                              <a:lumMod val="95000"/>
                              <a:lumOff val="5000"/>
                            </a:schemeClr>
                          </a:solidFill>
                          <a:effectLst/>
                          <a:latin typeface="Times New Roman" panose="02020603050405020304" pitchFamily="18" charset="0"/>
                          <a:cs typeface="Times New Roman" panose="02020603050405020304" pitchFamily="18" charset="0"/>
                        </a:rPr>
                        <a:t>»</a:t>
                      </a:r>
                      <a:endParaRPr lang="ru-RU" sz="2000" i="1"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1"/>
                    </a:solidFill>
                  </a:tcPr>
                </a:tc>
              </a:tr>
            </a:tbl>
          </a:graphicData>
        </a:graphic>
      </p:graphicFrame>
    </p:spTree>
    <p:extLst>
      <p:ext uri="{BB962C8B-B14F-4D97-AF65-F5344CB8AC3E}">
        <p14:creationId xmlns:p14="http://schemas.microsoft.com/office/powerpoint/2010/main" val="251514891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indent="540385" algn="ctr">
              <a:spcAft>
                <a:spcPts val="0"/>
              </a:spcAft>
              <a:tabLst>
                <a:tab pos="2476500" algn="l"/>
              </a:tabLst>
            </a:pPr>
            <a:r>
              <a:rPr lang="uk-UA" b="1" i="1"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ВИМОГИ ДО ФОРМУВАННЯ </a:t>
            </a:r>
            <a:r>
              <a:rPr lang="ru-RU" sz="1600" dirty="0">
                <a:solidFill>
                  <a:schemeClr val="tx1">
                    <a:lumMod val="95000"/>
                    <a:lumOff val="5000"/>
                  </a:schemeClr>
                </a:solidFill>
                <a:latin typeface="Calibri" panose="020F0502020204030204" pitchFamily="34" charset="0"/>
                <a:ea typeface="Calibri" panose="020F0502020204030204" pitchFamily="34" charset="0"/>
                <a:cs typeface="Times New Roman" panose="02020603050405020304" pitchFamily="18" charset="0"/>
              </a:rPr>
              <a:t/>
            </a:r>
            <a:br>
              <a:rPr lang="ru-RU" sz="1600" dirty="0">
                <a:solidFill>
                  <a:schemeClr val="tx1">
                    <a:lumMod val="95000"/>
                    <a:lumOff val="5000"/>
                  </a:schemeClr>
                </a:solidFill>
                <a:latin typeface="Calibri" panose="020F0502020204030204" pitchFamily="34" charset="0"/>
                <a:ea typeface="Calibri" panose="020F0502020204030204" pitchFamily="34" charset="0"/>
                <a:cs typeface="Times New Roman" panose="02020603050405020304" pitchFamily="18" charset="0"/>
              </a:rPr>
            </a:br>
            <a:r>
              <a:rPr lang="uk-UA" b="1" i="1"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СПРАВ </a:t>
            </a:r>
            <a:r>
              <a:rPr lang="uk-UA" b="1" i="1" dirty="0" smtClean="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(НАРЯДІВ)</a:t>
            </a:r>
            <a:r>
              <a:rPr lang="ru-RU" sz="1600" dirty="0">
                <a:latin typeface="Calibri" panose="020F0502020204030204" pitchFamily="34" charset="0"/>
                <a:ea typeface="Calibri" panose="020F0502020204030204" pitchFamily="34" charset="0"/>
                <a:cs typeface="Times New Roman" panose="02020603050405020304" pitchFamily="18" charset="0"/>
              </a:rPr>
              <a:t/>
            </a:r>
            <a:br>
              <a:rPr lang="ru-RU" sz="1600" dirty="0">
                <a:latin typeface="Calibri" panose="020F0502020204030204" pitchFamily="34" charset="0"/>
                <a:ea typeface="Calibri" panose="020F0502020204030204" pitchFamily="34" charset="0"/>
                <a:cs typeface="Times New Roman" panose="02020603050405020304" pitchFamily="18" charset="0"/>
              </a:rPr>
            </a:br>
            <a:endParaRPr lang="ru-RU" dirty="0"/>
          </a:p>
        </p:txBody>
      </p:sp>
      <p:sp>
        <p:nvSpPr>
          <p:cNvPr id="3" name="Объект 2"/>
          <p:cNvSpPr>
            <a:spLocks noGrp="1"/>
          </p:cNvSpPr>
          <p:nvPr>
            <p:ph idx="1"/>
          </p:nvPr>
        </p:nvSpPr>
        <p:spPr/>
        <p:txBody>
          <a:bodyPr/>
          <a:lstStyle/>
          <a:p>
            <a:pPr indent="540385" algn="just">
              <a:spcAft>
                <a:spcPts val="0"/>
              </a:spcAft>
              <a:tabLst>
                <a:tab pos="2476500" algn="l"/>
              </a:tabLst>
            </a:pPr>
            <a:r>
              <a:rPr lang="uk-UA" dirty="0">
                <a:latin typeface="Times New Roman" panose="02020603050405020304" pitchFamily="18" charset="0"/>
                <a:ea typeface="Calibri" panose="020F0502020204030204" pitchFamily="34" charset="0"/>
                <a:cs typeface="Times New Roman" panose="02020603050405020304" pitchFamily="18" charset="0"/>
              </a:rPr>
              <a:t>Формування справ передбачає </a:t>
            </a:r>
            <a:r>
              <a:rPr lang="uk-UA" b="1" dirty="0">
                <a:latin typeface="Times New Roman" panose="02020603050405020304" pitchFamily="18" charset="0"/>
                <a:ea typeface="Calibri" panose="020F0502020204030204" pitchFamily="34" charset="0"/>
                <a:cs typeface="Times New Roman" panose="02020603050405020304" pitchFamily="18" charset="0"/>
              </a:rPr>
              <a:t>групування виконаних документів у справи (наряди) відповідно до номенклатури справ</a:t>
            </a:r>
            <a:r>
              <a:rPr lang="uk-UA" dirty="0">
                <a:latin typeface="Times New Roman" panose="02020603050405020304" pitchFamily="18" charset="0"/>
                <a:ea typeface="Calibri" panose="020F0502020204030204" pitchFamily="34" charset="0"/>
                <a:cs typeface="Times New Roman" panose="02020603050405020304" pitchFamily="18" charset="0"/>
              </a:rPr>
              <a:t> контори, приватного нотаріуса (</a:t>
            </a:r>
            <a:r>
              <a:rPr lang="uk-UA" u="sng" dirty="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2"/>
              </a:rPr>
              <a:t>додаток 31</a:t>
            </a:r>
            <a:r>
              <a:rPr lang="uk-UA" dirty="0">
                <a:latin typeface="Times New Roman" panose="02020603050405020304" pitchFamily="18" charset="0"/>
                <a:ea typeface="Calibri" panose="020F0502020204030204" pitchFamily="34" charset="0"/>
                <a:cs typeface="Times New Roman" panose="02020603050405020304" pitchFamily="18" charset="0"/>
              </a:rPr>
              <a:t>), складеної на підставі Типової номенклатури справ державної нотаріальної контори та приватного нотаріуса (далі - Типова номенклатура) (</a:t>
            </a:r>
            <a:r>
              <a:rPr lang="uk-UA" u="sng" dirty="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3"/>
              </a:rPr>
              <a:t>додаток 32</a:t>
            </a:r>
            <a:r>
              <a:rPr lang="uk-UA" dirty="0">
                <a:latin typeface="Times New Roman" panose="02020603050405020304" pitchFamily="18" charset="0"/>
                <a:ea typeface="Calibri" panose="020F0502020204030204" pitchFamily="34" charset="0"/>
                <a:cs typeface="Times New Roman" panose="02020603050405020304" pitchFamily="18" charset="0"/>
              </a:rPr>
              <a:t>).</a:t>
            </a:r>
            <a:endParaRPr lang="ru-RU" dirty="0">
              <a:latin typeface="Times New Roman" panose="02020603050405020304" pitchFamily="18" charset="0"/>
              <a:ea typeface="Calibri" panose="020F0502020204030204" pitchFamily="34" charset="0"/>
              <a:cs typeface="Times New Roman" panose="02020603050405020304" pitchFamily="18" charset="0"/>
            </a:endParaRPr>
          </a:p>
          <a:p>
            <a:pPr indent="540385" algn="just">
              <a:spcAft>
                <a:spcPts val="0"/>
              </a:spcAft>
              <a:tabLst>
                <a:tab pos="2476500" algn="l"/>
              </a:tabLst>
            </a:pPr>
            <a:r>
              <a:rPr lang="uk-UA" dirty="0">
                <a:latin typeface="Times New Roman" panose="02020603050405020304" pitchFamily="18" charset="0"/>
                <a:ea typeface="Calibri" panose="020F0502020204030204" pitchFamily="34" charset="0"/>
                <a:cs typeface="Times New Roman" panose="02020603050405020304" pitchFamily="18" charset="0"/>
              </a:rPr>
              <a:t>Формування справ контори здійснює особа, відповідальна за ведення нотаріального діловодства.</a:t>
            </a:r>
            <a:endParaRPr lang="ru-RU" dirty="0">
              <a:latin typeface="Times New Roman" panose="02020603050405020304" pitchFamily="18" charset="0"/>
              <a:ea typeface="Calibri" panose="020F0502020204030204" pitchFamily="34" charset="0"/>
              <a:cs typeface="Times New Roman" panose="02020603050405020304" pitchFamily="18" charset="0"/>
            </a:endParaRPr>
          </a:p>
          <a:p>
            <a:pPr indent="540385" algn="just">
              <a:spcAft>
                <a:spcPts val="0"/>
              </a:spcAft>
              <a:tabLst>
                <a:tab pos="2476500" algn="l"/>
              </a:tabLst>
            </a:pPr>
            <a:r>
              <a:rPr lang="uk-UA" dirty="0">
                <a:latin typeface="Times New Roman" panose="02020603050405020304" pitchFamily="18" charset="0"/>
                <a:ea typeface="Calibri" panose="020F0502020204030204" pitchFamily="34" charset="0"/>
                <a:cs typeface="Times New Roman" panose="02020603050405020304" pitchFamily="18" charset="0"/>
              </a:rPr>
              <a:t>Формування справ приватного нотаріуса здійснює особисто приватний нотаріус або особа, відповідальна за ведення нотаріального діловодства.</a:t>
            </a:r>
            <a:endParaRPr lang="ru-RU" dirty="0">
              <a:latin typeface="Times New Roman" panose="02020603050405020304" pitchFamily="18"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14255786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989351" y="1094282"/>
            <a:ext cx="8574374" cy="4524315"/>
          </a:xfrm>
          <a:prstGeom prst="rect">
            <a:avLst/>
          </a:prstGeom>
        </p:spPr>
        <p:txBody>
          <a:bodyPr wrap="square">
            <a:spAutoFit/>
          </a:bodyPr>
          <a:lstStyle/>
          <a:p>
            <a:pPr lvl="0" algn="just">
              <a:spcAft>
                <a:spcPts val="0"/>
              </a:spcAft>
              <a:tabLst>
                <a:tab pos="2476500" algn="l"/>
              </a:tabLst>
            </a:pPr>
            <a:r>
              <a:rPr lang="uk-UA" sz="3600" b="1" dirty="0">
                <a:latin typeface="Times New Roman" panose="02020603050405020304" pitchFamily="18" charset="0"/>
                <a:ea typeface="Calibri" panose="020F0502020204030204" pitchFamily="34" charset="0"/>
                <a:cs typeface="Times New Roman" panose="02020603050405020304" pitchFamily="18" charset="0"/>
              </a:rPr>
              <a:t>листування групується за змістом та кореспондентською ознакою і систематизується </a:t>
            </a:r>
            <a:r>
              <a:rPr lang="uk-UA" sz="3600" b="1" u="sng" dirty="0">
                <a:latin typeface="Times New Roman" panose="02020603050405020304" pitchFamily="18" charset="0"/>
                <a:ea typeface="Calibri" panose="020F0502020204030204" pitchFamily="34" charset="0"/>
                <a:cs typeface="Times New Roman" panose="02020603050405020304" pitchFamily="18" charset="0"/>
              </a:rPr>
              <a:t>у хронологічній </a:t>
            </a:r>
            <a:r>
              <a:rPr lang="uk-UA" sz="3600" b="1" dirty="0">
                <a:latin typeface="Times New Roman" panose="02020603050405020304" pitchFamily="18" charset="0"/>
                <a:ea typeface="Calibri" panose="020F0502020204030204" pitchFamily="34" charset="0"/>
                <a:cs typeface="Times New Roman" panose="02020603050405020304" pitchFamily="18" charset="0"/>
              </a:rPr>
              <a:t>послідовності: </a:t>
            </a:r>
            <a:endParaRPr lang="uk-UA" sz="3600" b="1" dirty="0" smtClean="0">
              <a:latin typeface="Times New Roman" panose="02020603050405020304" pitchFamily="18" charset="0"/>
              <a:ea typeface="Calibri" panose="020F0502020204030204" pitchFamily="34" charset="0"/>
              <a:cs typeface="Times New Roman" panose="02020603050405020304" pitchFamily="18" charset="0"/>
            </a:endParaRPr>
          </a:p>
          <a:p>
            <a:pPr lvl="0" algn="just">
              <a:spcAft>
                <a:spcPts val="0"/>
              </a:spcAft>
              <a:tabLst>
                <a:tab pos="2476500" algn="l"/>
              </a:tabLst>
            </a:pPr>
            <a:endParaRPr lang="uk-UA" sz="3600" b="1" dirty="0" smtClean="0">
              <a:latin typeface="Times New Roman" panose="02020603050405020304" pitchFamily="18" charset="0"/>
              <a:ea typeface="Calibri" panose="020F0502020204030204" pitchFamily="34" charset="0"/>
              <a:cs typeface="Times New Roman" panose="02020603050405020304" pitchFamily="18" charset="0"/>
            </a:endParaRPr>
          </a:p>
          <a:p>
            <a:pPr lvl="0" algn="ctr">
              <a:spcAft>
                <a:spcPts val="0"/>
              </a:spcAft>
              <a:tabLst>
                <a:tab pos="2476500" algn="l"/>
              </a:tabLst>
            </a:pPr>
            <a:r>
              <a:rPr lang="uk-UA" sz="3600" b="1" u="sng" dirty="0" smtClean="0">
                <a:latin typeface="Times New Roman" panose="02020603050405020304" pitchFamily="18" charset="0"/>
                <a:ea typeface="Calibri" panose="020F0502020204030204" pitchFamily="34" charset="0"/>
                <a:cs typeface="Times New Roman" panose="02020603050405020304" pitchFamily="18" charset="0"/>
              </a:rPr>
              <a:t>документ-відповідь </a:t>
            </a:r>
          </a:p>
          <a:p>
            <a:pPr lvl="0" algn="ctr">
              <a:spcAft>
                <a:spcPts val="0"/>
              </a:spcAft>
              <a:tabLst>
                <a:tab pos="2476500" algn="l"/>
              </a:tabLst>
            </a:pPr>
            <a:r>
              <a:rPr lang="uk-UA" sz="3600" b="1" u="sng" dirty="0" smtClean="0">
                <a:latin typeface="Times New Roman" panose="02020603050405020304" pitchFamily="18" charset="0"/>
                <a:ea typeface="Calibri" panose="020F0502020204030204" pitchFamily="34" charset="0"/>
                <a:cs typeface="Times New Roman" panose="02020603050405020304" pitchFamily="18" charset="0"/>
              </a:rPr>
              <a:t>йде </a:t>
            </a:r>
            <a:r>
              <a:rPr lang="uk-UA" sz="3600" b="1" u="sng" dirty="0">
                <a:latin typeface="Times New Roman" panose="02020603050405020304" pitchFamily="18" charset="0"/>
                <a:ea typeface="Calibri" panose="020F0502020204030204" pitchFamily="34" charset="0"/>
                <a:cs typeface="Times New Roman" panose="02020603050405020304" pitchFamily="18" charset="0"/>
              </a:rPr>
              <a:t>за </a:t>
            </a:r>
            <a:r>
              <a:rPr lang="uk-UA" sz="3600" b="1" u="sng" dirty="0" smtClean="0">
                <a:latin typeface="Times New Roman" panose="02020603050405020304" pitchFamily="18" charset="0"/>
                <a:ea typeface="Calibri" panose="020F0502020204030204" pitchFamily="34" charset="0"/>
                <a:cs typeface="Times New Roman" panose="02020603050405020304" pitchFamily="18" charset="0"/>
              </a:rPr>
              <a:t>документом-запитом</a:t>
            </a:r>
            <a:endParaRPr lang="ru-RU" sz="3600" dirty="0">
              <a:latin typeface="Times New Roman" panose="02020603050405020304" pitchFamily="18" charset="0"/>
              <a:ea typeface="Calibri" panose="020F0502020204030204" pitchFamily="34" charset="0"/>
              <a:cs typeface="Times New Roman" panose="02020603050405020304" pitchFamily="18" charset="0"/>
            </a:endParaRPr>
          </a:p>
          <a:p>
            <a:pPr marL="480695" algn="just">
              <a:spcAft>
                <a:spcPts val="0"/>
              </a:spcAft>
              <a:tabLst>
                <a:tab pos="2476500" algn="l"/>
              </a:tabLst>
            </a:pPr>
            <a:r>
              <a:rPr lang="uk-UA" sz="3600" b="1" dirty="0">
                <a:latin typeface="Times New Roman" panose="02020603050405020304" pitchFamily="18" charset="0"/>
                <a:ea typeface="Calibri" panose="020F0502020204030204" pitchFamily="34" charset="0"/>
                <a:cs typeface="Times New Roman" panose="02020603050405020304" pitchFamily="18" charset="0"/>
              </a:rPr>
              <a:t> </a:t>
            </a:r>
            <a:endParaRPr lang="ru-RU" sz="3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9692348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69430" y="1513928"/>
            <a:ext cx="8604354" cy="3539430"/>
          </a:xfrm>
          <a:prstGeom prst="rect">
            <a:avLst/>
          </a:prstGeom>
        </p:spPr>
        <p:txBody>
          <a:bodyPr wrap="square">
            <a:spAutoFit/>
          </a:bodyPr>
          <a:lstStyle/>
          <a:p>
            <a:r>
              <a:rPr lang="ru-RU" sz="2800" b="1" u="sng" dirty="0" err="1" smtClean="0">
                <a:latin typeface="Times New Roman" panose="02020603050405020304" pitchFamily="18" charset="0"/>
                <a:cs typeface="Times New Roman" panose="02020603050405020304" pitchFamily="18" charset="0"/>
              </a:rPr>
              <a:t>нотаріальні</a:t>
            </a:r>
            <a:r>
              <a:rPr lang="ru-RU" sz="2800" b="1" u="sng" dirty="0" smtClean="0">
                <a:latin typeface="Times New Roman" panose="02020603050405020304" pitchFamily="18" charset="0"/>
                <a:cs typeface="Times New Roman" panose="02020603050405020304" pitchFamily="18" charset="0"/>
              </a:rPr>
              <a:t> </a:t>
            </a:r>
            <a:r>
              <a:rPr lang="ru-RU" sz="2800" b="1" u="sng" dirty="0">
                <a:latin typeface="Times New Roman" panose="02020603050405020304" pitchFamily="18" charset="0"/>
                <a:cs typeface="Times New Roman" panose="02020603050405020304" pitchFamily="18" charset="0"/>
              </a:rPr>
              <a:t>документи </a:t>
            </a:r>
            <a:r>
              <a:rPr lang="ru-RU" sz="2800" dirty="0">
                <a:latin typeface="Times New Roman" panose="02020603050405020304" pitchFamily="18" charset="0"/>
                <a:cs typeface="Times New Roman" panose="02020603050405020304" pitchFamily="18" charset="0"/>
              </a:rPr>
              <a:t>(за </a:t>
            </a:r>
            <a:r>
              <a:rPr lang="ru-RU" sz="2800" dirty="0" err="1">
                <a:latin typeface="Times New Roman" panose="02020603050405020304" pitchFamily="18" charset="0"/>
                <a:cs typeface="Times New Roman" panose="02020603050405020304" pitchFamily="18" charset="0"/>
              </a:rPr>
              <a:t>винятком</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документів</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пов'язаних</a:t>
            </a:r>
            <a:r>
              <a:rPr lang="ru-RU" sz="2800" dirty="0">
                <a:latin typeface="Times New Roman" panose="02020603050405020304" pitchFamily="18" charset="0"/>
                <a:cs typeface="Times New Roman" panose="02020603050405020304" pitchFamily="18" charset="0"/>
              </a:rPr>
              <a:t> з </a:t>
            </a:r>
            <a:r>
              <a:rPr lang="ru-RU" sz="2800" dirty="0" err="1">
                <a:latin typeface="Times New Roman" panose="02020603050405020304" pitchFamily="18" charset="0"/>
                <a:cs typeface="Times New Roman" panose="02020603050405020304" pitchFamily="18" charset="0"/>
              </a:rPr>
              <a:t>оформленням</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спадкових</a:t>
            </a:r>
            <a:r>
              <a:rPr lang="ru-RU" sz="2800" dirty="0">
                <a:latin typeface="Times New Roman" panose="02020603050405020304" pitchFamily="18" charset="0"/>
                <a:cs typeface="Times New Roman" panose="02020603050405020304" pitchFamily="18" charset="0"/>
              </a:rPr>
              <a:t> справ) </a:t>
            </a:r>
            <a:r>
              <a:rPr lang="ru-RU" sz="2800" b="1" dirty="0" err="1">
                <a:latin typeface="Times New Roman" panose="02020603050405020304" pitchFamily="18" charset="0"/>
                <a:cs typeface="Times New Roman" panose="02020603050405020304" pitchFamily="18" charset="0"/>
              </a:rPr>
              <a:t>підшиваються</a:t>
            </a:r>
            <a:r>
              <a:rPr lang="ru-RU" sz="2800" b="1" dirty="0">
                <a:latin typeface="Times New Roman" panose="02020603050405020304" pitchFamily="18" charset="0"/>
                <a:cs typeface="Times New Roman" panose="02020603050405020304" pitchFamily="18" charset="0"/>
              </a:rPr>
              <a:t> у </a:t>
            </a:r>
            <a:r>
              <a:rPr lang="ru-RU" sz="2800" b="1" dirty="0" err="1">
                <a:latin typeface="Times New Roman" panose="02020603050405020304" pitchFamily="18" charset="0"/>
                <a:cs typeface="Times New Roman" panose="02020603050405020304" pitchFamily="18" charset="0"/>
              </a:rPr>
              <a:t>справи</a:t>
            </a:r>
            <a:r>
              <a:rPr lang="ru-RU" sz="2800" b="1" dirty="0">
                <a:latin typeface="Times New Roman" panose="02020603050405020304" pitchFamily="18" charset="0"/>
                <a:cs typeface="Times New Roman" panose="02020603050405020304" pitchFamily="18" charset="0"/>
              </a:rPr>
              <a:t> в такому порядку: </a:t>
            </a:r>
            <a:endParaRPr lang="ru-RU" sz="2800" b="1" dirty="0" smtClean="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ru-RU" sz="2800" u="sng" dirty="0" smtClean="0">
                <a:latin typeface="Times New Roman" panose="02020603050405020304" pitchFamily="18" charset="0"/>
                <a:cs typeface="Times New Roman" panose="02020603050405020304" pitchFamily="18" charset="0"/>
              </a:rPr>
              <a:t>першим</a:t>
            </a:r>
            <a:r>
              <a:rPr lang="ru-RU" sz="2800" dirty="0" smtClean="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підшивається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примірник</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нотаріально</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оформленого</a:t>
            </a:r>
            <a:r>
              <a:rPr lang="ru-RU" sz="2800" dirty="0">
                <a:latin typeface="Times New Roman" panose="02020603050405020304" pitchFamily="18" charset="0"/>
                <a:cs typeface="Times New Roman" panose="02020603050405020304" pitchFamily="18" charset="0"/>
              </a:rPr>
              <a:t> документа, </a:t>
            </a:r>
            <a:r>
              <a:rPr lang="ru-RU" sz="2800" dirty="0" err="1">
                <a:latin typeface="Times New Roman" panose="02020603050405020304" pitchFamily="18" charset="0"/>
                <a:cs typeface="Times New Roman" panose="02020603050405020304" pitchFamily="18" charset="0"/>
              </a:rPr>
              <a:t>який</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залишається</a:t>
            </a:r>
            <a:r>
              <a:rPr lang="ru-RU" sz="2800" dirty="0">
                <a:latin typeface="Times New Roman" panose="02020603050405020304" pitchFamily="18" charset="0"/>
                <a:cs typeface="Times New Roman" panose="02020603050405020304" pitchFamily="18" charset="0"/>
              </a:rPr>
              <a:t> у справах </a:t>
            </a:r>
            <a:r>
              <a:rPr lang="ru-RU" sz="2800" dirty="0" err="1">
                <a:latin typeface="Times New Roman" panose="02020603050405020304" pitchFamily="18" charset="0"/>
                <a:cs typeface="Times New Roman" panose="02020603050405020304" pitchFamily="18" charset="0"/>
              </a:rPr>
              <a:t>контори</a:t>
            </a:r>
            <a:r>
              <a:rPr lang="ru-RU" sz="2800" dirty="0">
                <a:latin typeface="Times New Roman" panose="02020603050405020304" pitchFamily="18" charset="0"/>
                <a:cs typeface="Times New Roman" panose="02020603050405020304" pitchFamily="18" charset="0"/>
              </a:rPr>
              <a:t>, приватного </a:t>
            </a:r>
            <a:r>
              <a:rPr lang="ru-RU" sz="2800" dirty="0" err="1">
                <a:latin typeface="Times New Roman" panose="02020603050405020304" pitchFamily="18" charset="0"/>
                <a:cs typeface="Times New Roman" panose="02020603050405020304" pitchFamily="18" charset="0"/>
              </a:rPr>
              <a:t>нотаріуса</a:t>
            </a:r>
            <a:r>
              <a:rPr lang="ru-RU" sz="2800" dirty="0">
                <a:latin typeface="Times New Roman" panose="02020603050405020304" pitchFamily="18" charset="0"/>
                <a:cs typeface="Times New Roman" panose="02020603050405020304" pitchFamily="18" charset="0"/>
              </a:rPr>
              <a:t>, </a:t>
            </a:r>
            <a:endParaRPr lang="ru-RU" sz="2800" dirty="0" smtClean="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ru-RU" sz="2800" u="sng" dirty="0" smtClean="0">
                <a:latin typeface="Times New Roman" panose="02020603050405020304" pitchFamily="18" charset="0"/>
                <a:cs typeface="Times New Roman" panose="02020603050405020304" pitchFamily="18" charset="0"/>
              </a:rPr>
              <a:t>за </a:t>
            </a:r>
            <a:r>
              <a:rPr lang="ru-RU" sz="2800" u="sng" dirty="0">
                <a:latin typeface="Times New Roman" panose="02020603050405020304" pitchFamily="18" charset="0"/>
                <a:cs typeface="Times New Roman" panose="02020603050405020304" pitchFamily="18" charset="0"/>
              </a:rPr>
              <a:t>ним </a:t>
            </a:r>
            <a:r>
              <a:rPr lang="ru-RU" sz="2800" dirty="0">
                <a:latin typeface="Times New Roman" panose="02020603050405020304" pitchFamily="18" charset="0"/>
                <a:cs typeface="Times New Roman" panose="02020603050405020304" pitchFamily="18" charset="0"/>
              </a:rPr>
              <a:t>- документи, на </a:t>
            </a:r>
            <a:r>
              <a:rPr lang="ru-RU" sz="2800" dirty="0" err="1">
                <a:latin typeface="Times New Roman" panose="02020603050405020304" pitchFamily="18" charset="0"/>
                <a:cs typeface="Times New Roman" panose="02020603050405020304" pitchFamily="18" charset="0"/>
              </a:rPr>
              <a:t>підставі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яких</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він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виданий</a:t>
            </a:r>
            <a:r>
              <a:rPr lang="ru-RU" sz="2800" dirty="0">
                <a:latin typeface="Times New Roman" panose="02020603050405020304" pitchFamily="18" charset="0"/>
                <a:cs typeface="Times New Roman" panose="02020603050405020304" pitchFamily="18" charset="0"/>
              </a:rPr>
              <a:t> чи </a:t>
            </a:r>
            <a:r>
              <a:rPr lang="ru-RU" sz="2800" dirty="0" err="1" smtClean="0">
                <a:latin typeface="Times New Roman" panose="02020603050405020304" pitchFamily="18" charset="0"/>
                <a:cs typeface="Times New Roman" panose="02020603050405020304" pitchFamily="18" charset="0"/>
              </a:rPr>
              <a:t>посвідчений</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949325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44380" y="1364106"/>
            <a:ext cx="8889168" cy="3046988"/>
          </a:xfrm>
          <a:prstGeom prst="rect">
            <a:avLst/>
          </a:prstGeom>
        </p:spPr>
        <p:txBody>
          <a:bodyPr wrap="square">
            <a:spAutoFit/>
          </a:bodyPr>
          <a:lstStyle/>
          <a:p>
            <a:pPr indent="540385" algn="just">
              <a:spcAft>
                <a:spcPts val="0"/>
              </a:spcAft>
              <a:tabLst>
                <a:tab pos="2476500" algn="l"/>
              </a:tabLst>
            </a:pPr>
            <a:r>
              <a:rPr lang="uk-UA" sz="3200" dirty="0">
                <a:latin typeface="Times New Roman" panose="02020603050405020304" pitchFamily="18" charset="0"/>
                <a:ea typeface="Calibri" panose="020F0502020204030204" pitchFamily="34" charset="0"/>
                <a:cs typeface="Times New Roman" panose="02020603050405020304" pitchFamily="18" charset="0"/>
              </a:rPr>
              <a:t>Справа (наряд) з документами </a:t>
            </a:r>
            <a:r>
              <a:rPr lang="uk-UA" sz="3200" b="1" dirty="0">
                <a:latin typeface="Times New Roman" panose="02020603050405020304" pitchFamily="18" charset="0"/>
                <a:ea typeface="Calibri" panose="020F0502020204030204" pitchFamily="34" charset="0"/>
                <a:cs typeface="Times New Roman" panose="02020603050405020304" pitchFamily="18" charset="0"/>
              </a:rPr>
              <a:t>не повинна перевищувати 250 аркушів (30-40 мм завтовшки).</a:t>
            </a:r>
            <a:r>
              <a:rPr lang="uk-UA" sz="3200" dirty="0">
                <a:latin typeface="Times New Roman" panose="02020603050405020304" pitchFamily="18" charset="0"/>
                <a:ea typeface="Calibri" panose="020F0502020204030204" pitchFamily="34" charset="0"/>
                <a:cs typeface="Times New Roman" panose="02020603050405020304" pitchFamily="18" charset="0"/>
              </a:rPr>
              <a:t> </a:t>
            </a:r>
            <a:endParaRPr lang="uk-UA" sz="3200" dirty="0" smtClean="0">
              <a:latin typeface="Times New Roman" panose="02020603050405020304" pitchFamily="18" charset="0"/>
              <a:ea typeface="Calibri" panose="020F0502020204030204" pitchFamily="34" charset="0"/>
              <a:cs typeface="Times New Roman" panose="02020603050405020304" pitchFamily="18" charset="0"/>
            </a:endParaRPr>
          </a:p>
          <a:p>
            <a:pPr indent="540385" algn="just">
              <a:spcAft>
                <a:spcPts val="0"/>
              </a:spcAft>
              <a:tabLst>
                <a:tab pos="2476500" algn="l"/>
              </a:tabLst>
            </a:pPr>
            <a:endParaRPr lang="uk-UA" sz="3200" dirty="0">
              <a:latin typeface="Times New Roman" panose="02020603050405020304" pitchFamily="18" charset="0"/>
              <a:ea typeface="Calibri" panose="020F0502020204030204" pitchFamily="34" charset="0"/>
              <a:cs typeface="Times New Roman" panose="02020603050405020304" pitchFamily="18" charset="0"/>
            </a:endParaRPr>
          </a:p>
          <a:p>
            <a:pPr indent="540385" algn="just">
              <a:spcAft>
                <a:spcPts val="0"/>
              </a:spcAft>
              <a:tabLst>
                <a:tab pos="2476500" algn="l"/>
              </a:tabLst>
            </a:pPr>
            <a:r>
              <a:rPr lang="uk-UA" sz="3200" dirty="0" smtClean="0">
                <a:latin typeface="Times New Roman" panose="02020603050405020304" pitchFamily="18" charset="0"/>
                <a:ea typeface="Calibri" panose="020F0502020204030204" pitchFamily="34" charset="0"/>
                <a:cs typeface="Times New Roman" panose="02020603050405020304" pitchFamily="18" charset="0"/>
              </a:rPr>
              <a:t>При </a:t>
            </a:r>
            <a:r>
              <a:rPr lang="uk-UA" sz="3200" dirty="0">
                <a:latin typeface="Times New Roman" panose="02020603050405020304" pitchFamily="18" charset="0"/>
                <a:ea typeface="Calibri" panose="020F0502020204030204" pitchFamily="34" charset="0"/>
                <a:cs typeface="Times New Roman" panose="02020603050405020304" pitchFamily="18" charset="0"/>
              </a:rPr>
              <a:t>більшому обсязі документів справу (наряд) </a:t>
            </a:r>
            <a:r>
              <a:rPr lang="uk-UA" sz="3200" u="sng" dirty="0">
                <a:latin typeface="Times New Roman" panose="02020603050405020304" pitchFamily="18" charset="0"/>
                <a:ea typeface="Calibri" panose="020F0502020204030204" pitchFamily="34" charset="0"/>
                <a:cs typeface="Times New Roman" panose="02020603050405020304" pitchFamily="18" charset="0"/>
              </a:rPr>
              <a:t>ділять на самостійні томи (частини).</a:t>
            </a:r>
            <a:endParaRPr lang="ru-RU" sz="3200" u="sng"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073354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863" y="609600"/>
            <a:ext cx="10280650" cy="1320800"/>
          </a:xfrm>
        </p:spPr>
        <p:txBody>
          <a:bodyPr rtlCol="0">
            <a:normAutofit fontScale="90000"/>
          </a:bodyPr>
          <a:lstStyle/>
          <a:p>
            <a:pPr algn="ctr" fontAlgn="auto">
              <a:spcAft>
                <a:spcPts val="0"/>
              </a:spcAft>
              <a:defRPr/>
            </a:pPr>
            <a:r>
              <a:rPr lang="uk-UA" sz="3200" b="1" dirty="0">
                <a:solidFill>
                  <a:schemeClr val="bg2">
                    <a:lumMod val="25000"/>
                  </a:schemeClr>
                </a:solidFill>
              </a:rPr>
              <a:t>НАКАЗИ КОНТОРИ ТА </a:t>
            </a:r>
            <a:br>
              <a:rPr lang="uk-UA" sz="3200" b="1" dirty="0">
                <a:solidFill>
                  <a:schemeClr val="bg2">
                    <a:lumMod val="25000"/>
                  </a:schemeClr>
                </a:solidFill>
              </a:rPr>
            </a:br>
            <a:r>
              <a:rPr lang="uk-UA" sz="3200" b="1" dirty="0">
                <a:solidFill>
                  <a:schemeClr val="bg2">
                    <a:lumMod val="25000"/>
                  </a:schemeClr>
                </a:solidFill>
              </a:rPr>
              <a:t>ПРИВАТНОГО НОТАРІУСА</a:t>
            </a:r>
            <a:br>
              <a:rPr lang="uk-UA" sz="3200" b="1" dirty="0">
                <a:solidFill>
                  <a:schemeClr val="bg2">
                    <a:lumMod val="25000"/>
                  </a:schemeClr>
                </a:solidFill>
              </a:rPr>
            </a:br>
            <a:r>
              <a:rPr lang="uk-UA" sz="2400" dirty="0">
                <a:solidFill>
                  <a:schemeClr val="accent2">
                    <a:lumMod val="50000"/>
                  </a:schemeClr>
                </a:solidFill>
              </a:rPr>
              <a:t>Чинною Типовою номенклатурою передбачено накази двох видів:</a:t>
            </a:r>
            <a:br>
              <a:rPr lang="uk-UA" sz="2400" dirty="0">
                <a:solidFill>
                  <a:schemeClr val="accent2">
                    <a:lumMod val="50000"/>
                  </a:schemeClr>
                </a:solidFill>
              </a:rPr>
            </a:br>
            <a:endParaRPr lang="ru-RU" sz="2200" dirty="0">
              <a:solidFill>
                <a:schemeClr val="accent2">
                  <a:lumMod val="50000"/>
                </a:schemeClr>
              </a:solidFill>
            </a:endParaRPr>
          </a:p>
        </p:txBody>
      </p:sp>
      <p:sp>
        <p:nvSpPr>
          <p:cNvPr id="25602" name="Объект 2"/>
          <p:cNvSpPr>
            <a:spLocks noGrp="1"/>
          </p:cNvSpPr>
          <p:nvPr>
            <p:ph sz="half" idx="1"/>
          </p:nvPr>
        </p:nvSpPr>
        <p:spPr>
          <a:xfrm>
            <a:off x="677863" y="2160588"/>
            <a:ext cx="4183062" cy="3881437"/>
          </a:xfrm>
        </p:spPr>
        <p:txBody>
          <a:bodyPr/>
          <a:lstStyle/>
          <a:p>
            <a:r>
              <a:rPr lang="uk-UA" sz="2400" smtClean="0"/>
              <a:t>- </a:t>
            </a:r>
            <a:r>
              <a:rPr lang="uk-UA" sz="2400" b="1" smtClean="0"/>
              <a:t>НАКАЗИ ПРИВАТНОГО НОТАРІУСА З КАДРОВИХ ПИТАНЬ                (індекс справи 01-03)</a:t>
            </a:r>
          </a:p>
          <a:p>
            <a:endParaRPr lang="ru-RU" b="1" smtClean="0"/>
          </a:p>
        </p:txBody>
      </p:sp>
      <p:sp>
        <p:nvSpPr>
          <p:cNvPr id="25603" name="Объект 3"/>
          <p:cNvSpPr>
            <a:spLocks noGrp="1"/>
          </p:cNvSpPr>
          <p:nvPr>
            <p:ph sz="half" idx="2"/>
          </p:nvPr>
        </p:nvSpPr>
        <p:spPr>
          <a:xfrm>
            <a:off x="5089525" y="2160588"/>
            <a:ext cx="4184650" cy="3881437"/>
          </a:xfrm>
        </p:spPr>
        <p:txBody>
          <a:bodyPr/>
          <a:lstStyle/>
          <a:p>
            <a:r>
              <a:rPr lang="uk-UA" sz="2400" b="1" smtClean="0"/>
              <a:t>- З АДМІНІСТРАТИВНО-ГОСПОДАРСЬКИХ ПИТАНЬ ТА З КАДРОВИХ ПИТАНЬ ТИМЧАСОВОГО СТРОКУ ЗБЕРІГАННЯ (індекс справи 01-04)</a:t>
            </a:r>
            <a:endParaRPr lang="ru-RU" sz="2400" b="1" smtClean="0"/>
          </a:p>
          <a:p>
            <a:endParaRPr lang="ru-RU" sz="2400" smtClean="0"/>
          </a:p>
          <a:p>
            <a:endParaRPr lang="ru-RU" smtClean="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indent="540385" algn="ctr">
              <a:spcAft>
                <a:spcPts val="0"/>
              </a:spcAft>
            </a:pPr>
            <a:r>
              <a:rPr lang="uk-UA" b="1"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ОФОРМЛЕННЯ СПРАВ </a:t>
            </a:r>
            <a:r>
              <a:rPr lang="ru-RU" sz="1800" dirty="0">
                <a:solidFill>
                  <a:schemeClr val="tx1">
                    <a:lumMod val="95000"/>
                    <a:lumOff val="5000"/>
                  </a:schemeClr>
                </a:solidFill>
                <a:latin typeface="Calibri" panose="020F0502020204030204" pitchFamily="34" charset="0"/>
                <a:ea typeface="Calibri" panose="020F0502020204030204" pitchFamily="34" charset="0"/>
                <a:cs typeface="Times New Roman" panose="02020603050405020304" pitchFamily="18" charset="0"/>
              </a:rPr>
              <a:t/>
            </a:r>
            <a:br>
              <a:rPr lang="ru-RU" sz="1800" dirty="0">
                <a:solidFill>
                  <a:schemeClr val="tx1">
                    <a:lumMod val="95000"/>
                    <a:lumOff val="5000"/>
                  </a:schemeClr>
                </a:solidFill>
                <a:latin typeface="Calibri" panose="020F0502020204030204" pitchFamily="34" charset="0"/>
                <a:ea typeface="Calibri" panose="020F0502020204030204" pitchFamily="34" charset="0"/>
                <a:cs typeface="Times New Roman" panose="02020603050405020304" pitchFamily="18" charset="0"/>
              </a:rPr>
            </a:br>
            <a:r>
              <a:rPr lang="uk-UA" b="1"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ДЛЯ АРХІВНОГО ЗБЕРІГАННЯ</a:t>
            </a:r>
            <a:r>
              <a:rPr lang="ru-RU" sz="1800" dirty="0">
                <a:latin typeface="Calibri" panose="020F0502020204030204" pitchFamily="34" charset="0"/>
                <a:ea typeface="Calibri" panose="020F0502020204030204" pitchFamily="34" charset="0"/>
                <a:cs typeface="Times New Roman" panose="02020603050405020304" pitchFamily="18" charset="0"/>
              </a:rPr>
              <a:t/>
            </a:r>
            <a:br>
              <a:rPr lang="ru-RU" sz="1800" dirty="0">
                <a:latin typeface="Calibri" panose="020F0502020204030204" pitchFamily="34" charset="0"/>
                <a:ea typeface="Calibri" panose="020F0502020204030204" pitchFamily="34" charset="0"/>
                <a:cs typeface="Times New Roman" panose="02020603050405020304" pitchFamily="18" charset="0"/>
              </a:rPr>
            </a:br>
            <a:endParaRPr lang="ru-RU" dirty="0"/>
          </a:p>
        </p:txBody>
      </p:sp>
      <p:sp>
        <p:nvSpPr>
          <p:cNvPr id="3" name="Объект 2"/>
          <p:cNvSpPr>
            <a:spLocks noGrp="1"/>
          </p:cNvSpPr>
          <p:nvPr>
            <p:ph idx="1"/>
          </p:nvPr>
        </p:nvSpPr>
        <p:spPr/>
        <p:txBody>
          <a:bodyPr/>
          <a:lstStyle/>
          <a:p>
            <a:pPr marL="0" indent="0">
              <a:buNone/>
            </a:pPr>
            <a:r>
              <a:rPr lang="uk-UA" sz="2000" dirty="0">
                <a:solidFill>
                  <a:schemeClr val="tx1"/>
                </a:solidFill>
                <a:latin typeface="Times New Roman" panose="02020603050405020304" pitchFamily="18" charset="0"/>
                <a:cs typeface="Times New Roman" panose="02020603050405020304" pitchFamily="18" charset="0"/>
              </a:rPr>
              <a:t>Оформлення справ </a:t>
            </a:r>
            <a:r>
              <a:rPr lang="uk-UA" sz="2000" b="1" dirty="0">
                <a:solidFill>
                  <a:schemeClr val="tx1"/>
                </a:solidFill>
                <a:latin typeface="Times New Roman" panose="02020603050405020304" pitchFamily="18" charset="0"/>
                <a:cs typeface="Times New Roman" panose="02020603050405020304" pitchFamily="18" charset="0"/>
              </a:rPr>
              <a:t>постійного та тривалого</a:t>
            </a:r>
            <a:r>
              <a:rPr lang="uk-UA" sz="2000" dirty="0">
                <a:solidFill>
                  <a:schemeClr val="tx1"/>
                </a:solidFill>
                <a:latin typeface="Times New Roman" panose="02020603050405020304" pitchFamily="18" charset="0"/>
                <a:cs typeface="Times New Roman" panose="02020603050405020304" pitchFamily="18" charset="0"/>
              </a:rPr>
              <a:t> (понад 10 років) зберігання </a:t>
            </a:r>
            <a:r>
              <a:rPr lang="uk-UA" sz="2000" u="sng" dirty="0">
                <a:solidFill>
                  <a:schemeClr val="tx1"/>
                </a:solidFill>
                <a:latin typeface="Times New Roman" panose="02020603050405020304" pitchFamily="18" charset="0"/>
                <a:cs typeface="Times New Roman" panose="02020603050405020304" pitchFamily="18" charset="0"/>
              </a:rPr>
              <a:t>передбачає </a:t>
            </a:r>
            <a:endParaRPr lang="ru-RU" sz="2000" dirty="0">
              <a:solidFill>
                <a:schemeClr val="tx1"/>
              </a:solidFill>
              <a:latin typeface="Times New Roman" panose="02020603050405020304" pitchFamily="18" charset="0"/>
              <a:cs typeface="Times New Roman" panose="02020603050405020304" pitchFamily="18" charset="0"/>
            </a:endParaRPr>
          </a:p>
          <a:p>
            <a:pPr lvl="0"/>
            <a:r>
              <a:rPr lang="uk-UA" sz="2000" b="1" u="sng" dirty="0">
                <a:solidFill>
                  <a:schemeClr val="tx1"/>
                </a:solidFill>
                <a:latin typeface="Times New Roman" panose="02020603050405020304" pitchFamily="18" charset="0"/>
                <a:cs typeface="Times New Roman" panose="02020603050405020304" pitchFamily="18" charset="0"/>
              </a:rPr>
              <a:t>нумерацію аркушів</a:t>
            </a:r>
            <a:r>
              <a:rPr lang="uk-UA" sz="2000" b="1" dirty="0">
                <a:solidFill>
                  <a:schemeClr val="tx1"/>
                </a:solidFill>
                <a:latin typeface="Times New Roman" panose="02020603050405020304" pitchFamily="18" charset="0"/>
                <a:cs typeface="Times New Roman" panose="02020603050405020304" pitchFamily="18" charset="0"/>
              </a:rPr>
              <a:t> у справі, </a:t>
            </a:r>
            <a:endParaRPr lang="ru-RU" sz="2000" dirty="0">
              <a:solidFill>
                <a:schemeClr val="tx1"/>
              </a:solidFill>
              <a:latin typeface="Times New Roman" panose="02020603050405020304" pitchFamily="18" charset="0"/>
              <a:cs typeface="Times New Roman" panose="02020603050405020304" pitchFamily="18" charset="0"/>
            </a:endParaRPr>
          </a:p>
          <a:p>
            <a:pPr lvl="0"/>
            <a:r>
              <a:rPr lang="uk-UA" sz="2000" b="1" dirty="0">
                <a:solidFill>
                  <a:schemeClr val="tx1"/>
                </a:solidFill>
                <a:latin typeface="Times New Roman" panose="02020603050405020304" pitchFamily="18" charset="0"/>
                <a:cs typeface="Times New Roman" panose="02020603050405020304" pitchFamily="18" charset="0"/>
              </a:rPr>
              <a:t>складання (у необхідних випадках) внутрішнього опису документів справи, </a:t>
            </a:r>
            <a:endParaRPr lang="ru-RU" sz="2000" dirty="0">
              <a:solidFill>
                <a:schemeClr val="tx1"/>
              </a:solidFill>
              <a:latin typeface="Times New Roman" panose="02020603050405020304" pitchFamily="18" charset="0"/>
              <a:cs typeface="Times New Roman" panose="02020603050405020304" pitchFamily="18" charset="0"/>
            </a:endParaRPr>
          </a:p>
          <a:p>
            <a:pPr lvl="0"/>
            <a:r>
              <a:rPr lang="uk-UA" sz="2000" b="1" dirty="0" err="1">
                <a:solidFill>
                  <a:schemeClr val="tx1"/>
                </a:solidFill>
                <a:latin typeface="Times New Roman" panose="02020603050405020304" pitchFamily="18" charset="0"/>
                <a:cs typeface="Times New Roman" panose="02020603050405020304" pitchFamily="18" charset="0"/>
              </a:rPr>
              <a:t>засвідчувального</a:t>
            </a:r>
            <a:r>
              <a:rPr lang="uk-UA" sz="2000" b="1" dirty="0">
                <a:solidFill>
                  <a:schemeClr val="tx1"/>
                </a:solidFill>
                <a:latin typeface="Times New Roman" panose="02020603050405020304" pitchFamily="18" charset="0"/>
                <a:cs typeface="Times New Roman" panose="02020603050405020304" pitchFamily="18" charset="0"/>
              </a:rPr>
              <a:t> напису справи, </a:t>
            </a:r>
            <a:endParaRPr lang="ru-RU" sz="2000" dirty="0">
              <a:solidFill>
                <a:schemeClr val="tx1"/>
              </a:solidFill>
              <a:latin typeface="Times New Roman" panose="02020603050405020304" pitchFamily="18" charset="0"/>
              <a:cs typeface="Times New Roman" panose="02020603050405020304" pitchFamily="18" charset="0"/>
            </a:endParaRPr>
          </a:p>
          <a:p>
            <a:pPr lvl="0"/>
            <a:r>
              <a:rPr lang="uk-UA" sz="2000" b="1" dirty="0">
                <a:solidFill>
                  <a:schemeClr val="tx1"/>
                </a:solidFill>
                <a:latin typeface="Times New Roman" panose="02020603050405020304" pitchFamily="18" charset="0"/>
                <a:cs typeface="Times New Roman" panose="02020603050405020304" pitchFamily="18" charset="0"/>
              </a:rPr>
              <a:t>підшивання або оправлення справи, </a:t>
            </a:r>
            <a:endParaRPr lang="ru-RU" sz="2000" dirty="0">
              <a:solidFill>
                <a:schemeClr val="tx1"/>
              </a:solidFill>
              <a:latin typeface="Times New Roman" panose="02020603050405020304" pitchFamily="18" charset="0"/>
              <a:cs typeface="Times New Roman" panose="02020603050405020304" pitchFamily="18" charset="0"/>
            </a:endParaRPr>
          </a:p>
          <a:p>
            <a:pPr lvl="0"/>
            <a:r>
              <a:rPr lang="uk-UA" sz="2000" b="1" dirty="0">
                <a:solidFill>
                  <a:schemeClr val="tx1"/>
                </a:solidFill>
                <a:latin typeface="Times New Roman" panose="02020603050405020304" pitchFamily="18" charset="0"/>
                <a:cs typeface="Times New Roman" panose="02020603050405020304" pitchFamily="18" charset="0"/>
              </a:rPr>
              <a:t>оформлення обкладинки (титульного аркуша) справи.</a:t>
            </a:r>
            <a:endParaRPr lang="ru-RU" sz="2000" dirty="0">
              <a:solidFill>
                <a:schemeClr val="tx1"/>
              </a:solidFill>
              <a:latin typeface="Times New Roman" panose="02020603050405020304" pitchFamily="18" charset="0"/>
              <a:cs typeface="Times New Roman" panose="02020603050405020304" pitchFamily="18" charset="0"/>
            </a:endParaRPr>
          </a:p>
          <a:p>
            <a:pPr marL="0" indent="0">
              <a:buNone/>
            </a:pPr>
            <a:endParaRPr lang="ru-RU" dirty="0"/>
          </a:p>
          <a:p>
            <a:endParaRPr lang="ru-RU" dirty="0"/>
          </a:p>
        </p:txBody>
      </p:sp>
    </p:spTree>
    <p:extLst>
      <p:ext uri="{BB962C8B-B14F-4D97-AF65-F5344CB8AC3E}">
        <p14:creationId xmlns:p14="http://schemas.microsoft.com/office/powerpoint/2010/main" val="205845185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indent="540385" algn="ctr">
              <a:spcAft>
                <a:spcPts val="0"/>
              </a:spcAft>
            </a:pPr>
            <a:r>
              <a:rPr lang="uk-UA" b="1"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ОФОРМЛЕННЯ СПРАВ </a:t>
            </a:r>
            <a:r>
              <a:rPr lang="ru-RU" sz="1800" dirty="0">
                <a:solidFill>
                  <a:schemeClr val="tx1">
                    <a:lumMod val="95000"/>
                    <a:lumOff val="5000"/>
                  </a:schemeClr>
                </a:solidFill>
                <a:latin typeface="Calibri" panose="020F0502020204030204" pitchFamily="34" charset="0"/>
                <a:ea typeface="Calibri" panose="020F0502020204030204" pitchFamily="34" charset="0"/>
                <a:cs typeface="Times New Roman" panose="02020603050405020304" pitchFamily="18" charset="0"/>
              </a:rPr>
              <a:t/>
            </a:r>
            <a:br>
              <a:rPr lang="ru-RU" sz="1800" dirty="0">
                <a:solidFill>
                  <a:schemeClr val="tx1">
                    <a:lumMod val="95000"/>
                    <a:lumOff val="5000"/>
                  </a:schemeClr>
                </a:solidFill>
                <a:latin typeface="Calibri" panose="020F0502020204030204" pitchFamily="34" charset="0"/>
                <a:ea typeface="Calibri" panose="020F0502020204030204" pitchFamily="34" charset="0"/>
                <a:cs typeface="Times New Roman" panose="02020603050405020304" pitchFamily="18" charset="0"/>
              </a:rPr>
            </a:br>
            <a:r>
              <a:rPr lang="uk-UA" b="1"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ДЛЯ АРХІВНОГО ЗБЕРІГАННЯ</a:t>
            </a:r>
            <a:r>
              <a:rPr lang="ru-RU" sz="1800" dirty="0">
                <a:latin typeface="Calibri" panose="020F0502020204030204" pitchFamily="34" charset="0"/>
                <a:ea typeface="Calibri" panose="020F0502020204030204" pitchFamily="34" charset="0"/>
                <a:cs typeface="Times New Roman" panose="02020603050405020304" pitchFamily="18" charset="0"/>
              </a:rPr>
              <a:t/>
            </a:r>
            <a:br>
              <a:rPr lang="ru-RU" sz="1800" dirty="0">
                <a:latin typeface="Calibri" panose="020F0502020204030204" pitchFamily="34" charset="0"/>
                <a:ea typeface="Calibri" panose="020F0502020204030204" pitchFamily="34" charset="0"/>
                <a:cs typeface="Times New Roman" panose="02020603050405020304" pitchFamily="18" charset="0"/>
              </a:rPr>
            </a:br>
            <a:endParaRPr lang="ru-RU" dirty="0"/>
          </a:p>
        </p:txBody>
      </p:sp>
      <p:sp>
        <p:nvSpPr>
          <p:cNvPr id="3" name="Объект 2"/>
          <p:cNvSpPr>
            <a:spLocks noGrp="1"/>
          </p:cNvSpPr>
          <p:nvPr>
            <p:ph idx="1"/>
          </p:nvPr>
        </p:nvSpPr>
        <p:spPr/>
        <p:txBody>
          <a:bodyPr/>
          <a:lstStyle/>
          <a:p>
            <a:pPr marL="0" indent="0">
              <a:buNone/>
            </a:pPr>
            <a:endParaRPr lang="ru-RU" dirty="0"/>
          </a:p>
          <a:p>
            <a:pPr indent="0" algn="just">
              <a:spcAft>
                <a:spcPts val="0"/>
              </a:spcAft>
              <a:buNone/>
            </a:pPr>
            <a:r>
              <a:rPr lang="uk-UA" sz="3200" u="sng" dirty="0">
                <a:latin typeface="Times New Roman" panose="02020603050405020304" pitchFamily="18" charset="0"/>
                <a:ea typeface="Calibri" panose="020F0502020204030204" pitchFamily="34" charset="0"/>
                <a:cs typeface="Times New Roman" panose="02020603050405020304" pitchFamily="18" charset="0"/>
              </a:rPr>
              <a:t>Номери на аркушах проставляються </a:t>
            </a:r>
            <a:r>
              <a:rPr lang="uk-UA" sz="3200" b="1" u="sng" dirty="0">
                <a:latin typeface="Times New Roman" panose="02020603050405020304" pitchFamily="18" charset="0"/>
                <a:ea typeface="Calibri" panose="020F0502020204030204" pitchFamily="34" charset="0"/>
                <a:cs typeface="Times New Roman" panose="02020603050405020304" pitchFamily="18" charset="0"/>
              </a:rPr>
              <a:t>в правому верхньому куті</a:t>
            </a:r>
            <a:r>
              <a:rPr lang="uk-UA" sz="3200" dirty="0">
                <a:latin typeface="Times New Roman" panose="02020603050405020304" pitchFamily="18" charset="0"/>
                <a:ea typeface="Calibri" panose="020F0502020204030204" pitchFamily="34" charset="0"/>
                <a:cs typeface="Times New Roman" panose="02020603050405020304" pitchFamily="18" charset="0"/>
              </a:rPr>
              <a:t> нумератором або простим олівцем таким чином, щоб не зачепити текст. </a:t>
            </a:r>
            <a:endParaRPr lang="ru-RU" sz="3200" dirty="0">
              <a:latin typeface="Times New Roman" panose="02020603050405020304" pitchFamily="18" charset="0"/>
              <a:ea typeface="Calibri" panose="020F0502020204030204" pitchFamily="34" charset="0"/>
              <a:cs typeface="Times New Roman" panose="02020603050405020304" pitchFamily="18" charset="0"/>
            </a:endParaRPr>
          </a:p>
          <a:p>
            <a:pPr indent="0" algn="just">
              <a:spcAft>
                <a:spcPts val="0"/>
              </a:spcAft>
              <a:buNone/>
            </a:pPr>
            <a:r>
              <a:rPr lang="uk-UA" sz="3200" b="1" u="sng" dirty="0">
                <a:latin typeface="Times New Roman" panose="02020603050405020304" pitchFamily="18" charset="0"/>
                <a:ea typeface="Calibri" panose="020F0502020204030204" pitchFamily="34" charset="0"/>
                <a:cs typeface="Times New Roman" panose="02020603050405020304" pitchFamily="18" charset="0"/>
              </a:rPr>
              <a:t>Застосування чорнила, пасти або кольорових олівців для нумерації аркушів забороняється.</a:t>
            </a:r>
            <a:endParaRPr lang="ru-RU" sz="32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284134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indent="540385" algn="ctr">
              <a:spcAft>
                <a:spcPts val="0"/>
              </a:spcAft>
            </a:pPr>
            <a:r>
              <a:rPr lang="uk-UA" b="1"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ОФОРМЛЕННЯ СПРАВ </a:t>
            </a:r>
            <a:r>
              <a:rPr lang="ru-RU" sz="1800" dirty="0">
                <a:solidFill>
                  <a:schemeClr val="tx1">
                    <a:lumMod val="95000"/>
                    <a:lumOff val="5000"/>
                  </a:schemeClr>
                </a:solidFill>
                <a:latin typeface="Calibri" panose="020F0502020204030204" pitchFamily="34" charset="0"/>
                <a:ea typeface="Calibri" panose="020F0502020204030204" pitchFamily="34" charset="0"/>
                <a:cs typeface="Times New Roman" panose="02020603050405020304" pitchFamily="18" charset="0"/>
              </a:rPr>
              <a:t/>
            </a:r>
            <a:br>
              <a:rPr lang="ru-RU" sz="1800" dirty="0">
                <a:solidFill>
                  <a:schemeClr val="tx1">
                    <a:lumMod val="95000"/>
                    <a:lumOff val="5000"/>
                  </a:schemeClr>
                </a:solidFill>
                <a:latin typeface="Calibri" panose="020F0502020204030204" pitchFamily="34" charset="0"/>
                <a:ea typeface="Calibri" panose="020F0502020204030204" pitchFamily="34" charset="0"/>
                <a:cs typeface="Times New Roman" panose="02020603050405020304" pitchFamily="18" charset="0"/>
              </a:rPr>
            </a:br>
            <a:r>
              <a:rPr lang="uk-UA" b="1"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ДЛЯ АРХІВНОГО ЗБЕРІГАННЯ</a:t>
            </a:r>
            <a:r>
              <a:rPr lang="ru-RU" sz="1800" dirty="0">
                <a:latin typeface="Calibri" panose="020F0502020204030204" pitchFamily="34" charset="0"/>
                <a:ea typeface="Calibri" panose="020F0502020204030204" pitchFamily="34" charset="0"/>
                <a:cs typeface="Times New Roman" panose="02020603050405020304" pitchFamily="18" charset="0"/>
              </a:rPr>
              <a:t/>
            </a:r>
            <a:br>
              <a:rPr lang="ru-RU" sz="1800" dirty="0">
                <a:latin typeface="Calibri" panose="020F0502020204030204" pitchFamily="34" charset="0"/>
                <a:ea typeface="Calibri" panose="020F0502020204030204" pitchFamily="34" charset="0"/>
                <a:cs typeface="Times New Roman" panose="02020603050405020304" pitchFamily="18" charset="0"/>
              </a:rPr>
            </a:br>
            <a:endParaRPr lang="ru-RU" dirty="0"/>
          </a:p>
        </p:txBody>
      </p:sp>
      <p:sp>
        <p:nvSpPr>
          <p:cNvPr id="3" name="Объект 2"/>
          <p:cNvSpPr>
            <a:spLocks noGrp="1"/>
          </p:cNvSpPr>
          <p:nvPr>
            <p:ph idx="1"/>
          </p:nvPr>
        </p:nvSpPr>
        <p:spPr/>
        <p:txBody>
          <a:bodyPr/>
          <a:lstStyle/>
          <a:p>
            <a:pPr marL="0" indent="0">
              <a:buNone/>
            </a:pPr>
            <a:endParaRPr lang="ru-RU" dirty="0"/>
          </a:p>
          <a:p>
            <a:pPr indent="0" algn="ctr">
              <a:spcAft>
                <a:spcPts val="0"/>
              </a:spcAft>
              <a:buNone/>
            </a:pPr>
            <a:r>
              <a:rPr lang="uk-UA" sz="3200" b="1" dirty="0">
                <a:latin typeface="Times New Roman" panose="02020603050405020304" pitchFamily="18" charset="0"/>
                <a:ea typeface="Calibri" panose="020F0502020204030204" pitchFamily="34" charset="0"/>
                <a:cs typeface="Times New Roman" panose="02020603050405020304" pitchFamily="18" charset="0"/>
              </a:rPr>
              <a:t>Підшивання</a:t>
            </a:r>
            <a:r>
              <a:rPr lang="uk-UA" sz="3200" dirty="0">
                <a:latin typeface="Times New Roman" panose="02020603050405020304" pitchFamily="18" charset="0"/>
                <a:ea typeface="Calibri" panose="020F0502020204030204" pitchFamily="34" charset="0"/>
                <a:cs typeface="Times New Roman" panose="02020603050405020304" pitchFamily="18" charset="0"/>
              </a:rPr>
              <a:t> справ повинно виконуватися періодично, але </a:t>
            </a:r>
            <a:endParaRPr lang="uk-UA" sz="3200" dirty="0" smtClean="0">
              <a:latin typeface="Times New Roman" panose="02020603050405020304" pitchFamily="18" charset="0"/>
              <a:ea typeface="Calibri" panose="020F0502020204030204" pitchFamily="34" charset="0"/>
              <a:cs typeface="Times New Roman" panose="02020603050405020304" pitchFamily="18" charset="0"/>
            </a:endParaRPr>
          </a:p>
          <a:p>
            <a:pPr indent="0" algn="ctr">
              <a:spcAft>
                <a:spcPts val="0"/>
              </a:spcAft>
              <a:buNone/>
            </a:pPr>
            <a:r>
              <a:rPr lang="uk-UA" sz="3200" b="1" dirty="0" smtClean="0">
                <a:latin typeface="Times New Roman" panose="02020603050405020304" pitchFamily="18" charset="0"/>
                <a:ea typeface="Calibri" panose="020F0502020204030204" pitchFamily="34" charset="0"/>
                <a:cs typeface="Times New Roman" panose="02020603050405020304" pitchFamily="18" charset="0"/>
              </a:rPr>
              <a:t>не </a:t>
            </a:r>
            <a:r>
              <a:rPr lang="uk-UA" sz="3200" b="1" dirty="0">
                <a:latin typeface="Times New Roman" panose="02020603050405020304" pitchFamily="18" charset="0"/>
                <a:ea typeface="Calibri" panose="020F0502020204030204" pitchFamily="34" charset="0"/>
                <a:cs typeface="Times New Roman" panose="02020603050405020304" pitchFamily="18" charset="0"/>
              </a:rPr>
              <a:t>пізніше ніж через 3 місяці</a:t>
            </a:r>
            <a:r>
              <a:rPr lang="uk-UA" sz="3200" dirty="0">
                <a:latin typeface="Times New Roman" panose="02020603050405020304" pitchFamily="18" charset="0"/>
                <a:ea typeface="Calibri" panose="020F0502020204030204" pitchFamily="34" charset="0"/>
                <a:cs typeface="Times New Roman" panose="02020603050405020304" pitchFamily="18" charset="0"/>
              </a:rPr>
              <a:t> </a:t>
            </a:r>
            <a:endParaRPr lang="uk-UA" sz="3200" dirty="0" smtClean="0">
              <a:latin typeface="Times New Roman" panose="02020603050405020304" pitchFamily="18" charset="0"/>
              <a:ea typeface="Calibri" panose="020F0502020204030204" pitchFamily="34" charset="0"/>
              <a:cs typeface="Times New Roman" panose="02020603050405020304" pitchFamily="18" charset="0"/>
            </a:endParaRPr>
          </a:p>
          <a:p>
            <a:pPr indent="0" algn="ctr">
              <a:spcAft>
                <a:spcPts val="0"/>
              </a:spcAft>
              <a:buNone/>
            </a:pPr>
            <a:r>
              <a:rPr lang="uk-UA" sz="3200" dirty="0" smtClean="0">
                <a:latin typeface="Times New Roman" panose="02020603050405020304" pitchFamily="18" charset="0"/>
                <a:ea typeface="Calibri" panose="020F0502020204030204" pitchFamily="34" charset="0"/>
                <a:cs typeface="Times New Roman" panose="02020603050405020304" pitchFamily="18" charset="0"/>
              </a:rPr>
              <a:t>після </a:t>
            </a:r>
            <a:r>
              <a:rPr lang="uk-UA" sz="3200" dirty="0">
                <a:latin typeface="Times New Roman" panose="02020603050405020304" pitchFamily="18" charset="0"/>
                <a:ea typeface="Calibri" panose="020F0502020204030204" pitchFamily="34" charset="0"/>
                <a:cs typeface="Times New Roman" panose="02020603050405020304" pitchFamily="18" charset="0"/>
              </a:rPr>
              <a:t>закінчення справ у діловодстві.</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837573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indent="540385" algn="ctr">
              <a:spcAft>
                <a:spcPts val="0"/>
              </a:spcAft>
            </a:pPr>
            <a:r>
              <a:rPr lang="uk-UA" b="1"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ОФОРМЛЕННЯ СПРАВ </a:t>
            </a:r>
            <a:r>
              <a:rPr lang="ru-RU" sz="1800" dirty="0">
                <a:solidFill>
                  <a:schemeClr val="tx1">
                    <a:lumMod val="95000"/>
                    <a:lumOff val="5000"/>
                  </a:schemeClr>
                </a:solidFill>
                <a:latin typeface="Calibri" panose="020F0502020204030204" pitchFamily="34" charset="0"/>
                <a:ea typeface="Calibri" panose="020F0502020204030204" pitchFamily="34" charset="0"/>
                <a:cs typeface="Times New Roman" panose="02020603050405020304" pitchFamily="18" charset="0"/>
              </a:rPr>
              <a:t/>
            </a:r>
            <a:br>
              <a:rPr lang="ru-RU" sz="1800" dirty="0">
                <a:solidFill>
                  <a:schemeClr val="tx1">
                    <a:lumMod val="95000"/>
                    <a:lumOff val="5000"/>
                  </a:schemeClr>
                </a:solidFill>
                <a:latin typeface="Calibri" panose="020F0502020204030204" pitchFamily="34" charset="0"/>
                <a:ea typeface="Calibri" panose="020F0502020204030204" pitchFamily="34" charset="0"/>
                <a:cs typeface="Times New Roman" panose="02020603050405020304" pitchFamily="18" charset="0"/>
              </a:rPr>
            </a:br>
            <a:r>
              <a:rPr lang="uk-UA" b="1"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ДЛЯ АРХІВНОГО ЗБЕРІГАННЯ</a:t>
            </a:r>
            <a:r>
              <a:rPr lang="ru-RU" sz="1800" dirty="0">
                <a:latin typeface="Calibri" panose="020F0502020204030204" pitchFamily="34" charset="0"/>
                <a:ea typeface="Calibri" panose="020F0502020204030204" pitchFamily="34" charset="0"/>
                <a:cs typeface="Times New Roman" panose="02020603050405020304" pitchFamily="18" charset="0"/>
              </a:rPr>
              <a:t/>
            </a:r>
            <a:br>
              <a:rPr lang="ru-RU" sz="1800" dirty="0">
                <a:latin typeface="Calibri" panose="020F0502020204030204" pitchFamily="34" charset="0"/>
                <a:ea typeface="Calibri" panose="020F0502020204030204" pitchFamily="34" charset="0"/>
                <a:cs typeface="Times New Roman" panose="02020603050405020304" pitchFamily="18" charset="0"/>
              </a:rPr>
            </a:br>
            <a:endParaRPr lang="ru-RU" dirty="0"/>
          </a:p>
        </p:txBody>
      </p:sp>
      <p:sp>
        <p:nvSpPr>
          <p:cNvPr id="3" name="Объект 2"/>
          <p:cNvSpPr>
            <a:spLocks noGrp="1"/>
          </p:cNvSpPr>
          <p:nvPr>
            <p:ph idx="1"/>
          </p:nvPr>
        </p:nvSpPr>
        <p:spPr/>
        <p:txBody>
          <a:bodyPr/>
          <a:lstStyle/>
          <a:p>
            <a:pPr marL="0" indent="0">
              <a:buNone/>
            </a:pPr>
            <a:endParaRPr lang="ru-RU" dirty="0"/>
          </a:p>
          <a:p>
            <a:pPr marL="0" indent="0">
              <a:buNone/>
            </a:pPr>
            <a:r>
              <a:rPr lang="uk-UA" sz="3200" b="1" u="sng" dirty="0" smtClean="0">
                <a:latin typeface="Times New Roman" panose="02020603050405020304" pitchFamily="18" charset="0"/>
                <a:cs typeface="Times New Roman" panose="02020603050405020304" pitchFamily="18" charset="0"/>
              </a:rPr>
              <a:t>Написи </a:t>
            </a:r>
            <a:r>
              <a:rPr lang="uk-UA" sz="3200" b="1" u="sng" dirty="0">
                <a:latin typeface="Times New Roman" panose="02020603050405020304" pitchFamily="18" charset="0"/>
                <a:cs typeface="Times New Roman" panose="02020603050405020304" pitchFamily="18" charset="0"/>
              </a:rPr>
              <a:t>на обкладинках справ</a:t>
            </a:r>
            <a:r>
              <a:rPr lang="uk-UA" sz="3200" dirty="0">
                <a:latin typeface="Times New Roman" panose="02020603050405020304" pitchFamily="18" charset="0"/>
                <a:cs typeface="Times New Roman" panose="02020603050405020304" pitchFamily="18" charset="0"/>
              </a:rPr>
              <a:t> (нарядів), книг, журналів повинні бути виконані </a:t>
            </a:r>
            <a:endParaRPr lang="uk-UA" sz="3200" dirty="0" smtClean="0">
              <a:latin typeface="Times New Roman" panose="02020603050405020304" pitchFamily="18" charset="0"/>
              <a:cs typeface="Times New Roman" panose="02020603050405020304" pitchFamily="18" charset="0"/>
            </a:endParaRPr>
          </a:p>
          <a:p>
            <a:pPr marL="0" indent="0">
              <a:buNone/>
            </a:pPr>
            <a:r>
              <a:rPr lang="uk-UA" sz="3200" u="sng" dirty="0" smtClean="0">
                <a:latin typeface="Times New Roman" panose="02020603050405020304" pitchFamily="18" charset="0"/>
                <a:cs typeface="Times New Roman" panose="02020603050405020304" pitchFamily="18" charset="0"/>
              </a:rPr>
              <a:t>без </a:t>
            </a:r>
            <a:r>
              <a:rPr lang="uk-UA" sz="3200" u="sng" dirty="0">
                <a:latin typeface="Times New Roman" panose="02020603050405020304" pitchFamily="18" charset="0"/>
                <a:cs typeface="Times New Roman" panose="02020603050405020304" pitchFamily="18" charset="0"/>
              </a:rPr>
              <a:t>скорочень, чітко і зрозуміло і виготовлені за допомогою технічних засобів або </a:t>
            </a:r>
            <a:endParaRPr lang="uk-UA" sz="3200" u="sng" dirty="0" smtClean="0">
              <a:latin typeface="Times New Roman" panose="02020603050405020304" pitchFamily="18" charset="0"/>
              <a:cs typeface="Times New Roman" panose="02020603050405020304" pitchFamily="18" charset="0"/>
            </a:endParaRPr>
          </a:p>
          <a:p>
            <a:pPr marL="0" indent="0">
              <a:buNone/>
            </a:pPr>
            <a:r>
              <a:rPr lang="uk-UA" sz="3200" b="1" u="sng" dirty="0" smtClean="0">
                <a:latin typeface="Times New Roman" panose="02020603050405020304" pitchFamily="18" charset="0"/>
                <a:cs typeface="Times New Roman" panose="02020603050405020304" pitchFamily="18" charset="0"/>
              </a:rPr>
              <a:t>світлостійким </a:t>
            </a:r>
            <a:r>
              <a:rPr lang="uk-UA" sz="3200" b="1" u="sng" dirty="0">
                <a:latin typeface="Times New Roman" panose="02020603050405020304" pitchFamily="18" charset="0"/>
                <a:cs typeface="Times New Roman" panose="02020603050405020304" pitchFamily="18" charset="0"/>
              </a:rPr>
              <a:t>чорним чорнилом або пастою.</a:t>
            </a:r>
            <a:endParaRPr lang="ru-RU" sz="3200" dirty="0">
              <a:latin typeface="Times New Roman" panose="02020603050405020304" pitchFamily="18" charset="0"/>
              <a:cs typeface="Times New Roman" panose="02020603050405020304" pitchFamily="18" charset="0"/>
            </a:endParaRPr>
          </a:p>
          <a:p>
            <a:pPr marL="0" indent="0">
              <a:buNone/>
            </a:pP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199395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solidFill>
                  <a:schemeClr val="tx1">
                    <a:lumMod val="95000"/>
                    <a:lumOff val="5000"/>
                  </a:schemeClr>
                </a:solidFill>
                <a:latin typeface="Times New Roman" panose="02020603050405020304" pitchFamily="18" charset="0"/>
                <a:cs typeface="Times New Roman" panose="02020603050405020304" pitchFamily="18" charset="0"/>
              </a:rPr>
              <a:t>На обкладинках справ, книг, журналів обов'язково вказуються:</a:t>
            </a:r>
            <a:r>
              <a:rPr lang="ru-RU" dirty="0">
                <a:solidFill>
                  <a:schemeClr val="tx1">
                    <a:lumMod val="95000"/>
                    <a:lumOff val="5000"/>
                  </a:schemeClr>
                </a:solidFill>
                <a:latin typeface="Times New Roman" panose="02020603050405020304" pitchFamily="18" charset="0"/>
                <a:cs typeface="Times New Roman" panose="02020603050405020304" pitchFamily="18" charset="0"/>
              </a:rPr>
              <a:t/>
            </a:r>
            <a:br>
              <a:rPr lang="ru-RU" dirty="0">
                <a:solidFill>
                  <a:schemeClr val="tx1">
                    <a:lumMod val="95000"/>
                    <a:lumOff val="5000"/>
                  </a:schemeClr>
                </a:solidFill>
                <a:latin typeface="Times New Roman" panose="02020603050405020304" pitchFamily="18" charset="0"/>
                <a:cs typeface="Times New Roman" panose="02020603050405020304" pitchFamily="18" charset="0"/>
              </a:rPr>
            </a:br>
            <a:endParaRPr lang="ru-RU"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lvl="0" algn="just">
              <a:spcAft>
                <a:spcPts val="0"/>
              </a:spcAft>
              <a:buFont typeface="Wingdings" panose="05000000000000000000" pitchFamily="2" charset="2"/>
              <a:buChar char=""/>
            </a:pPr>
            <a:r>
              <a:rPr lang="uk-UA" sz="2000" dirty="0">
                <a:latin typeface="Times New Roman" panose="02020603050405020304" pitchFamily="18" charset="0"/>
                <a:ea typeface="Calibri" panose="020F0502020204030204" pitchFamily="34" charset="0"/>
                <a:cs typeface="Times New Roman" panose="02020603050405020304" pitchFamily="18" charset="0"/>
              </a:rPr>
              <a:t>найменування контори, прізвище, ім'я, по батькові нотаріуса, нотаріальний округ, найменування справи (наряду), строк її зберігання;</a:t>
            </a:r>
            <a:endParaRPr lang="ru-RU" sz="2000" dirty="0">
              <a:latin typeface="Times New Roman" panose="02020603050405020304" pitchFamily="18" charset="0"/>
              <a:ea typeface="Calibri" panose="020F0502020204030204" pitchFamily="34" charset="0"/>
              <a:cs typeface="Times New Roman" panose="02020603050405020304" pitchFamily="18" charset="0"/>
            </a:endParaRPr>
          </a:p>
          <a:p>
            <a:pPr lvl="0" algn="just">
              <a:spcAft>
                <a:spcPts val="0"/>
              </a:spcAft>
              <a:buFont typeface="Wingdings" panose="05000000000000000000" pitchFamily="2" charset="2"/>
              <a:buChar char=""/>
            </a:pPr>
            <a:r>
              <a:rPr lang="uk-UA" sz="2000" dirty="0">
                <a:latin typeface="Times New Roman" panose="02020603050405020304" pitchFamily="18" charset="0"/>
                <a:ea typeface="Calibri" panose="020F0502020204030204" pitchFamily="34" charset="0"/>
                <a:cs typeface="Times New Roman" panose="02020603050405020304" pitchFamily="18" charset="0"/>
              </a:rPr>
              <a:t>якщо справа (наряд) складається з декількох томів (частин), зазначається порядковий номер чергового тому (частини);</a:t>
            </a:r>
            <a:endParaRPr lang="ru-RU" sz="2000" dirty="0">
              <a:latin typeface="Times New Roman" panose="02020603050405020304" pitchFamily="18" charset="0"/>
              <a:ea typeface="Calibri" panose="020F0502020204030204" pitchFamily="34" charset="0"/>
              <a:cs typeface="Times New Roman" panose="02020603050405020304" pitchFamily="18" charset="0"/>
            </a:endParaRPr>
          </a:p>
          <a:p>
            <a:pPr lvl="0" algn="just">
              <a:spcAft>
                <a:spcPts val="0"/>
              </a:spcAft>
              <a:buFont typeface="Wingdings" panose="05000000000000000000" pitchFamily="2" charset="2"/>
              <a:buChar char=""/>
            </a:pPr>
            <a:r>
              <a:rPr lang="uk-UA" sz="2000" dirty="0">
                <a:latin typeface="Times New Roman" panose="02020603050405020304" pitchFamily="18" charset="0"/>
                <a:ea typeface="Calibri" panose="020F0502020204030204" pitchFamily="34" charset="0"/>
                <a:cs typeface="Times New Roman" panose="02020603050405020304" pitchFamily="18" charset="0"/>
              </a:rPr>
              <a:t>число, рік початку і закінчення справи (наряду) вказуються </a:t>
            </a:r>
            <a:r>
              <a:rPr lang="uk-UA" sz="2000" b="1" dirty="0">
                <a:latin typeface="Times New Roman" panose="02020603050405020304" pitchFamily="18" charset="0"/>
                <a:ea typeface="Calibri" panose="020F0502020204030204" pitchFamily="34" charset="0"/>
                <a:cs typeface="Times New Roman" panose="02020603050405020304" pitchFamily="18" charset="0"/>
              </a:rPr>
              <a:t>арабськими цифрами</a:t>
            </a:r>
            <a:r>
              <a:rPr lang="uk-UA" sz="2000" dirty="0">
                <a:latin typeface="Times New Roman" panose="02020603050405020304" pitchFamily="18" charset="0"/>
                <a:ea typeface="Calibri" panose="020F0502020204030204" pitchFamily="34" charset="0"/>
                <a:cs typeface="Times New Roman" panose="02020603050405020304" pitchFamily="18" charset="0"/>
              </a:rPr>
              <a:t>, </a:t>
            </a:r>
            <a:r>
              <a:rPr lang="uk-UA" sz="2000" b="1" u="sng" dirty="0">
                <a:latin typeface="Times New Roman" panose="02020603050405020304" pitchFamily="18" charset="0"/>
                <a:ea typeface="Calibri" panose="020F0502020204030204" pitchFamily="34" charset="0"/>
                <a:cs typeface="Times New Roman" panose="02020603050405020304" pitchFamily="18" charset="0"/>
              </a:rPr>
              <a:t>місяць - словами</a:t>
            </a:r>
            <a:r>
              <a:rPr lang="uk-UA" sz="2000" dirty="0">
                <a:latin typeface="Times New Roman" panose="02020603050405020304" pitchFamily="18" charset="0"/>
                <a:ea typeface="Calibri" panose="020F0502020204030204" pitchFamily="34" charset="0"/>
                <a:cs typeface="Times New Roman" panose="02020603050405020304" pitchFamily="18" charset="0"/>
              </a:rPr>
              <a:t>. </a:t>
            </a:r>
            <a:r>
              <a:rPr lang="uk-UA" sz="2000" i="1" dirty="0">
                <a:latin typeface="Times New Roman" panose="02020603050405020304" pitchFamily="18" charset="0"/>
                <a:ea typeface="Calibri" panose="020F0502020204030204" pitchFamily="34" charset="0"/>
                <a:cs typeface="Times New Roman" panose="02020603050405020304" pitchFamily="18" charset="0"/>
              </a:rPr>
              <a:t>Дати початку і закінчення справи (наряду) повинні відповідати крайнім датам документів, які до неї підшиті;</a:t>
            </a:r>
            <a:endParaRPr lang="ru-RU" sz="2000" dirty="0">
              <a:latin typeface="Times New Roman" panose="02020603050405020304" pitchFamily="18" charset="0"/>
              <a:ea typeface="Calibri" panose="020F0502020204030204" pitchFamily="34" charset="0"/>
              <a:cs typeface="Times New Roman" panose="02020603050405020304" pitchFamily="18" charset="0"/>
            </a:endParaRPr>
          </a:p>
          <a:p>
            <a:pPr lvl="0" algn="just">
              <a:spcAft>
                <a:spcPts val="0"/>
              </a:spcAft>
              <a:buFont typeface="Wingdings" panose="05000000000000000000" pitchFamily="2" charset="2"/>
              <a:buChar char=""/>
            </a:pPr>
            <a:r>
              <a:rPr lang="uk-UA" sz="2000" i="1" dirty="0" smtClean="0">
                <a:latin typeface="Times New Roman" panose="02020603050405020304" pitchFamily="18" charset="0"/>
                <a:ea typeface="Calibri" panose="020F0502020204030204" pitchFamily="34" charset="0"/>
                <a:cs typeface="Times New Roman" panose="02020603050405020304" pitchFamily="18" charset="0"/>
              </a:rPr>
              <a:t>номер </a:t>
            </a:r>
            <a:r>
              <a:rPr lang="uk-UA" sz="2000" i="1" dirty="0">
                <a:latin typeface="Times New Roman" panose="02020603050405020304" pitchFamily="18" charset="0"/>
                <a:ea typeface="Calibri" panose="020F0502020204030204" pitchFamily="34" charset="0"/>
                <a:cs typeface="Times New Roman" panose="02020603050405020304" pitchFamily="18" charset="0"/>
              </a:rPr>
              <a:t>справи (наряду) за описом за погодженням з державним нотаріальним архівом;</a:t>
            </a:r>
            <a:endParaRPr lang="ru-RU" sz="2000" dirty="0">
              <a:latin typeface="Times New Roman" panose="02020603050405020304" pitchFamily="18" charset="0"/>
              <a:ea typeface="Calibri" panose="020F0502020204030204" pitchFamily="34" charset="0"/>
              <a:cs typeface="Times New Roman" panose="02020603050405020304" pitchFamily="18" charset="0"/>
            </a:endParaRPr>
          </a:p>
          <a:p>
            <a:pPr lvl="0" algn="just">
              <a:spcAft>
                <a:spcPts val="0"/>
              </a:spcAft>
              <a:buFont typeface="Wingdings" panose="05000000000000000000" pitchFamily="2" charset="2"/>
              <a:buChar char=""/>
            </a:pPr>
            <a:r>
              <a:rPr lang="uk-UA" sz="2000" i="1" dirty="0">
                <a:latin typeface="Times New Roman" panose="02020603050405020304" pitchFamily="18" charset="0"/>
                <a:ea typeface="Calibri" panose="020F0502020204030204" pitchFamily="34" charset="0"/>
                <a:cs typeface="Times New Roman" panose="02020603050405020304" pitchFamily="18" charset="0"/>
              </a:rPr>
              <a:t>номер опису та номер архівного фонду - </a:t>
            </a:r>
            <a:r>
              <a:rPr lang="uk-UA" sz="2000" b="1" i="1" u="sng" dirty="0">
                <a:latin typeface="Times New Roman" panose="02020603050405020304" pitchFamily="18" charset="0"/>
                <a:ea typeface="Calibri" panose="020F0502020204030204" pitchFamily="34" charset="0"/>
                <a:cs typeface="Times New Roman" panose="02020603050405020304" pitchFamily="18" charset="0"/>
              </a:rPr>
              <a:t>простим олівцем.</a:t>
            </a:r>
            <a:endParaRPr lang="ru-RU" sz="2000" dirty="0">
              <a:latin typeface="Times New Roman" panose="02020603050405020304" pitchFamily="18" charset="0"/>
              <a:ea typeface="Calibri" panose="020F0502020204030204" pitchFamily="34" charset="0"/>
              <a:cs typeface="Times New Roman" panose="02020603050405020304" pitchFamily="18" charset="0"/>
            </a:endParaRPr>
          </a:p>
          <a:p>
            <a:pPr indent="540385"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 </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817140861"/>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sz="2800" b="1" dirty="0">
                <a:solidFill>
                  <a:schemeClr val="tx1">
                    <a:lumMod val="95000"/>
                    <a:lumOff val="5000"/>
                  </a:schemeClr>
                </a:solidFill>
                <a:latin typeface="Times New Roman" panose="02020603050405020304" pitchFamily="18" charset="0"/>
                <a:cs typeface="Times New Roman" panose="02020603050405020304" pitchFamily="18" charset="0"/>
              </a:rPr>
              <a:t>АРХІВНЕ ЗБЕРІГАННЯ НОТАРІАЛЬНИХ ДОКУМЕНТІВ ПРИВАТНИМ НОТАРІУСОМ</a:t>
            </a:r>
            <a:r>
              <a:rPr lang="ru-RU" sz="2800" dirty="0">
                <a:solidFill>
                  <a:schemeClr val="tx1">
                    <a:lumMod val="95000"/>
                    <a:lumOff val="5000"/>
                  </a:schemeClr>
                </a:solidFill>
                <a:latin typeface="Times New Roman" panose="02020603050405020304" pitchFamily="18" charset="0"/>
                <a:cs typeface="Times New Roman" panose="02020603050405020304" pitchFamily="18" charset="0"/>
              </a:rPr>
              <a:t/>
            </a:r>
            <a:br>
              <a:rPr lang="ru-RU" sz="2800" dirty="0">
                <a:solidFill>
                  <a:schemeClr val="tx1">
                    <a:lumMod val="95000"/>
                    <a:lumOff val="5000"/>
                  </a:schemeClr>
                </a:solidFill>
                <a:latin typeface="Times New Roman" panose="02020603050405020304" pitchFamily="18" charset="0"/>
                <a:cs typeface="Times New Roman" panose="02020603050405020304" pitchFamily="18" charset="0"/>
              </a:rPr>
            </a:br>
            <a:endParaRPr lang="ru-RU" sz="28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indent="0" algn="just">
              <a:spcAft>
                <a:spcPts val="0"/>
              </a:spcAft>
              <a:buNone/>
            </a:pPr>
            <a:r>
              <a:rPr lang="uk-UA" sz="2400" dirty="0">
                <a:latin typeface="Times New Roman" panose="02020603050405020304" pitchFamily="18" charset="0"/>
                <a:ea typeface="Calibri" panose="020F0502020204030204" pitchFamily="34" charset="0"/>
                <a:cs typeface="Times New Roman" panose="02020603050405020304" pitchFamily="18" charset="0"/>
              </a:rPr>
              <a:t>Документи нотаріального діловодства та архів приватного нотаріуса </a:t>
            </a:r>
            <a:r>
              <a:rPr lang="uk-UA" sz="2400" b="1" u="sng" dirty="0">
                <a:latin typeface="Times New Roman" panose="02020603050405020304" pitchFamily="18" charset="0"/>
                <a:ea typeface="Calibri" panose="020F0502020204030204" pitchFamily="34" charset="0"/>
                <a:cs typeface="Times New Roman" panose="02020603050405020304" pitchFamily="18" charset="0"/>
              </a:rPr>
              <a:t>є власністю держави</a:t>
            </a:r>
            <a:r>
              <a:rPr lang="uk-UA" sz="2400" dirty="0">
                <a:latin typeface="Times New Roman" panose="02020603050405020304" pitchFamily="18" charset="0"/>
                <a:ea typeface="Calibri" panose="020F0502020204030204" pitchFamily="34" charset="0"/>
                <a:cs typeface="Times New Roman" panose="02020603050405020304" pitchFamily="18" charset="0"/>
              </a:rPr>
              <a:t> і перебувають у володінні та користуванні приватного нотаріуса у зв'язку із здійсненням ним нотаріальної діяльності.</a:t>
            </a:r>
            <a:endParaRPr lang="ru-RU" sz="2400" dirty="0">
              <a:latin typeface="Times New Roman" panose="02020603050405020304" pitchFamily="18" charset="0"/>
              <a:ea typeface="Calibri" panose="020F0502020204030204" pitchFamily="34" charset="0"/>
              <a:cs typeface="Times New Roman" panose="02020603050405020304" pitchFamily="18" charset="0"/>
            </a:endParaRPr>
          </a:p>
          <a:p>
            <a:pPr indent="0" algn="just">
              <a:spcAft>
                <a:spcPts val="0"/>
              </a:spcAft>
              <a:buNone/>
            </a:pPr>
            <a:r>
              <a:rPr lang="uk-UA" sz="2400" dirty="0">
                <a:latin typeface="Times New Roman" panose="02020603050405020304" pitchFamily="18" charset="0"/>
                <a:ea typeface="Calibri" panose="020F0502020204030204" pitchFamily="34" charset="0"/>
                <a:cs typeface="Times New Roman" panose="02020603050405020304" pitchFamily="18" charset="0"/>
              </a:rPr>
              <a:t> </a:t>
            </a:r>
            <a:endParaRPr lang="ru-RU" sz="2400" dirty="0">
              <a:latin typeface="Times New Roman" panose="02020603050405020304" pitchFamily="18" charset="0"/>
              <a:ea typeface="Calibri" panose="020F0502020204030204" pitchFamily="34" charset="0"/>
              <a:cs typeface="Times New Roman" panose="02020603050405020304" pitchFamily="18" charset="0"/>
            </a:endParaRPr>
          </a:p>
          <a:p>
            <a:pPr indent="0" algn="just">
              <a:spcAft>
                <a:spcPts val="0"/>
              </a:spcAft>
              <a:buNone/>
            </a:pPr>
            <a:r>
              <a:rPr lang="uk-UA" sz="2400" dirty="0">
                <a:latin typeface="Times New Roman" panose="02020603050405020304" pitchFamily="18" charset="0"/>
                <a:ea typeface="Calibri" panose="020F0502020204030204" pitchFamily="34" charset="0"/>
                <a:cs typeface="Times New Roman" panose="02020603050405020304" pitchFamily="18" charset="0"/>
              </a:rPr>
              <a:t>Приватний нотаріус зобов'язаний забезпечити </a:t>
            </a:r>
            <a:r>
              <a:rPr lang="uk-UA" sz="2400" b="1" dirty="0">
                <a:latin typeface="Times New Roman" panose="02020603050405020304" pitchFamily="18" charset="0"/>
                <a:ea typeface="Calibri" panose="020F0502020204030204" pitchFamily="34" charset="0"/>
                <a:cs typeface="Times New Roman" panose="02020603050405020304" pitchFamily="18" charset="0"/>
              </a:rPr>
              <a:t>надійне зберігання документів</a:t>
            </a:r>
            <a:r>
              <a:rPr lang="uk-UA" sz="2400" dirty="0">
                <a:latin typeface="Times New Roman" panose="02020603050405020304" pitchFamily="18" charset="0"/>
                <a:ea typeface="Calibri" panose="020F0502020204030204" pitchFamily="34" charset="0"/>
                <a:cs typeface="Times New Roman" panose="02020603050405020304" pitchFamily="18" charset="0"/>
              </a:rPr>
              <a:t> діловодства та архіву протягом усього строку здійснення ним нотаріальної діяльності.</a:t>
            </a:r>
            <a:endParaRPr lang="ru-RU" sz="24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8932885"/>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59370" y="1129048"/>
            <a:ext cx="9248932" cy="4431983"/>
          </a:xfrm>
          <a:prstGeom prst="rect">
            <a:avLst/>
          </a:prstGeom>
        </p:spPr>
        <p:txBody>
          <a:bodyPr wrap="square">
            <a:spAutoFit/>
          </a:bodyPr>
          <a:lstStyle/>
          <a:p>
            <a:r>
              <a:rPr lang="ru-RU" sz="2400" b="1" dirty="0" err="1">
                <a:latin typeface="Times New Roman" panose="02020603050405020304" pitchFamily="18" charset="0"/>
                <a:cs typeface="Times New Roman" panose="02020603050405020304" pitchFamily="18" charset="0"/>
              </a:rPr>
              <a:t>Підготовка</a:t>
            </a:r>
            <a:r>
              <a:rPr lang="ru-RU" sz="2400" b="1" dirty="0">
                <a:latin typeface="Times New Roman" panose="02020603050405020304" pitchFamily="18" charset="0"/>
                <a:cs typeface="Times New Roman" panose="02020603050405020304" pitchFamily="18" charset="0"/>
              </a:rPr>
              <a:t> й </a:t>
            </a:r>
            <a:r>
              <a:rPr lang="ru-RU" sz="2400" b="1" dirty="0" err="1">
                <a:latin typeface="Times New Roman" panose="02020603050405020304" pitchFamily="18" charset="0"/>
                <a:cs typeface="Times New Roman" panose="02020603050405020304" pitchFamily="18" charset="0"/>
              </a:rPr>
              <a:t>оформлення</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нотаріальних</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документів</a:t>
            </a:r>
            <a:r>
              <a:rPr lang="ru-RU" sz="2400" b="1" dirty="0">
                <a:latin typeface="Times New Roman" panose="02020603050405020304" pitchFamily="18" charset="0"/>
                <a:cs typeface="Times New Roman" panose="02020603050405020304" pitchFamily="18" charset="0"/>
              </a:rPr>
              <a:t> та </a:t>
            </a:r>
            <a:r>
              <a:rPr lang="ru-RU" sz="2400" b="1" dirty="0" err="1">
                <a:latin typeface="Times New Roman" panose="02020603050405020304" pitchFamily="18" charset="0"/>
                <a:cs typeface="Times New Roman" panose="02020603050405020304" pitchFamily="18" charset="0"/>
              </a:rPr>
              <a:t>групування</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їх</a:t>
            </a:r>
            <a:r>
              <a:rPr lang="ru-RU" sz="2400" b="1" dirty="0">
                <a:latin typeface="Times New Roman" panose="02020603050405020304" pitchFamily="18" charset="0"/>
                <a:cs typeface="Times New Roman" panose="02020603050405020304" pitchFamily="18" charset="0"/>
              </a:rPr>
              <a:t> у </a:t>
            </a:r>
            <a:r>
              <a:rPr lang="ru-RU" sz="2400" b="1" dirty="0" err="1">
                <a:latin typeface="Times New Roman" panose="02020603050405020304" pitchFamily="18" charset="0"/>
                <a:cs typeface="Times New Roman" panose="02020603050405020304" pitchFamily="18" charset="0"/>
              </a:rPr>
              <a:t>справи</a:t>
            </a:r>
            <a:r>
              <a:rPr lang="ru-RU" sz="2400" b="1" dirty="0">
                <a:latin typeface="Times New Roman" panose="02020603050405020304" pitchFamily="18" charset="0"/>
                <a:cs typeface="Times New Roman" panose="02020603050405020304" pitchFamily="18" charset="0"/>
              </a:rPr>
              <a:t> (наряди) для </a:t>
            </a:r>
            <a:r>
              <a:rPr lang="ru-RU" sz="2400" b="1" dirty="0" err="1">
                <a:latin typeface="Times New Roman" panose="02020603050405020304" pitchFamily="18" charset="0"/>
                <a:cs typeface="Times New Roman" panose="02020603050405020304" pitchFamily="18" charset="0"/>
              </a:rPr>
              <a:t>архівного</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зберігання</a:t>
            </a:r>
            <a:r>
              <a:rPr lang="ru-RU" sz="2400" b="1" dirty="0">
                <a:latin typeface="Times New Roman" panose="02020603050405020304" pitchFamily="18" charset="0"/>
                <a:cs typeface="Times New Roman" panose="02020603050405020304" pitchFamily="18" charset="0"/>
              </a:rPr>
              <a:t> приватного </a:t>
            </a:r>
            <a:r>
              <a:rPr lang="ru-RU" sz="2400" b="1" dirty="0" err="1">
                <a:latin typeface="Times New Roman" panose="02020603050405020304" pitchFamily="18" charset="0"/>
                <a:cs typeface="Times New Roman" panose="02020603050405020304" pitchFamily="18" charset="0"/>
              </a:rPr>
              <a:t>нотаріуса</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включають</a:t>
            </a:r>
            <a:r>
              <a:rPr lang="ru-RU" sz="2400" b="1" dirty="0" smtClean="0">
                <a:latin typeface="Times New Roman" panose="02020603050405020304" pitchFamily="18" charset="0"/>
                <a:cs typeface="Times New Roman" panose="02020603050405020304" pitchFamily="18" charset="0"/>
              </a:rPr>
              <a:t>:</a:t>
            </a:r>
          </a:p>
          <a:p>
            <a:endParaRPr lang="ru-RU" sz="2400" b="1"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ru-RU" sz="2400" b="1" dirty="0" err="1" smtClean="0">
                <a:latin typeface="Times New Roman" panose="02020603050405020304" pitchFamily="18" charset="0"/>
                <a:cs typeface="Times New Roman" panose="02020603050405020304" pitchFamily="18" charset="0"/>
              </a:rPr>
              <a:t>перевірку</a:t>
            </a:r>
            <a:r>
              <a:rPr lang="ru-RU" sz="2400" b="1"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правильності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формування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документів</a:t>
            </a:r>
            <a:r>
              <a:rPr lang="ru-RU" sz="2400" dirty="0">
                <a:latin typeface="Times New Roman" panose="02020603050405020304" pitchFamily="18" charset="0"/>
                <a:cs typeface="Times New Roman" panose="02020603050405020304" pitchFamily="18" charset="0"/>
              </a:rPr>
              <a:t> у </a:t>
            </a:r>
            <a:r>
              <a:rPr lang="ru-RU" sz="2400" dirty="0" err="1">
                <a:latin typeface="Times New Roman" panose="02020603050405020304" pitchFamily="18" charset="0"/>
                <a:cs typeface="Times New Roman" panose="02020603050405020304" pitchFamily="18" charset="0"/>
              </a:rPr>
              <a:t>справи</a:t>
            </a:r>
            <a:r>
              <a:rPr lang="ru-RU" sz="2400" dirty="0">
                <a:latin typeface="Times New Roman" panose="02020603050405020304" pitchFamily="18" charset="0"/>
                <a:cs typeface="Times New Roman" panose="02020603050405020304" pitchFamily="18" charset="0"/>
              </a:rPr>
              <a:t>, </a:t>
            </a:r>
          </a:p>
          <a:p>
            <a:pPr marL="342900" indent="-342900">
              <a:buFont typeface="Wingdings" panose="05000000000000000000" pitchFamily="2" charset="2"/>
              <a:buChar char="Ø"/>
            </a:pPr>
            <a:r>
              <a:rPr lang="ru-RU" sz="2400" b="1" dirty="0" err="1" smtClean="0">
                <a:latin typeface="Times New Roman" panose="02020603050405020304" pitchFamily="18" charset="0"/>
                <a:cs typeface="Times New Roman" panose="02020603050405020304" pitchFamily="18" charset="0"/>
              </a:rPr>
              <a:t>наявність</a:t>
            </a:r>
            <a:r>
              <a:rPr lang="ru-RU" sz="2400" b="1" dirty="0" smtClean="0">
                <a:latin typeface="Times New Roman" panose="02020603050405020304" pitchFamily="18" charset="0"/>
                <a:cs typeface="Times New Roman" panose="02020603050405020304" pitchFamily="18" charset="0"/>
              </a:rPr>
              <a:t> </a:t>
            </a:r>
            <a:r>
              <a:rPr lang="ru-RU" sz="2400" b="1" dirty="0">
                <a:latin typeface="Times New Roman" panose="02020603050405020304" pitchFamily="18" charset="0"/>
                <a:cs typeface="Times New Roman" panose="02020603050405020304" pitchFamily="18" charset="0"/>
              </a:rPr>
              <a:t>та </a:t>
            </a:r>
            <a:r>
              <a:rPr lang="ru-RU" sz="2400" b="1" dirty="0" err="1">
                <a:latin typeface="Times New Roman" panose="02020603050405020304" pitchFamily="18" charset="0"/>
                <a:cs typeface="Times New Roman" panose="02020603050405020304" pitchFamily="18" charset="0"/>
              </a:rPr>
              <a:t>відповідність</a:t>
            </a:r>
            <a:r>
              <a:rPr lang="ru-RU" sz="2400" b="1"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вимогам</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законодавства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документів</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долучених</a:t>
            </a:r>
            <a:r>
              <a:rPr lang="ru-RU" sz="2400" dirty="0">
                <a:latin typeface="Times New Roman" panose="02020603050405020304" pitchFamily="18" charset="0"/>
                <a:cs typeface="Times New Roman" panose="02020603050405020304" pitchFamily="18" charset="0"/>
              </a:rPr>
              <a:t> до </a:t>
            </a:r>
            <a:r>
              <a:rPr lang="ru-RU" sz="2400" dirty="0" err="1">
                <a:latin typeface="Times New Roman" panose="02020603050405020304" pitchFamily="18" charset="0"/>
                <a:cs typeface="Times New Roman" panose="02020603050405020304" pitchFamily="18" charset="0"/>
              </a:rPr>
              <a:t>примірника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нотаріально</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оформленого</a:t>
            </a:r>
            <a:r>
              <a:rPr lang="ru-RU" sz="2400" dirty="0">
                <a:latin typeface="Times New Roman" panose="02020603050405020304" pitchFamily="18" charset="0"/>
                <a:cs typeface="Times New Roman" panose="02020603050405020304" pitchFamily="18" charset="0"/>
              </a:rPr>
              <a:t> документа, а у </a:t>
            </a:r>
            <a:r>
              <a:rPr lang="ru-RU" sz="2400" dirty="0" err="1">
                <a:latin typeface="Times New Roman" panose="02020603050405020304" pitchFamily="18" charset="0"/>
                <a:cs typeface="Times New Roman" panose="02020603050405020304" pitchFamily="18" charset="0"/>
              </a:rPr>
              <a:t>передбачених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законодавством</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випадках</a:t>
            </a:r>
            <a:r>
              <a:rPr lang="ru-RU" sz="2400" dirty="0">
                <a:latin typeface="Times New Roman" panose="02020603050405020304" pitchFamily="18" charset="0"/>
                <a:cs typeface="Times New Roman" panose="02020603050405020304" pitchFamily="18" charset="0"/>
              </a:rPr>
              <a:t> - </a:t>
            </a:r>
            <a:r>
              <a:rPr lang="ru-RU" sz="2400" dirty="0" err="1">
                <a:latin typeface="Times New Roman" panose="02020603050405020304" pitchFamily="18" charset="0"/>
                <a:cs typeface="Times New Roman" panose="02020603050405020304" pitchFamily="18" charset="0"/>
              </a:rPr>
              <a:t>копій</a:t>
            </a:r>
            <a:r>
              <a:rPr lang="ru-RU" sz="2400" dirty="0">
                <a:latin typeface="Times New Roman" panose="02020603050405020304" pitchFamily="18" charset="0"/>
                <a:cs typeface="Times New Roman" panose="02020603050405020304" pitchFamily="18" charset="0"/>
              </a:rPr>
              <a:t> з </a:t>
            </a:r>
            <a:r>
              <a:rPr lang="ru-RU" sz="2400" dirty="0" err="1">
                <a:latin typeface="Times New Roman" panose="02020603050405020304" pitchFamily="18" charset="0"/>
                <a:cs typeface="Times New Roman" panose="02020603050405020304" pitchFamily="18" charset="0"/>
              </a:rPr>
              <a:t>документів</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які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необхідні</a:t>
            </a:r>
            <a:r>
              <a:rPr lang="ru-RU" sz="2400" dirty="0">
                <a:latin typeface="Times New Roman" panose="02020603050405020304" pitchFamily="18" charset="0"/>
                <a:cs typeface="Times New Roman" panose="02020603050405020304" pitchFamily="18" charset="0"/>
              </a:rPr>
              <a:t> для </a:t>
            </a:r>
            <a:r>
              <a:rPr lang="ru-RU" sz="2400" dirty="0" err="1">
                <a:latin typeface="Times New Roman" panose="02020603050405020304" pitchFamily="18" charset="0"/>
                <a:cs typeface="Times New Roman" panose="02020603050405020304" pitchFamily="18" charset="0"/>
              </a:rPr>
              <a:t>вчинення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нотаріальних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дій</a:t>
            </a:r>
            <a:r>
              <a:rPr lang="ru-RU" sz="2400" dirty="0">
                <a:latin typeface="Times New Roman" panose="02020603050405020304" pitchFamily="18" charset="0"/>
                <a:cs typeface="Times New Roman" panose="02020603050405020304" pitchFamily="18" charset="0"/>
              </a:rPr>
              <a:t>,</a:t>
            </a:r>
          </a:p>
          <a:p>
            <a:pPr marL="342900" indent="-342900">
              <a:buFont typeface="Wingdings" panose="05000000000000000000" pitchFamily="2" charset="2"/>
              <a:buChar char="Ø"/>
            </a:pPr>
            <a:r>
              <a:rPr lang="ru-RU" sz="2400" b="1" dirty="0" err="1" smtClean="0">
                <a:latin typeface="Times New Roman" panose="02020603050405020304" pitchFamily="18" charset="0"/>
                <a:cs typeface="Times New Roman" panose="02020603050405020304" pitchFamily="18" charset="0"/>
              </a:rPr>
              <a:t>наявність</a:t>
            </a:r>
            <a:r>
              <a:rPr lang="ru-RU" sz="2400" b="1" dirty="0" smtClean="0">
                <a:latin typeface="Times New Roman" panose="02020603050405020304" pitchFamily="18" charset="0"/>
                <a:cs typeface="Times New Roman" panose="02020603050405020304" pitchFamily="18" charset="0"/>
              </a:rPr>
              <a:t> </a:t>
            </a:r>
            <a:r>
              <a:rPr lang="ru-RU" sz="2400" b="1" dirty="0">
                <a:latin typeface="Times New Roman" panose="02020603050405020304" pitchFamily="18" charset="0"/>
                <a:cs typeface="Times New Roman" panose="02020603050405020304" pitchFamily="18" charset="0"/>
              </a:rPr>
              <a:t>печаток, </a:t>
            </a:r>
            <a:r>
              <a:rPr lang="ru-RU" sz="2400" b="1" dirty="0" err="1">
                <a:latin typeface="Times New Roman" panose="02020603050405020304" pitchFamily="18" charset="0"/>
                <a:cs typeface="Times New Roman" panose="02020603050405020304" pitchFamily="18" charset="0"/>
              </a:rPr>
              <a:t>підписів</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номерів</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тощо</a:t>
            </a:r>
            <a:r>
              <a:rPr lang="ru-RU" sz="2400" b="1" dirty="0">
                <a:latin typeface="Times New Roman" panose="02020603050405020304" pitchFamily="18" charset="0"/>
                <a:cs typeface="Times New Roman" panose="02020603050405020304" pitchFamily="18" charset="0"/>
              </a:rPr>
              <a:t>, а </a:t>
            </a:r>
            <a:r>
              <a:rPr lang="ru-RU" sz="2400" b="1" dirty="0" err="1">
                <a:latin typeface="Times New Roman" panose="02020603050405020304" pitchFamily="18" charset="0"/>
                <a:cs typeface="Times New Roman" panose="02020603050405020304" pitchFamily="18" charset="0"/>
              </a:rPr>
              <a:t>також</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оформлення</a:t>
            </a:r>
            <a:r>
              <a:rPr lang="ru-RU" sz="2400" b="1" dirty="0">
                <a:latin typeface="Times New Roman" panose="02020603050405020304" pitchFamily="18" charset="0"/>
                <a:cs typeface="Times New Roman" panose="02020603050405020304" pitchFamily="18" charset="0"/>
              </a:rPr>
              <a:t> справ (</a:t>
            </a:r>
            <a:r>
              <a:rPr lang="ru-RU" sz="2400" b="1" dirty="0" err="1">
                <a:latin typeface="Times New Roman" panose="02020603050405020304" pitchFamily="18" charset="0"/>
                <a:cs typeface="Times New Roman" panose="02020603050405020304" pitchFamily="18" charset="0"/>
              </a:rPr>
              <a:t>нарядів</a:t>
            </a:r>
            <a:r>
              <a:rPr lang="ru-RU" sz="2400" b="1" dirty="0">
                <a:latin typeface="Times New Roman" panose="02020603050405020304" pitchFamily="18" charset="0"/>
                <a:cs typeface="Times New Roman" panose="02020603050405020304" pitchFamily="18" charset="0"/>
              </a:rPr>
              <a:t>) та </a:t>
            </a:r>
            <a:r>
              <a:rPr lang="ru-RU" sz="2400" b="1" dirty="0" err="1">
                <a:latin typeface="Times New Roman" panose="02020603050405020304" pitchFamily="18" charset="0"/>
                <a:cs typeface="Times New Roman" panose="02020603050405020304" pitchFamily="18" charset="0"/>
              </a:rPr>
              <a:t>відповідність</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їх</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номенклатурі</a:t>
            </a:r>
            <a:r>
              <a:rPr lang="ru-RU" sz="2400" dirty="0">
                <a:latin typeface="Times New Roman" panose="02020603050405020304" pitchFamily="18" charset="0"/>
                <a:cs typeface="Times New Roman" panose="02020603050405020304" pitchFamily="18" charset="0"/>
              </a:rPr>
              <a:t>.</a:t>
            </a:r>
          </a:p>
          <a:p>
            <a:pPr marL="285750" indent="-285750">
              <a:buFont typeface="Wingdings" panose="05000000000000000000" pitchFamily="2" charset="2"/>
              <a:buChar char="Ø"/>
            </a:pPr>
            <a:endParaRPr lang="ru-RU" dirty="0"/>
          </a:p>
        </p:txBody>
      </p:sp>
    </p:spTree>
    <p:extLst>
      <p:ext uri="{BB962C8B-B14F-4D97-AF65-F5344CB8AC3E}">
        <p14:creationId xmlns:p14="http://schemas.microsoft.com/office/powerpoint/2010/main" val="13668512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1288" y="0"/>
            <a:ext cx="4391025" cy="1547813"/>
          </a:xfrm>
        </p:spPr>
        <p:txBody>
          <a:bodyPr rtlCol="0" anchor="ctr"/>
          <a:lstStyle/>
          <a:p>
            <a:pPr algn="ctr" fontAlgn="auto">
              <a:spcAft>
                <a:spcPts val="0"/>
              </a:spcAft>
              <a:defRPr/>
            </a:pPr>
            <a:r>
              <a:rPr lang="uk-UA" sz="2400" dirty="0" smtClean="0"/>
              <a:t/>
            </a:r>
            <a:br>
              <a:rPr lang="uk-UA" sz="2400" dirty="0" smtClean="0"/>
            </a:br>
            <a:r>
              <a:rPr lang="uk-UA" sz="2400" b="1" dirty="0" smtClean="0">
                <a:solidFill>
                  <a:schemeClr val="tx1">
                    <a:lumMod val="95000"/>
                    <a:lumOff val="5000"/>
                  </a:schemeClr>
                </a:solidFill>
                <a:effectLst>
                  <a:outerShdw blurRad="38100" dist="38100" dir="2700000" algn="tl">
                    <a:srgbClr val="000000">
                      <a:alpha val="43137"/>
                    </a:srgbClr>
                  </a:outerShdw>
                </a:effectLst>
              </a:rPr>
              <a:t>НАКАЗ МАЄ МІСТИТИ ТАКІ ОБОВ’ЯЗКОВІ РЕКВІЗИТИ:</a:t>
            </a:r>
            <a:endParaRPr lang="ru-RU" sz="2400" b="1" dirty="0">
              <a:solidFill>
                <a:schemeClr val="tx1">
                  <a:lumMod val="95000"/>
                  <a:lumOff val="5000"/>
                </a:schemeClr>
              </a:solidFill>
              <a:effectLst>
                <a:outerShdw blurRad="38100" dist="38100" dir="2700000" algn="tl">
                  <a:srgbClr val="000000">
                    <a:alpha val="43137"/>
                  </a:srgbClr>
                </a:outerShdw>
              </a:effectLst>
            </a:endParaRPr>
          </a:p>
        </p:txBody>
      </p:sp>
      <p:graphicFrame>
        <p:nvGraphicFramePr>
          <p:cNvPr id="8" name="Схема 7"/>
          <p:cNvGraphicFramePr/>
          <p:nvPr/>
        </p:nvGraphicFramePr>
        <p:xfrm>
          <a:off x="140677" y="1392701"/>
          <a:ext cx="4881489" cy="53316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Объект 6"/>
          <p:cNvSpPr>
            <a:spLocks noGrp="1"/>
          </p:cNvSpPr>
          <p:nvPr>
            <p:ph idx="1"/>
          </p:nvPr>
        </p:nvSpPr>
        <p:spPr>
          <a:xfrm>
            <a:off x="5205413" y="254000"/>
            <a:ext cx="6554787" cy="6470650"/>
          </a:xfrm>
        </p:spPr>
        <p:txBody>
          <a:bodyPr rtlCol="0"/>
          <a:lstStyle/>
          <a:p>
            <a:pPr marL="0" indent="0" algn="ctr" fontAlgn="auto">
              <a:spcAft>
                <a:spcPts val="0"/>
              </a:spcAft>
              <a:buFont typeface="Wingdings 3" charset="2"/>
              <a:buNone/>
              <a:defRPr/>
            </a:pPr>
            <a:r>
              <a:rPr lang="uk-UA" sz="2000" b="1" dirty="0">
                <a:solidFill>
                  <a:schemeClr val="tx1">
                    <a:lumMod val="75000"/>
                    <a:lumOff val="25000"/>
                  </a:schemeClr>
                </a:solidFill>
              </a:rPr>
              <a:t>КИЄВО-СВЯТОШИНСЬКИЙ РАЙОННИЙ НОТАРІАЛЬНИЙ ОКРУГ</a:t>
            </a:r>
            <a:endParaRPr lang="ru-RU" sz="2000" b="1" dirty="0">
              <a:solidFill>
                <a:schemeClr val="tx1">
                  <a:lumMod val="75000"/>
                  <a:lumOff val="25000"/>
                </a:schemeClr>
              </a:solidFill>
            </a:endParaRPr>
          </a:p>
          <a:p>
            <a:pPr marL="0" indent="0" algn="ctr" fontAlgn="auto">
              <a:spcAft>
                <a:spcPts val="0"/>
              </a:spcAft>
              <a:buFont typeface="Wingdings 3" charset="2"/>
              <a:buNone/>
              <a:defRPr/>
            </a:pPr>
            <a:r>
              <a:rPr lang="uk-UA" sz="2000" b="1" dirty="0">
                <a:solidFill>
                  <a:schemeClr val="tx1">
                    <a:lumMod val="75000"/>
                    <a:lumOff val="25000"/>
                  </a:schemeClr>
                </a:solidFill>
              </a:rPr>
              <a:t>КИЇВСЬКОЇ ОБЛАСТІ</a:t>
            </a:r>
            <a:endParaRPr lang="ru-RU" sz="2000" b="1" dirty="0">
              <a:solidFill>
                <a:schemeClr val="tx1">
                  <a:lumMod val="75000"/>
                  <a:lumOff val="25000"/>
                </a:schemeClr>
              </a:solidFill>
            </a:endParaRPr>
          </a:p>
          <a:p>
            <a:pPr marL="0" indent="0" algn="ctr" fontAlgn="auto">
              <a:spcAft>
                <a:spcPts val="0"/>
              </a:spcAft>
              <a:buFont typeface="Wingdings 3" charset="2"/>
              <a:buNone/>
              <a:defRPr/>
            </a:pPr>
            <a:r>
              <a:rPr lang="uk-UA" sz="2000" b="1" dirty="0">
                <a:solidFill>
                  <a:schemeClr val="tx1">
                    <a:lumMod val="75000"/>
                    <a:lumOff val="25000"/>
                  </a:schemeClr>
                </a:solidFill>
              </a:rPr>
              <a:t>ПРИВАТНИЙ НОТАРІУС</a:t>
            </a:r>
            <a:endParaRPr lang="ru-RU" sz="2000" b="1" dirty="0">
              <a:solidFill>
                <a:schemeClr val="tx1">
                  <a:lumMod val="75000"/>
                  <a:lumOff val="25000"/>
                </a:schemeClr>
              </a:solidFill>
            </a:endParaRPr>
          </a:p>
          <a:p>
            <a:pPr marL="0" indent="0" algn="ctr" fontAlgn="auto">
              <a:spcAft>
                <a:spcPts val="0"/>
              </a:spcAft>
              <a:buFont typeface="Wingdings 3" charset="2"/>
              <a:buNone/>
              <a:defRPr/>
            </a:pPr>
            <a:r>
              <a:rPr lang="uk-UA" sz="2000" b="1" dirty="0">
                <a:solidFill>
                  <a:schemeClr val="tx1">
                    <a:lumMod val="75000"/>
                    <a:lumOff val="25000"/>
                  </a:schemeClr>
                </a:solidFill>
              </a:rPr>
              <a:t> </a:t>
            </a:r>
            <a:r>
              <a:rPr lang="uk-UA" sz="2000" b="1" dirty="0" smtClean="0">
                <a:solidFill>
                  <a:schemeClr val="tx1">
                    <a:lumMod val="75000"/>
                    <a:lumOff val="25000"/>
                  </a:schemeClr>
                </a:solidFill>
              </a:rPr>
              <a:t>ЄРЕСЬКО ТЕТЯНА ГЕННАДІЇВНА</a:t>
            </a:r>
            <a:endParaRPr lang="ru-RU" sz="2000" b="1" dirty="0">
              <a:solidFill>
                <a:schemeClr val="tx1">
                  <a:lumMod val="75000"/>
                  <a:lumOff val="25000"/>
                </a:schemeClr>
              </a:solidFill>
            </a:endParaRPr>
          </a:p>
          <a:p>
            <a:pPr marL="0" indent="0" algn="ctr" fontAlgn="auto">
              <a:spcAft>
                <a:spcPts val="0"/>
              </a:spcAft>
              <a:buFont typeface="Wingdings 3" charset="2"/>
              <a:buNone/>
              <a:defRPr/>
            </a:pPr>
            <a:r>
              <a:rPr lang="uk-UA" b="1" dirty="0">
                <a:solidFill>
                  <a:schemeClr val="tx1">
                    <a:lumMod val="75000"/>
                    <a:lumOff val="25000"/>
                  </a:schemeClr>
                </a:solidFill>
              </a:rPr>
              <a:t> </a:t>
            </a:r>
            <a:endParaRPr lang="uk-UA" b="1" dirty="0" smtClean="0">
              <a:solidFill>
                <a:schemeClr val="tx1">
                  <a:lumMod val="75000"/>
                  <a:lumOff val="25000"/>
                </a:schemeClr>
              </a:solidFill>
            </a:endParaRPr>
          </a:p>
          <a:p>
            <a:pPr marL="0" indent="0" algn="ctr" fontAlgn="auto">
              <a:spcAft>
                <a:spcPts val="0"/>
              </a:spcAft>
              <a:buFont typeface="Wingdings 3" charset="2"/>
              <a:buNone/>
              <a:defRPr/>
            </a:pPr>
            <a:r>
              <a:rPr lang="uk-UA" sz="2000" b="1" dirty="0" smtClean="0">
                <a:solidFill>
                  <a:schemeClr val="tx1">
                    <a:lumMod val="75000"/>
                    <a:lumOff val="25000"/>
                  </a:schemeClr>
                </a:solidFill>
              </a:rPr>
              <a:t>НАКАЗ</a:t>
            </a:r>
          </a:p>
          <a:p>
            <a:pPr marL="0" indent="0" algn="ctr" fontAlgn="auto">
              <a:spcAft>
                <a:spcPts val="0"/>
              </a:spcAft>
              <a:buFont typeface="Wingdings 3" charset="2"/>
              <a:buNone/>
              <a:defRPr/>
            </a:pPr>
            <a:endParaRPr lang="ru-RU" dirty="0">
              <a:solidFill>
                <a:schemeClr val="tx1">
                  <a:lumMod val="75000"/>
                  <a:lumOff val="25000"/>
                </a:schemeClr>
              </a:solidFill>
            </a:endParaRPr>
          </a:p>
          <a:p>
            <a:pPr marL="0" indent="0" fontAlgn="auto">
              <a:spcAft>
                <a:spcPts val="0"/>
              </a:spcAft>
              <a:buFont typeface="Wingdings 3" charset="2"/>
              <a:buNone/>
              <a:defRPr/>
            </a:pPr>
            <a:r>
              <a:rPr lang="uk-UA" b="1" dirty="0">
                <a:solidFill>
                  <a:schemeClr val="tx1">
                    <a:lumMod val="75000"/>
                    <a:lumOff val="25000"/>
                  </a:schemeClr>
                </a:solidFill>
              </a:rPr>
              <a:t> </a:t>
            </a:r>
            <a:r>
              <a:rPr lang="uk-UA" dirty="0" smtClean="0">
                <a:solidFill>
                  <a:schemeClr val="tx1">
                    <a:lumMod val="75000"/>
                    <a:lumOff val="25000"/>
                  </a:schemeClr>
                </a:solidFill>
              </a:rPr>
              <a:t>02 січня 2018 року          </a:t>
            </a:r>
            <a:r>
              <a:rPr lang="uk-UA" dirty="0">
                <a:solidFill>
                  <a:schemeClr val="tx1">
                    <a:lumMod val="75000"/>
                    <a:lumOff val="25000"/>
                  </a:schemeClr>
                </a:solidFill>
              </a:rPr>
              <a:t>м</a:t>
            </a:r>
            <a:r>
              <a:rPr lang="uk-UA" dirty="0" smtClean="0">
                <a:solidFill>
                  <a:schemeClr val="tx1">
                    <a:lumMod val="75000"/>
                    <a:lumOff val="25000"/>
                  </a:schemeClr>
                </a:solidFill>
              </a:rPr>
              <a:t>. Боярка               </a:t>
            </a:r>
            <a:r>
              <a:rPr lang="uk-UA" dirty="0">
                <a:solidFill>
                  <a:schemeClr val="tx1">
                    <a:lumMod val="75000"/>
                    <a:lumOff val="25000"/>
                  </a:schemeClr>
                </a:solidFill>
              </a:rPr>
              <a:t>№ </a:t>
            </a:r>
            <a:r>
              <a:rPr lang="uk-UA" dirty="0" smtClean="0">
                <a:solidFill>
                  <a:schemeClr val="tx1">
                    <a:lumMod val="75000"/>
                    <a:lumOff val="25000"/>
                  </a:schemeClr>
                </a:solidFill>
              </a:rPr>
              <a:t>02/01-04</a:t>
            </a:r>
          </a:p>
          <a:p>
            <a:pPr marL="0" indent="0" fontAlgn="auto">
              <a:spcBef>
                <a:spcPts val="0"/>
              </a:spcBef>
              <a:spcAft>
                <a:spcPts val="0"/>
              </a:spcAft>
              <a:buFont typeface="Wingdings 3" charset="2"/>
              <a:buNone/>
              <a:defRPr/>
            </a:pPr>
            <a:endParaRPr lang="uk-UA" dirty="0" smtClean="0">
              <a:solidFill>
                <a:schemeClr val="tx1">
                  <a:lumMod val="75000"/>
                  <a:lumOff val="25000"/>
                </a:schemeClr>
              </a:solidFill>
            </a:endParaRPr>
          </a:p>
          <a:p>
            <a:pPr marL="0" indent="0" fontAlgn="auto">
              <a:spcBef>
                <a:spcPts val="0"/>
              </a:spcBef>
              <a:spcAft>
                <a:spcPts val="0"/>
              </a:spcAft>
              <a:buFont typeface="Wingdings 3" charset="2"/>
              <a:buNone/>
              <a:defRPr/>
            </a:pPr>
            <a:r>
              <a:rPr lang="uk-UA" dirty="0" smtClean="0">
                <a:solidFill>
                  <a:schemeClr val="tx1">
                    <a:lumMod val="75000"/>
                    <a:lumOff val="25000"/>
                  </a:schemeClr>
                </a:solidFill>
              </a:rPr>
              <a:t>«Про призначення особи, відповідальної</a:t>
            </a:r>
          </a:p>
          <a:p>
            <a:pPr marL="0" indent="0" fontAlgn="auto">
              <a:spcBef>
                <a:spcPts val="0"/>
              </a:spcBef>
              <a:spcAft>
                <a:spcPts val="0"/>
              </a:spcAft>
              <a:buFont typeface="Wingdings 3" charset="2"/>
              <a:buNone/>
              <a:defRPr/>
            </a:pPr>
            <a:r>
              <a:rPr lang="uk-UA" dirty="0" smtClean="0">
                <a:solidFill>
                  <a:schemeClr val="tx1">
                    <a:lumMod val="75000"/>
                    <a:lumOff val="25000"/>
                  </a:schemeClr>
                </a:solidFill>
              </a:rPr>
              <a:t>За ведення нотаріального діловодства та архіву</a:t>
            </a:r>
          </a:p>
          <a:p>
            <a:pPr marL="0" indent="0" fontAlgn="auto">
              <a:spcBef>
                <a:spcPts val="0"/>
              </a:spcBef>
              <a:spcAft>
                <a:spcPts val="0"/>
              </a:spcAft>
              <a:buFont typeface="Wingdings 3" charset="2"/>
              <a:buNone/>
              <a:defRPr/>
            </a:pPr>
            <a:r>
              <a:rPr lang="uk-UA" dirty="0" smtClean="0">
                <a:solidFill>
                  <a:schemeClr val="tx1">
                    <a:lumMod val="75000"/>
                    <a:lumOff val="25000"/>
                  </a:schemeClr>
                </a:solidFill>
              </a:rPr>
              <a:t> у 2018 році»</a:t>
            </a:r>
            <a:endParaRPr lang="ru-RU" dirty="0">
              <a:solidFill>
                <a:schemeClr val="tx1">
                  <a:lumMod val="75000"/>
                  <a:lumOff val="25000"/>
                </a:schemeClr>
              </a:solidFill>
            </a:endParaRPr>
          </a:p>
          <a:p>
            <a:pPr fontAlgn="auto">
              <a:spcAft>
                <a:spcPts val="0"/>
              </a:spcAft>
              <a:buFont typeface="Wingdings 3" charset="2"/>
              <a:buChar char=""/>
              <a:defRPr/>
            </a:pPr>
            <a:endParaRPr lang="ru-RU" dirty="0">
              <a:solidFill>
                <a:schemeClr val="tx1">
                  <a:lumMod val="75000"/>
                  <a:lumOff val="25000"/>
                </a:scheme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863" y="609600"/>
            <a:ext cx="8596312" cy="762000"/>
          </a:xfrm>
        </p:spPr>
        <p:txBody>
          <a:bodyPr rtlCol="0">
            <a:normAutofit/>
          </a:bodyPr>
          <a:lstStyle/>
          <a:p>
            <a:pPr algn="ctr" fontAlgn="auto">
              <a:spcAft>
                <a:spcPts val="0"/>
              </a:spcAft>
              <a:defRPr/>
            </a:pPr>
            <a:r>
              <a:rPr lang="uk-UA" b="1" dirty="0" smtClean="0">
                <a:solidFill>
                  <a:schemeClr val="tx1">
                    <a:lumMod val="85000"/>
                    <a:lumOff val="15000"/>
                  </a:schemeClr>
                </a:solidFill>
              </a:rPr>
              <a:t>            </a:t>
            </a:r>
            <a:r>
              <a:rPr lang="uk-UA" b="1" u="sng" dirty="0" smtClean="0">
                <a:solidFill>
                  <a:schemeClr val="tx1">
                    <a:lumMod val="85000"/>
                    <a:lumOff val="15000"/>
                  </a:schemeClr>
                </a:solidFill>
              </a:rPr>
              <a:t>БЛАНК ЛИСТА</a:t>
            </a:r>
            <a:endParaRPr lang="ru-RU" b="1" u="sng" dirty="0">
              <a:solidFill>
                <a:schemeClr val="tx1">
                  <a:lumMod val="85000"/>
                  <a:lumOff val="15000"/>
                </a:schemeClr>
              </a:solidFill>
            </a:endParaRPr>
          </a:p>
        </p:txBody>
      </p:sp>
      <p:pic>
        <p:nvPicPr>
          <p:cNvPr id="27650" name="Picture 2"/>
          <p:cNvPicPr>
            <a:picLocks noGrp="1" noChangeAspect="1" noChangeArrowheads="1"/>
          </p:cNvPicPr>
          <p:nvPr>
            <p:ph idx="1"/>
          </p:nvPr>
        </p:nvPicPr>
        <p:blipFill>
          <a:blip r:embed="rId2"/>
          <a:srcRect/>
          <a:stretch>
            <a:fillRect/>
          </a:stretch>
        </p:blipFill>
        <p:spPr>
          <a:xfrm>
            <a:off x="5559425" y="1371600"/>
            <a:ext cx="390525" cy="428625"/>
          </a:xfrm>
        </p:spPr>
      </p:pic>
      <p:sp>
        <p:nvSpPr>
          <p:cNvPr id="27651" name="Прямоугольник 3"/>
          <p:cNvSpPr>
            <a:spLocks noChangeArrowheads="1"/>
          </p:cNvSpPr>
          <p:nvPr/>
        </p:nvSpPr>
        <p:spPr bwMode="auto">
          <a:xfrm>
            <a:off x="1092200" y="1712913"/>
            <a:ext cx="9715500" cy="4878387"/>
          </a:xfrm>
          <a:prstGeom prst="rect">
            <a:avLst/>
          </a:prstGeom>
          <a:noFill/>
          <a:ln w="9525">
            <a:noFill/>
            <a:miter lim="800000"/>
            <a:headEnd/>
            <a:tailEnd/>
          </a:ln>
        </p:spPr>
        <p:txBody>
          <a:bodyPr>
            <a:spAutoFit/>
          </a:bodyPr>
          <a:lstStyle/>
          <a:p>
            <a:pPr algn="ctr"/>
            <a:r>
              <a:rPr lang="uk-UA" b="1" dirty="0">
                <a:latin typeface="Times New Roman" pitchFamily="18" charset="0"/>
                <a:cs typeface="Times New Roman" pitchFamily="18" charset="0"/>
              </a:rPr>
              <a:t>МІНІСТЕРСТВО ЮСТИЦІЇ УКРАЇНИ</a:t>
            </a:r>
            <a:endParaRPr lang="ru-RU" sz="1100" dirty="0">
              <a:latin typeface="Times New Roman" pitchFamily="18" charset="0"/>
              <a:cs typeface="Times New Roman" pitchFamily="18" charset="0"/>
            </a:endParaRPr>
          </a:p>
          <a:p>
            <a:pPr algn="ctr"/>
            <a:r>
              <a:rPr lang="uk-UA" b="1" dirty="0">
                <a:latin typeface="Times New Roman" pitchFamily="18" charset="0"/>
                <a:cs typeface="Times New Roman" pitchFamily="18" charset="0"/>
              </a:rPr>
              <a:t>ГОЛОВНЕ ТЕРИТОРІАЛЬНЕ УПРАВЛІННЯ ЮСТИЦІЇ </a:t>
            </a:r>
            <a:endParaRPr lang="ru-RU" sz="1100" dirty="0">
              <a:latin typeface="Times New Roman" pitchFamily="18" charset="0"/>
              <a:cs typeface="Times New Roman" pitchFamily="18" charset="0"/>
            </a:endParaRPr>
          </a:p>
          <a:p>
            <a:pPr algn="ctr"/>
            <a:r>
              <a:rPr lang="uk-UA" b="1" dirty="0">
                <a:latin typeface="Times New Roman" pitchFamily="18" charset="0"/>
                <a:cs typeface="Times New Roman" pitchFamily="18" charset="0"/>
              </a:rPr>
              <a:t>У КИЇВСЬКІЙ ОБЛАСТІ </a:t>
            </a:r>
            <a:endParaRPr lang="ru-RU" sz="1100" dirty="0">
              <a:latin typeface="Times New Roman" pitchFamily="18" charset="0"/>
              <a:cs typeface="Times New Roman" pitchFamily="18" charset="0"/>
            </a:endParaRPr>
          </a:p>
          <a:p>
            <a:pPr algn="ctr"/>
            <a:r>
              <a:rPr lang="uk-UA" b="1" dirty="0">
                <a:latin typeface="Times New Roman" pitchFamily="18" charset="0"/>
                <a:cs typeface="Times New Roman" pitchFamily="18" charset="0"/>
              </a:rPr>
              <a:t>ПРИВАТНИЙ НОТАРІУС</a:t>
            </a:r>
          </a:p>
          <a:p>
            <a:pPr algn="ctr"/>
            <a:r>
              <a:rPr lang="uk-UA" b="1" dirty="0">
                <a:latin typeface="Times New Roman" pitchFamily="18" charset="0"/>
                <a:cs typeface="Times New Roman" pitchFamily="18" charset="0"/>
              </a:rPr>
              <a:t>КИЄВО-СВЯТОШИНСЬКОГО РАЙОННОГО</a:t>
            </a:r>
          </a:p>
          <a:p>
            <a:pPr algn="ctr"/>
            <a:r>
              <a:rPr lang="uk-UA" b="1" dirty="0">
                <a:latin typeface="Times New Roman" pitchFamily="18" charset="0"/>
                <a:cs typeface="Times New Roman" pitchFamily="18" charset="0"/>
              </a:rPr>
              <a:t>НОТАРІАЛЬНОГО ОКРУГУ КИЇВСЬКОЇ ОБЛАСТІ</a:t>
            </a:r>
          </a:p>
          <a:p>
            <a:pPr algn="ctr"/>
            <a:r>
              <a:rPr lang="uk-UA" b="1" dirty="0">
                <a:latin typeface="Times New Roman" pitchFamily="18" charset="0"/>
                <a:cs typeface="Times New Roman" pitchFamily="18" charset="0"/>
              </a:rPr>
              <a:t>ЄРЕСЬКО ТЕТЯНА ГЕННАДІЇВНА</a:t>
            </a:r>
            <a:endParaRPr lang="ru-RU" dirty="0">
              <a:latin typeface="Times New Roman" pitchFamily="18" charset="0"/>
              <a:cs typeface="Times New Roman" pitchFamily="18" charset="0"/>
            </a:endParaRPr>
          </a:p>
          <a:p>
            <a:pPr algn="ctr"/>
            <a:r>
              <a:rPr lang="uk-UA" b="1" dirty="0">
                <a:latin typeface="Times New Roman" pitchFamily="18" charset="0"/>
                <a:cs typeface="Times New Roman" pitchFamily="18" charset="0"/>
              </a:rPr>
              <a:t> </a:t>
            </a:r>
            <a:endParaRPr lang="ru-RU" sz="1100" dirty="0">
              <a:latin typeface="Times New Roman" pitchFamily="18" charset="0"/>
              <a:cs typeface="Times New Roman" pitchFamily="18" charset="0"/>
            </a:endParaRPr>
          </a:p>
          <a:p>
            <a:pPr algn="ctr"/>
            <a:r>
              <a:rPr lang="uk-UA" sz="1100" dirty="0">
                <a:latin typeface="Times New Roman" pitchFamily="18" charset="0"/>
                <a:cs typeface="Times New Roman" pitchFamily="18" charset="0"/>
              </a:rPr>
              <a:t>вул. Хмельницького Б., буд. 113, м. Боярка, Києво-Святошинський р-н, Київська обл., 08151, Україна,</a:t>
            </a:r>
            <a:endParaRPr lang="ru-RU" sz="1100" dirty="0">
              <a:latin typeface="Times New Roman" pitchFamily="18" charset="0"/>
              <a:cs typeface="Times New Roman" pitchFamily="18" charset="0"/>
            </a:endParaRPr>
          </a:p>
          <a:p>
            <a:pPr algn="ctr"/>
            <a:r>
              <a:rPr lang="uk-UA" sz="1100" dirty="0" err="1">
                <a:latin typeface="Times New Roman" pitchFamily="18" charset="0"/>
                <a:cs typeface="Times New Roman" pitchFamily="18" charset="0"/>
              </a:rPr>
              <a:t>тел</a:t>
            </a:r>
            <a:r>
              <a:rPr lang="uk-UA" sz="1100" dirty="0">
                <a:latin typeface="Times New Roman" pitchFamily="18" charset="0"/>
                <a:cs typeface="Times New Roman" pitchFamily="18" charset="0"/>
              </a:rPr>
              <a:t>./факс  (04598) 4-02-80, е</a:t>
            </a:r>
            <a:r>
              <a:rPr lang="ru-RU" sz="1100" dirty="0">
                <a:latin typeface="Times New Roman" pitchFamily="18" charset="0"/>
                <a:cs typeface="Times New Roman" pitchFamily="18" charset="0"/>
              </a:rPr>
              <a:t>-</a:t>
            </a:r>
            <a:r>
              <a:rPr lang="en-US" sz="1100" dirty="0">
                <a:latin typeface="Times New Roman" pitchFamily="18" charset="0"/>
                <a:cs typeface="Times New Roman" pitchFamily="18" charset="0"/>
              </a:rPr>
              <a:t>mail</a:t>
            </a:r>
            <a:r>
              <a:rPr lang="uk-UA" sz="1100" dirty="0">
                <a:latin typeface="Times New Roman" pitchFamily="18" charset="0"/>
                <a:cs typeface="Times New Roman" pitchFamily="18" charset="0"/>
              </a:rPr>
              <a:t>: </a:t>
            </a:r>
            <a:r>
              <a:rPr lang="en-US" sz="1100" u="sng" dirty="0" err="1">
                <a:solidFill>
                  <a:srgbClr val="0563C1"/>
                </a:solidFill>
                <a:latin typeface="Times New Roman" pitchFamily="18" charset="0"/>
                <a:cs typeface="Times New Roman" pitchFamily="18" charset="0"/>
                <a:hlinkClick r:id="rId3"/>
              </a:rPr>
              <a:t>dergkontora</a:t>
            </a:r>
            <a:r>
              <a:rPr lang="uk-UA" sz="1100" u="sng" dirty="0">
                <a:solidFill>
                  <a:srgbClr val="0563C1"/>
                </a:solidFill>
                <a:latin typeface="Times New Roman" pitchFamily="18" charset="0"/>
                <a:cs typeface="Times New Roman" pitchFamily="18" charset="0"/>
                <a:hlinkClick r:id="rId3"/>
              </a:rPr>
              <a:t>@</a:t>
            </a:r>
            <a:r>
              <a:rPr lang="en-US" sz="1100" u="sng" dirty="0" err="1">
                <a:solidFill>
                  <a:srgbClr val="0563C1"/>
                </a:solidFill>
                <a:latin typeface="Times New Roman" pitchFamily="18" charset="0"/>
                <a:cs typeface="Times New Roman" pitchFamily="18" charset="0"/>
                <a:hlinkClick r:id="rId3"/>
              </a:rPr>
              <a:t>ukr</a:t>
            </a:r>
            <a:r>
              <a:rPr lang="ru-RU" sz="1100" u="sng" dirty="0">
                <a:solidFill>
                  <a:srgbClr val="0563C1"/>
                </a:solidFill>
                <a:latin typeface="Times New Roman" pitchFamily="18" charset="0"/>
                <a:cs typeface="Times New Roman" pitchFamily="18" charset="0"/>
                <a:hlinkClick r:id="rId3"/>
              </a:rPr>
              <a:t>.</a:t>
            </a:r>
            <a:r>
              <a:rPr lang="en-US" sz="1100" u="sng" dirty="0">
                <a:solidFill>
                  <a:srgbClr val="0563C1"/>
                </a:solidFill>
                <a:latin typeface="Times New Roman" pitchFamily="18" charset="0"/>
                <a:cs typeface="Times New Roman" pitchFamily="18" charset="0"/>
                <a:hlinkClick r:id="rId3"/>
              </a:rPr>
              <a:t>net</a:t>
            </a:r>
            <a:r>
              <a:rPr lang="ru-RU" sz="1100" dirty="0">
                <a:latin typeface="Times New Roman" pitchFamily="18" charset="0"/>
                <a:cs typeface="Times New Roman" pitchFamily="18" charset="0"/>
              </a:rPr>
              <a:t> </a:t>
            </a:r>
          </a:p>
          <a:p>
            <a:pPr algn="ctr"/>
            <a:r>
              <a:rPr lang="uk-UA" sz="1100" dirty="0">
                <a:latin typeface="Times New Roman" pitchFamily="18" charset="0"/>
                <a:cs typeface="Times New Roman" pitchFamily="18" charset="0"/>
              </a:rPr>
              <a:t> </a:t>
            </a:r>
            <a:endParaRPr lang="ru-RU" sz="1100" dirty="0">
              <a:latin typeface="Times New Roman" pitchFamily="18" charset="0"/>
              <a:cs typeface="Times New Roman" pitchFamily="18" charset="0"/>
            </a:endParaRPr>
          </a:p>
          <a:p>
            <a:r>
              <a:rPr lang="uk-UA" dirty="0">
                <a:latin typeface="Times New Roman" pitchFamily="18" charset="0"/>
                <a:cs typeface="Times New Roman" pitchFamily="18" charset="0"/>
              </a:rPr>
              <a:t>29.05.2018  № 71/01-16                                                          </a:t>
            </a:r>
            <a:r>
              <a:rPr lang="uk-UA" b="1" dirty="0">
                <a:latin typeface="Times New Roman" pitchFamily="18" charset="0"/>
                <a:cs typeface="Times New Roman" pitchFamily="18" charset="0"/>
              </a:rPr>
              <a:t>Головне територіальне управління                      </a:t>
            </a:r>
            <a:r>
              <a:rPr lang="uk-UA" dirty="0">
                <a:latin typeface="Times New Roman" pitchFamily="18" charset="0"/>
                <a:cs typeface="Times New Roman" pitchFamily="18" charset="0"/>
              </a:rPr>
              <a:t>на № 4-19/2293 від 29.05.2018                                                       </a:t>
            </a:r>
            <a:r>
              <a:rPr lang="uk-UA" b="1" dirty="0">
                <a:latin typeface="Times New Roman" pitchFamily="18" charset="0"/>
                <a:cs typeface="Times New Roman" pitchFamily="18" charset="0"/>
              </a:rPr>
              <a:t>юстиції у Київській області</a:t>
            </a:r>
            <a:endParaRPr lang="ru-RU" dirty="0">
              <a:latin typeface="Times New Roman" pitchFamily="18" charset="0"/>
              <a:cs typeface="Times New Roman" pitchFamily="18" charset="0"/>
            </a:endParaRPr>
          </a:p>
          <a:p>
            <a:pPr algn="r"/>
            <a:r>
              <a:rPr lang="uk-UA" dirty="0">
                <a:latin typeface="Times New Roman" pitchFamily="18" charset="0"/>
                <a:cs typeface="Times New Roman" pitchFamily="18" charset="0"/>
              </a:rPr>
              <a:t>================================</a:t>
            </a:r>
            <a:endParaRPr lang="ru-RU" dirty="0">
              <a:latin typeface="Times New Roman" pitchFamily="18" charset="0"/>
              <a:cs typeface="Times New Roman" pitchFamily="18" charset="0"/>
            </a:endParaRPr>
          </a:p>
          <a:p>
            <a:pPr algn="r"/>
            <a:r>
              <a:rPr lang="uk-UA" i="1" dirty="0">
                <a:latin typeface="Times New Roman" pitchFamily="18" charset="0"/>
                <a:cs typeface="Times New Roman" pitchFamily="18" charset="0"/>
              </a:rPr>
              <a:t>вул. Євгена Сверстюка, 15, </a:t>
            </a:r>
          </a:p>
          <a:p>
            <a:pPr algn="r"/>
            <a:r>
              <a:rPr lang="uk-UA" i="1" dirty="0">
                <a:latin typeface="Times New Roman" pitchFamily="18" charset="0"/>
                <a:cs typeface="Times New Roman" pitchFamily="18" charset="0"/>
              </a:rPr>
              <a:t>м. Київ, 02002</a:t>
            </a:r>
            <a:endParaRPr lang="uk-UA" sz="1100" dirty="0">
              <a:latin typeface="Times New Roman" pitchFamily="18" charset="0"/>
              <a:cs typeface="Times New Roman" pitchFamily="18" charset="0"/>
            </a:endParaRPr>
          </a:p>
          <a:p>
            <a:endParaRPr lang="uk-UA" sz="1100" dirty="0">
              <a:latin typeface="Times New Roman" pitchFamily="18" charset="0"/>
              <a:cs typeface="Times New Roman" pitchFamily="18" charset="0"/>
            </a:endParaRPr>
          </a:p>
          <a:p>
            <a:endParaRPr lang="uk-UA" sz="1100" dirty="0">
              <a:latin typeface="Times New Roman" pitchFamily="18" charset="0"/>
              <a:cs typeface="Times New Roman" pitchFamily="18" charset="0"/>
            </a:endParaRPr>
          </a:p>
          <a:p>
            <a:endParaRPr lang="ru-RU" sz="11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Грань">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1429</TotalTime>
  <Words>5406</Words>
  <Application>Microsoft Office PowerPoint</Application>
  <PresentationFormat>Широкоэкранный</PresentationFormat>
  <Paragraphs>739</Paragraphs>
  <Slides>76</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76</vt:i4>
      </vt:variant>
    </vt:vector>
  </HeadingPairs>
  <TitlesOfParts>
    <vt:vector size="83" baseType="lpstr">
      <vt:lpstr>Arial</vt:lpstr>
      <vt:lpstr>Calibri</vt:lpstr>
      <vt:lpstr>Times New Roman</vt:lpstr>
      <vt:lpstr>Trebuchet MS</vt:lpstr>
      <vt:lpstr>Wingdings</vt:lpstr>
      <vt:lpstr>Wingdings 3</vt:lpstr>
      <vt:lpstr>Грань</vt:lpstr>
      <vt:lpstr>ПРАВИЛА ВЕДЕННЯ НОТАРІАЛЬНОГО ДІЛОВОДСТВА</vt:lpstr>
      <vt:lpstr>НОТАРІАЛЬНЕ ДІЛОВОДСТВО  ВКЛЮЧАЄ:</vt:lpstr>
      <vt:lpstr> СКЛАДАННЯ ТА ОФОРМЛЕННЯ ОРГАНІЗАЦІЙНО-РОЗПОРЯДЧИХ ДОКУМЕНТІВ  Склад реквізитів організаційно-розпорядчої документації та порядок їх розташування встановлюють ДСТУ 4163-2003 та Примірна інструкція з діловодства</vt:lpstr>
      <vt:lpstr>БЛАНКИ КОНТОРИ, АРХІВУ, ПРИВАТНОГО НОТАРУСА</vt:lpstr>
      <vt:lpstr>ЗАГАЛЬНИЙ БЛАНК ОБОВ’ЯЗКОВО МАЄ МІСТИТИ:</vt:lpstr>
      <vt:lpstr>БЛАНК ЛИСТА ОБОВ’ЯЗКОВО  МАЄ МІСТИТИ:</vt:lpstr>
      <vt:lpstr>НАКАЗИ КОНТОРИ ТА  ПРИВАТНОГО НОТАРІУСА Чинною Типовою номенклатурою передбачено накази двох видів: </vt:lpstr>
      <vt:lpstr> НАКАЗ МАЄ МІСТИТИ ТАКІ ОБОВ’ЯЗКОВІ РЕКВІЗИТИ:</vt:lpstr>
      <vt:lpstr>            БЛАНК ЛИСТА</vt:lpstr>
      <vt:lpstr>РЕКВІЗИТИ ОРГАНІЗАЦІЙНО-РОЗПОРЯДЧИХ ДОКУМЕНТІВ</vt:lpstr>
      <vt:lpstr>Презентация PowerPoint</vt:lpstr>
      <vt:lpstr>                РЕКВІЗИТИ ЛИСТА</vt:lpstr>
      <vt:lpstr>                РЕКВІЗИТИ ЛИСТА</vt:lpstr>
      <vt:lpstr>            Лист управління юстиції з проставленням на ньому приватним нотаріусом реквізитів «Резолюція» та «Відмітка про виконання»</vt:lpstr>
      <vt:lpstr>ОСОБЛИВОСТІ ЗАПОВНЕННЯ РЕЄСТРІВ ДЛЯ РЕЄСТРАЦІЇ НОТАРІАЛЬНИХ ДІЙ</vt:lpstr>
      <vt:lpstr>Записи в Реєстрі повинні бути повними і скороченню не підлягають, крім загальноприйнятих скорочень. Наприклад, місто - м., район - р-н, селище міського типу - смт, вулиця - вул., будинок - буд., квартира - кв.   Використання факсимільного підпису не допускається. </vt:lpstr>
      <vt:lpstr>Дописки і виправлення, зроблені в Реєстрі, повинні бути застережені нотаріусом і скріплені його підписом та печаткою.  Закреслене «вул.» не читати, виправленому на «пров.» вірити.   Приватний нотаріус      підпис       Т.Г.Єресько ПЕЧАТКА </vt:lpstr>
      <vt:lpstr>  У Реєстр вноситься запис про вже вчинену нотаріальну дію,  тобто після підписання нотаріусом  оформлюваного документа та проставлення печатки.   </vt:lpstr>
      <vt:lpstr>Графа 1  Реєстру для реєстрації нотаріальних дій</vt:lpstr>
      <vt:lpstr>Розшифровка підпису</vt:lpstr>
      <vt:lpstr>Розшифровка підпису</vt:lpstr>
      <vt:lpstr>Складання та оформлення нотаріальних документів Розділ VI Правил «Складання та оформлення нотаріальних документів».</vt:lpstr>
      <vt:lpstr>Складання та оформлення нотаріальних документів Розділ VI Правил «Складання та оформлення нотаріальних документів».</vt:lpstr>
      <vt:lpstr>Вимоги до посвідчувальних написів та форм нотаріальних документів</vt:lpstr>
      <vt:lpstr>Презентация PowerPoint</vt:lpstr>
      <vt:lpstr>Вимоги до документів, які приймаються для вчинення нотаріальної дії</vt:lpstr>
      <vt:lpstr>Вимоги до документів, які приймаються для вчинення нотаріальної дії</vt:lpstr>
      <vt:lpstr>Графа 2  Реєстру для реєстрації нотаріальних дій</vt:lpstr>
      <vt:lpstr>Графа 3  Реєстру для реєстрації нотаріальних дій</vt:lpstr>
      <vt:lpstr>Графа 3  Реєстру для реєстрації нотаріальних дій (якщо нотаріальна дія вчиняється за участю юридичної особи)</vt:lpstr>
      <vt:lpstr>Графа 3  Реєстру для реєстрації нотаріальних дій (якщо нотаріальна дія вчиняється за участю  неповнолітньої / малолітньої особи )</vt:lpstr>
      <vt:lpstr>Графа 3  Реєстру для реєстрації нотаріальних дій (при оформленні БАНКІВСЬКИХ КАРТОК)</vt:lpstr>
      <vt:lpstr>Графа 3  Реєстру для реєстрації нотаріальних дій (за участю громадян, що підписалися за осіб, які внаслідок хвороби, фізичної вади або з інших причин не можуть власноруч підписати правочин)</vt:lpstr>
      <vt:lpstr>Графа 3  Реєстру для реєстрації нотаріальних дій При послідовному вчиненні для однієї і тієї самої особи декількох нотаріальних дій </vt:lpstr>
      <vt:lpstr>Графа 4  Реєстру для реєстрації нотаріальних дій </vt:lpstr>
      <vt:lpstr>Графа 4  Реєстру для реєстрації нотаріальних дій Якщо нотаріальна дія вчиняється для чи за участю іноземного громадянина  </vt:lpstr>
      <vt:lpstr>Графа 4  Реєстру для реєстрації нотаріальних дій якщо вчинювана нотаріальна дія потребує перевірки правоздатності та дієздатності юридичної особи  </vt:lpstr>
      <vt:lpstr>Графа 4  Реєстру для реєстрації нотаріальних дій Якщо документи, що встановлюють особу громадянина чи правоздатність та дієздатність юридичної особи, уже записувалися в даному Реєстрі та При вчиненні для однієї і тієї самої особи одночасно декількох нотаріальних дій  </vt:lpstr>
      <vt:lpstr>Графа 5  Реєстру для реєстрації нотаріальних дій записується зміст оформлюваного документа</vt:lpstr>
      <vt:lpstr>Графа 5  Реєстру для реєстрації нотаріальних дій при засвідченні справжності підпису заявника </vt:lpstr>
      <vt:lpstr>Графа 5  Реєстру для реєстрації нотаріальних дій Якщо нотаріусу для вчинення нотаріальної дії подано документ, що пройшов процедуру легалізації або проставлення апостилю</vt:lpstr>
      <vt:lpstr>Графа 5  Реєстру для реєстрації нотаріальних дій При оформленні ряду однорідних за характером документів </vt:lpstr>
      <vt:lpstr>Графа 5  Реєстру для реєстрації нотаріальних дій При посвідченні правочинів чи видачі свідоцтв </vt:lpstr>
      <vt:lpstr>Графа 5  Реєстру для реєстрації нотаріальних дій При вчиненні нотаріальної дії в порядку заміщення нотаріуса</vt:lpstr>
      <vt:lpstr>Графа 5  Реєстру для реєстрації нотаріальних дій якщо нотаріальна дія була вчинена поза приміщенням державної нотаріальної контори </vt:lpstr>
      <vt:lpstr>Графа 5  Реєстру для реєстрації нотаріальних дій підтвердження повноважень представників (у тому числі при посвідченні правочинів і оформленні банківських карток)</vt:lpstr>
      <vt:lpstr>Графа 5  Реєстру для реєстрації нотаріальних дій підтвердження повноважень представників (у тому числі кваліфікації перекладача) </vt:lpstr>
      <vt:lpstr>Графа 5  Реєстру для реєстрації нотаріальних дій Довіреність у порядку передоручення</vt:lpstr>
      <vt:lpstr>Графа 5  Реєстру для реєстрації нотаріальних дій Відмітки про скасування </vt:lpstr>
      <vt:lpstr>Графа 6  Реєстру для реєстрації нотаріальних дій </vt:lpstr>
      <vt:lpstr>Графа 6  Реєстру для реєстрації нотаріальних дій Про оплату кількох нотаріальних дій за одним і тим самим платіжним документом та ін. </vt:lpstr>
      <vt:lpstr>Графа 6  Реєстру для реєстрації нотаріальних дій При звільненні платників від сплати державного мита </vt:lpstr>
      <vt:lpstr>Графа 7  Реєстру для реєстрації нотаріальних дій </vt:lpstr>
      <vt:lpstr>ПРИКЛАДИ ЗАПОВНЕННЯ ЖУРНАЛІВ РЕЄСТРАЦІЇ ВХІДНИХ ТА ВИХІДНИХ ДОКУМЕНТІВ</vt:lpstr>
      <vt:lpstr>Приклад реєстрації листа управління юстиції, надісланого до відома та врахування в роботі в ЖУРНАЛІ реєстрації ВХІДНИХ документів</vt:lpstr>
      <vt:lpstr>Приклад реєстрації запиту приватного нотаріуса в ЖУРНАЛІ реєстрації ВХІДНИХ документів</vt:lpstr>
      <vt:lpstr>Приклад реєстрації листа-відповіді приватного нотаріуса в ЖУРНАЛІ реєстрації ВИХІДНИХ документів</vt:lpstr>
      <vt:lpstr>Журнал (книга) обліку викликів  нотаріуса за межі нотаріальної контори чи робочого місця приватного нотаріуса (Додаток 14 до Правил)   ТАБЛИЦЯ № 1</vt:lpstr>
      <vt:lpstr>Журнал (книга) обліку викликів  нотаріуса за межі нотаріальної контори чи робочого місця приватного нотаріуса (Додаток 14 до Правил) ТАБЛИЦЯ № 2</vt:lpstr>
      <vt:lpstr>На вхідних документах у правому нижньому куті першої сторінки проставляється реєстраційний штамп (додаток 30). </vt:lpstr>
      <vt:lpstr>Презентация PowerPoint</vt:lpstr>
      <vt:lpstr>РЕКВІЗИТ «РЕЗОЛЮЦІЯ» </vt:lpstr>
      <vt:lpstr>РЕКВІЗИТ «РЕЗОЛЮЦІЯ» </vt:lpstr>
      <vt:lpstr>РЕКВІЗИТ «ВІДМІТКА ПРО КОНТРОЛЬ» </vt:lpstr>
      <vt:lpstr>ВІДМІТКА ПРО ВИКОНАННЯ</vt:lpstr>
      <vt:lpstr>ВИМОГИ ДО ФОРМУВАННЯ  СПРАВ (НАРЯДІВ) </vt:lpstr>
      <vt:lpstr>Презентация PowerPoint</vt:lpstr>
      <vt:lpstr>Презентация PowerPoint</vt:lpstr>
      <vt:lpstr>Презентация PowerPoint</vt:lpstr>
      <vt:lpstr>ОФОРМЛЕННЯ СПРАВ  ДЛЯ АРХІВНОГО ЗБЕРІГАННЯ </vt:lpstr>
      <vt:lpstr>ОФОРМЛЕННЯ СПРАВ  ДЛЯ АРХІВНОГО ЗБЕРІГАННЯ </vt:lpstr>
      <vt:lpstr>ОФОРМЛЕННЯ СПРАВ  ДЛЯ АРХІВНОГО ЗБЕРІГАННЯ </vt:lpstr>
      <vt:lpstr>ОФОРМЛЕННЯ СПРАВ  ДЛЯ АРХІВНОГО ЗБЕРІГАННЯ </vt:lpstr>
      <vt:lpstr>На обкладинках справ, книг, журналів обов'язково вказуються: </vt:lpstr>
      <vt:lpstr>АРХІВНЕ ЗБЕРІГАННЯ НОТАРІАЛЬНИХ ДОКУМЕНТІВ ПРИВАТНИМ НОТАРІУСОМ </vt:lpstr>
      <vt:lpstr>Презентация PowerPoint</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Нотаріальне діловодство</dc:title>
  <dc:creator>Пользователь</dc:creator>
  <cp:lastModifiedBy>Пользователь</cp:lastModifiedBy>
  <cp:revision>73</cp:revision>
  <cp:lastPrinted>2018-11-19T14:17:25Z</cp:lastPrinted>
  <dcterms:created xsi:type="dcterms:W3CDTF">2018-11-17T07:04:17Z</dcterms:created>
  <dcterms:modified xsi:type="dcterms:W3CDTF">2018-11-19T15:34:38Z</dcterms:modified>
</cp:coreProperties>
</file>