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4" autoAdjust="0"/>
  </p:normalViewPr>
  <p:slideViewPr>
    <p:cSldViewPr snapToGrid="0">
      <p:cViewPr varScale="1">
        <p:scale>
          <a:sx n="77" d="100"/>
          <a:sy n="77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C717-E3E9-4454-94D4-82F489BB29EC}" type="datetimeFigureOut">
              <a:rPr lang="ru-RU" smtClean="0"/>
              <a:t>пт 26.01.18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6D5-39F4-4045-8814-9F1D1E3EF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9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53054" y="365127"/>
            <a:ext cx="6771909" cy="1325563"/>
          </a:xfrm>
        </p:spPr>
        <p:txBody>
          <a:bodyPr/>
          <a:lstStyle/>
          <a:p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Образец заголовка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453054" y="1825625"/>
            <a:ext cx="6771909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23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C717-E3E9-4454-94D4-82F489BB29EC}" type="datetimeFigureOut">
              <a:rPr lang="ru-RU" smtClean="0"/>
              <a:t>пт 26.01.18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16D5-39F4-4045-8814-9F1D1E3EF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9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2148251"/>
            <a:ext cx="7429500" cy="1153625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Сайт НПУ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420330"/>
            <a:ext cx="7429500" cy="38087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КОНЦЕПЦІЯ ТА КОНТЕНТ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7442" y="5706208"/>
            <a:ext cx="2996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Петров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Ю. Ю.</a:t>
            </a:r>
          </a:p>
        </p:txBody>
      </p:sp>
    </p:spTree>
    <p:extLst>
      <p:ext uri="{BB962C8B-B14F-4D97-AF65-F5344CB8AC3E}">
        <p14:creationId xmlns:p14="http://schemas.microsoft.com/office/powerpoint/2010/main" val="206722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3054" y="365127"/>
            <a:ext cx="6771909" cy="132556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Заголовок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розділу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453054" y="1825625"/>
            <a:ext cx="67719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50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73C19409-8BF9-4287-A5A5-D89B6CD4F09A}" vid="{12187C72-75B3-4656-BEB9-332316C9E3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</TotalTime>
  <Words>14</Words>
  <Application>Microsoft Office PowerPoint</Application>
  <PresentationFormat>Лист A4 (210x297 мм)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Сайт НПУ</vt:lpstr>
      <vt:lpstr>Заголовок розділу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Сайт НПУ</dc:title>
  <dc:creator>Пользователь</dc:creator>
  <cp:lastModifiedBy>Пользователь</cp:lastModifiedBy>
  <cp:revision>1</cp:revision>
  <cp:lastPrinted>2017-12-14T13:52:49Z</cp:lastPrinted>
  <dcterms:created xsi:type="dcterms:W3CDTF">2018-01-26T14:57:29Z</dcterms:created>
  <dcterms:modified xsi:type="dcterms:W3CDTF">2018-01-26T14:58:39Z</dcterms:modified>
</cp:coreProperties>
</file>